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2.xml" ContentType="application/vnd.openxmlformats-officedocument.presentationml.tags+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ags/tag3.xml" ContentType="application/vnd.openxmlformats-officedocument.presentationml.tags+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3.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slideLayouts/slideLayout71.xml" ContentType="application/vnd.openxmlformats-officedocument.presentationml.slideLayout+xml"/>
  <Override PartName="/ppt/theme/theme5.xml" ContentType="application/vnd.openxmlformats-officedocument.theme+xml"/>
  <Override PartName="/ppt/tags/tag7.xml" ContentType="application/vnd.openxmlformats-officedocument.presentationml.tags+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84" r:id="rId4"/>
    <p:sldMasterId id="2147483836" r:id="rId5"/>
    <p:sldMasterId id="2147483800" r:id="rId6"/>
    <p:sldMasterId id="2147483816" r:id="rId7"/>
    <p:sldMasterId id="2147483900" r:id="rId8"/>
  </p:sldMasterIdLst>
  <p:notesMasterIdLst>
    <p:notesMasterId r:id="rId20"/>
  </p:notesMasterIdLst>
  <p:handoutMasterIdLst>
    <p:handoutMasterId r:id="rId21"/>
  </p:handoutMasterIdLst>
  <p:sldIdLst>
    <p:sldId id="2147377649" r:id="rId9"/>
    <p:sldId id="2147378097" r:id="rId10"/>
    <p:sldId id="2147378113" r:id="rId11"/>
    <p:sldId id="2147378112" r:id="rId12"/>
    <p:sldId id="2147378152" r:id="rId13"/>
    <p:sldId id="2147378121" r:id="rId14"/>
    <p:sldId id="2147378151" r:id="rId15"/>
    <p:sldId id="2147378087" r:id="rId16"/>
    <p:sldId id="2147378150" r:id="rId17"/>
    <p:sldId id="2147378109" r:id="rId18"/>
    <p:sldId id="977" r:id="rId19"/>
  </p:sldIdLst>
  <p:sldSz cx="10691813" cy="7559675"/>
  <p:notesSz cx="6797675" cy="9926638"/>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D30D207-6DD5-1C25-53B4-80594DEB0706}" name="Greg Fitzgerald" initials="GF" userId="S::Greg.Fitzgerald@macquarie.com::68e12ad8-ccff-49a1-9a9e-54d2dad7161e" providerId="AD"/>
  <p188:author id="{A6622C11-1F7A-71E2-AA77-E78F7164A7E0}" name="Rosa Bishop" initials="RB" userId="S::Rosa.Bishop@macquarie.com::70fe2a12-092d-4c1e-a658-28778d74694c" providerId="AD"/>
  <p188:author id="{DEF4D632-9967-FBEA-F195-5D0F73EBA4B2}" name="Madeline Best-Robertson (RMG)" initials="MBR(" userId="S::Madeline.Best-Robertson@macquarie.com::4670e7bf-f845-43a0-8687-22bc474e061b" providerId="AD"/>
  <p188:author id="{39FB0A47-8FFC-7547-CD29-5B5A41D7D7C0}" name="Jens Maurer (MacCap)" initials="JM(" userId="S::Jens.Maurer@macquarie.com::aef570bf-1ec1-48fe-bfaa-18f0809bcb2a" providerId="AD"/>
  <p188:author id="{39E26F4A-E862-F09B-2A65-6A7F5FAE2AA3}" name="Claire Orton (RMG)" initials="C(" userId="S::claire.orton@macquarie.com::9782b624-191f-437c-a45f-424b764e93f6" providerId="AD"/>
  <p188:author id="{FC096067-BE02-5776-525A-65D16A4052B8}" name="Holly Willies (RMG)" initials="HW(" userId="S::Holly.Willies@macquarie.com::418de3c2-07f7-4413-b6c8-266938328637" providerId="AD"/>
  <p188:author id="{53A24470-9EDD-ACDC-EA70-6B220F347EA2}" name="Zakary Kot" initials="ZK" userId="S::Zakary.Kot@macquarie.com::dc04e824-46e4-4ab2-950c-10782f8db0e5" providerId="AD"/>
  <p188:author id="{9B05CE7A-1E8E-E2E4-57AB-5992B2F6B5AB}" name="Dan Fabbro" initials="DF" userId="S::Dan.Fabbro@macquarie.com::5eb48df5-92ea-4e69-935d-f05d69b4eb83" providerId="AD"/>
  <p188:author id="{C811497F-942A-D829-BC96-0CDAA242468C}" name="Amy Kuiters (RMG)" initials="AK(" userId="S::Amy.Kuiters@macquarie.com::8aae4f11-1295-4caa-9dc6-f969d2ab92f1" providerId="AD"/>
  <p188:author id="{A7874B85-1D19-B25B-C444-6E1589CBBEF3}" name="Ric Deverell (RMG)" initials="RD(" userId="S::Ric.Deverell@macquarie.com::a458436f-639e-4a55-b8b3-09513fb8d970" providerId="AD"/>
  <p188:author id="{342D1EAD-56C9-469D-C63B-72816B829195}" name="Jessica Bratton" initials="JB" userId="S::Jessica.Bratton@macquarie.com::f6429381-8995-4753-a705-9ec3a5158cc8" providerId="AD"/>
  <p188:author id="{6F24E4C4-A9C9-64AF-C69A-2A44BAB95DA7}" name="Madeline Best-Robertson (RMG)" initials="M(" userId="S::madeline.best-robertson@macquarie.com::4670e7bf-f845-43a0-8687-22bc474e061b" providerId="AD"/>
  <p188:author id="{E0711EC8-A51A-2E82-9828-CED75CC01881}" name="Ibro Makhmudov" initials="IM" userId="S::ibro.makhmudov@macquarie.com::1994303b-540e-4315-a905-597a86091339" providerId="AD"/>
  <p188:author id="{BC1264DF-5FCC-D9D4-2E02-AED7CDD49B2C}" name="Ibro Makhmudov" initials="IM" userId="S::Ibro.Makhmudov@macquarie.com::1994303b-540e-4315-a905-597a86091339" providerId="AD"/>
  <p188:author id="{E9A672EE-7B4D-9E2F-870F-E5EDF3FE9E9F}" name="Claire Orton (RMG)" initials="CO(" userId="S::Claire.Orton@macquarie.com::9782b624-191f-437c-a45f-424b764e93f6" providerId="AD"/>
  <p188:author id="{B7F55BF9-F4EA-577A-3F31-E2C9000F4FDC}" name="Paul Gillespie" initials="PG" userId="S::Paul.Gillespie@macquarie.com::58f09f63-a37d-443e-9ac8-e398b6221a81"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Claire Orton (RMG)" initials="CO(" lastIdx="11" clrIdx="6">
    <p:extLst>
      <p:ext uri="{19B8F6BF-5375-455C-9EA6-DF929625EA0E}">
        <p15:presenceInfo xmlns:p15="http://schemas.microsoft.com/office/powerpoint/2012/main" userId="S::Claire.Orton@macquarie.com::9782b624-191f-437c-a45f-424b764e93f6" providerId="AD"/>
      </p:ext>
    </p:extLst>
  </p:cmAuthor>
  <p:cmAuthor id="1" name="Mae Lam" initials="ML" lastIdx="3" clrIdx="0">
    <p:extLst>
      <p:ext uri="{19B8F6BF-5375-455C-9EA6-DF929625EA0E}">
        <p15:presenceInfo xmlns:p15="http://schemas.microsoft.com/office/powerpoint/2012/main" userId="S::Mae.Lam@macquarie.com::ce40b141-8a19-4069-9418-f2439fe75c7a" providerId="AD"/>
      </p:ext>
    </p:extLst>
  </p:cmAuthor>
  <p:cmAuthor id="2" name="Darren Dell" initials="DD" lastIdx="1" clrIdx="1">
    <p:extLst>
      <p:ext uri="{19B8F6BF-5375-455C-9EA6-DF929625EA0E}">
        <p15:presenceInfo xmlns:p15="http://schemas.microsoft.com/office/powerpoint/2012/main" userId="S::Darren.Dell@macquarie.com::6f1f311a-865b-4792-b8cd-d1ea082a472b" providerId="AD"/>
      </p:ext>
    </p:extLst>
  </p:cmAuthor>
  <p:cmAuthor id="3" name="Stephen Catchpole" initials="SC" lastIdx="8" clrIdx="2">
    <p:extLst>
      <p:ext uri="{19B8F6BF-5375-455C-9EA6-DF929625EA0E}">
        <p15:presenceInfo xmlns:p15="http://schemas.microsoft.com/office/powerpoint/2012/main" userId="S::Stephen.Catchpole@macquarie.com::68ede98d-7e0c-4dbf-8821-1b36e2b7c07f" providerId="AD"/>
      </p:ext>
    </p:extLst>
  </p:cmAuthor>
  <p:cmAuthor id="4" name="Holly Willies (RMG)" initials="HW(" lastIdx="25" clrIdx="3">
    <p:extLst>
      <p:ext uri="{19B8F6BF-5375-455C-9EA6-DF929625EA0E}">
        <p15:presenceInfo xmlns:p15="http://schemas.microsoft.com/office/powerpoint/2012/main" userId="S::Holly.Willies@macquarie.com::418de3c2-07f7-4413-b6c8-266938328637" providerId="AD"/>
      </p:ext>
    </p:extLst>
  </p:cmAuthor>
  <p:cmAuthor id="5" name="Lori Sarakinsky (RMG)" initials="LS(" lastIdx="11" clrIdx="4">
    <p:extLst>
      <p:ext uri="{19B8F6BF-5375-455C-9EA6-DF929625EA0E}">
        <p15:presenceInfo xmlns:p15="http://schemas.microsoft.com/office/powerpoint/2012/main" userId="S::Lori.Sarakinsky@macquarie.com::675fa4e6-3850-403d-a7ea-d1d39b1f3a25" providerId="AD"/>
      </p:ext>
    </p:extLst>
  </p:cmAuthor>
  <p:cmAuthor id="6" name="Roger Canton (RMG)" initials="RC(" lastIdx="4" clrIdx="5">
    <p:extLst>
      <p:ext uri="{19B8F6BF-5375-455C-9EA6-DF929625EA0E}">
        <p15:presenceInfo xmlns:p15="http://schemas.microsoft.com/office/powerpoint/2012/main" userId="S::Roger.Canton@macquarie.com::eaaf94f2-d8bd-45ea-98f1-ad6106e29ff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B945"/>
    <a:srgbClr val="0066A5"/>
    <a:srgbClr val="00B7FC"/>
    <a:srgbClr val="4A693D"/>
    <a:srgbClr val="E2EA00"/>
    <a:srgbClr val="EDFAFA"/>
    <a:srgbClr val="D7E5E6"/>
    <a:srgbClr val="AB1C2B"/>
    <a:srgbClr val="EA6952"/>
    <a:srgbClr val="F2730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1400" y="40"/>
      </p:cViewPr>
      <p:guideLst/>
    </p:cSldViewPr>
  </p:slideViewPr>
  <p:notesTextViewPr>
    <p:cViewPr>
      <p:scale>
        <a:sx n="3" d="2"/>
        <a:sy n="3" d="2"/>
      </p:scale>
      <p:origin x="0" y="0"/>
    </p:cViewPr>
  </p:notesTextViewPr>
  <p:sorterViewPr>
    <p:cViewPr varScale="1">
      <p:scale>
        <a:sx n="100" d="100"/>
        <a:sy n="100" d="100"/>
      </p:scale>
      <p:origin x="0" y="-1436"/>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tags" Target="tags/tag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4090A23-A99F-0B7C-0E9D-4FDB78BD75E9}"/>
              </a:ext>
            </a:extLst>
          </p:cNvPr>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a:extLst>
              <a:ext uri="{FF2B5EF4-FFF2-40B4-BE49-F238E27FC236}">
                <a16:creationId xmlns:a16="http://schemas.microsoft.com/office/drawing/2014/main" id="{5739DD18-0E87-5979-7F4D-A56B3DA0AE25}"/>
              </a:ext>
            </a:extLst>
          </p:cNvPr>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AD6F77D4-BB8D-4AE3-A026-2C259EF8B604}" type="datetimeFigureOut">
              <a:rPr lang="en-AU" smtClean="0"/>
              <a:t>20/09/2024</a:t>
            </a:fld>
            <a:endParaRPr lang="en-AU"/>
          </a:p>
        </p:txBody>
      </p:sp>
      <p:sp>
        <p:nvSpPr>
          <p:cNvPr id="4" name="Footer Placeholder 3">
            <a:extLst>
              <a:ext uri="{FF2B5EF4-FFF2-40B4-BE49-F238E27FC236}">
                <a16:creationId xmlns:a16="http://schemas.microsoft.com/office/drawing/2014/main" id="{680DCC70-032F-9461-0F3F-503CCF6D7B5D}"/>
              </a:ext>
            </a:extLst>
          </p:cNvPr>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a:extLst>
              <a:ext uri="{FF2B5EF4-FFF2-40B4-BE49-F238E27FC236}">
                <a16:creationId xmlns:a16="http://schemas.microsoft.com/office/drawing/2014/main" id="{DCE8DCEA-52E3-E794-2EA3-8499B6257037}"/>
              </a:ext>
            </a:extLst>
          </p:cNvPr>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4CE31FA0-A12B-44EE-A4A9-747193DC8AFB}" type="slidenum">
              <a:rPr lang="en-AU" smtClean="0"/>
              <a:t>‹#›</a:t>
            </a:fld>
            <a:endParaRPr lang="en-AU"/>
          </a:p>
        </p:txBody>
      </p:sp>
    </p:spTree>
    <p:extLst>
      <p:ext uri="{BB962C8B-B14F-4D97-AF65-F5344CB8AC3E}">
        <p14:creationId xmlns:p14="http://schemas.microsoft.com/office/powerpoint/2010/main" val="36362986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0D734B3E-721C-40B7-8C28-40B318B1A366}" type="datetimeFigureOut">
              <a:rPr lang="en-AU" smtClean="0"/>
              <a:t>20/09/2024</a:t>
            </a:fld>
            <a:endParaRPr lang="en-AU"/>
          </a:p>
        </p:txBody>
      </p:sp>
      <p:sp>
        <p:nvSpPr>
          <p:cNvPr id="4" name="Slide Image Placeholder 3"/>
          <p:cNvSpPr>
            <a:spLocks noGrp="1" noRot="1" noChangeAspect="1"/>
          </p:cNvSpPr>
          <p:nvPr>
            <p:ph type="sldImg" idx="2"/>
          </p:nvPr>
        </p:nvSpPr>
        <p:spPr>
          <a:xfrm>
            <a:off x="1030288" y="1241425"/>
            <a:ext cx="4737100" cy="3349625"/>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4D815F03-2103-4A4E-8681-C788243862A5}" type="slidenum">
              <a:rPr lang="en-AU" smtClean="0"/>
              <a:t>‹#›</a:t>
            </a:fld>
            <a:endParaRPr lang="en-AU"/>
          </a:p>
        </p:txBody>
      </p:sp>
    </p:spTree>
    <p:extLst>
      <p:ext uri="{BB962C8B-B14F-4D97-AF65-F5344CB8AC3E}">
        <p14:creationId xmlns:p14="http://schemas.microsoft.com/office/powerpoint/2010/main" val="2187024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5"/>
          </p:nvPr>
        </p:nvSpPr>
        <p:spPr/>
        <p:txBody>
          <a:bodyPr/>
          <a:lstStyle/>
          <a:p>
            <a:fld id="{4D815F03-2103-4A4E-8681-C788243862A5}" type="slidenum">
              <a:rPr lang="en-AU" smtClean="0"/>
              <a:t>1</a:t>
            </a:fld>
            <a:endParaRPr lang="en-AU"/>
          </a:p>
        </p:txBody>
      </p:sp>
    </p:spTree>
    <p:extLst>
      <p:ext uri="{BB962C8B-B14F-4D97-AF65-F5344CB8AC3E}">
        <p14:creationId xmlns:p14="http://schemas.microsoft.com/office/powerpoint/2010/main" val="19560237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tags" Target="../tags/tag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4.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HALF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A969-BB78-44FB-8F18-68B3398B1190}"/>
              </a:ext>
            </a:extLst>
          </p:cNvPr>
          <p:cNvSpPr/>
          <p:nvPr userDrawn="1"/>
        </p:nvSpPr>
        <p:spPr>
          <a:xfrm>
            <a:off x="0" y="0"/>
            <a:ext cx="5345906" cy="755967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Title 20">
            <a:extLst>
              <a:ext uri="{FF2B5EF4-FFF2-40B4-BE49-F238E27FC236}">
                <a16:creationId xmlns:a16="http://schemas.microsoft.com/office/drawing/2014/main" id="{F14B60C7-793C-45C4-92BA-FAE1B4292C5A}"/>
              </a:ext>
            </a:extLst>
          </p:cNvPr>
          <p:cNvSpPr>
            <a:spLocks noGrp="1"/>
          </p:cNvSpPr>
          <p:nvPr>
            <p:ph type="title" hasCustomPrompt="1"/>
          </p:nvPr>
        </p:nvSpPr>
        <p:spPr>
          <a:xfrm>
            <a:off x="534722" y="2231392"/>
            <a:ext cx="4154114" cy="1543050"/>
          </a:xfrm>
        </p:spPr>
        <p:txBody>
          <a:bodyPr anchor="b" anchorCtr="0"/>
          <a:lstStyle>
            <a:lvl1pPr algn="l" defTabSz="914400" rtl="0" eaLnBrk="1" latinLnBrk="0" hangingPunct="1">
              <a:lnSpc>
                <a:spcPct val="100000"/>
              </a:lnSpc>
              <a:spcBef>
                <a:spcPct val="0"/>
              </a:spcBef>
              <a:buNone/>
              <a:defRPr lang="en-AU" sz="2600" kern="1200" dirty="0">
                <a:solidFill>
                  <a:schemeClr val="bg1"/>
                </a:solidFill>
                <a:latin typeface="MCQ Global" panose="020B0403020203020204" pitchFamily="34" charset="0"/>
                <a:ea typeface="+mj-ea"/>
                <a:cs typeface="MCQ Global" panose="020B0403020203020204" pitchFamily="34" charset="0"/>
              </a:defRPr>
            </a:lvl1pPr>
          </a:lstStyle>
          <a:p>
            <a:r>
              <a:rPr lang="en-AU"/>
              <a:t>Insert document title text</a:t>
            </a:r>
          </a:p>
        </p:txBody>
      </p:sp>
      <p:sp>
        <p:nvSpPr>
          <p:cNvPr id="23" name="Text Placeholder 22">
            <a:extLst>
              <a:ext uri="{FF2B5EF4-FFF2-40B4-BE49-F238E27FC236}">
                <a16:creationId xmlns:a16="http://schemas.microsoft.com/office/drawing/2014/main" id="{1E391B07-4BE5-4751-AA7D-5E904A5802CE}"/>
              </a:ext>
            </a:extLst>
          </p:cNvPr>
          <p:cNvSpPr>
            <a:spLocks noGrp="1"/>
          </p:cNvSpPr>
          <p:nvPr>
            <p:ph type="body" sz="quarter" idx="10" hasCustomPrompt="1"/>
          </p:nvPr>
        </p:nvSpPr>
        <p:spPr>
          <a:xfrm>
            <a:off x="534722" y="4011063"/>
            <a:ext cx="4155548" cy="402105"/>
          </a:xfrm>
        </p:spPr>
        <p:txBody>
          <a:bodyPr>
            <a:noAutofit/>
          </a:bodyPr>
          <a:lstStyle>
            <a:lvl1pPr>
              <a:defRPr lang="en-US" sz="1400" kern="1200" dirty="0" smtClean="0">
                <a:solidFill>
                  <a:schemeClr val="bg1"/>
                </a:solidFill>
                <a:latin typeface="MCQ Global" panose="020B0403020203020204" pitchFamily="34" charset="0"/>
                <a:ea typeface="+mn-ea"/>
                <a:cs typeface="MCQ Global" panose="020B0403020203020204" pitchFamily="34" charset="0"/>
              </a:defRPr>
            </a:lvl1pPr>
          </a:lstStyle>
          <a:p>
            <a:r>
              <a:rPr lang="en-AU"/>
              <a:t>Insert subtitle text</a:t>
            </a:r>
          </a:p>
        </p:txBody>
      </p:sp>
      <p:sp>
        <p:nvSpPr>
          <p:cNvPr id="25" name="Text Placeholder 24">
            <a:extLst>
              <a:ext uri="{FF2B5EF4-FFF2-40B4-BE49-F238E27FC236}">
                <a16:creationId xmlns:a16="http://schemas.microsoft.com/office/drawing/2014/main" id="{58CB67D2-21C9-47F4-BC42-9862AB86D328}"/>
              </a:ext>
            </a:extLst>
          </p:cNvPr>
          <p:cNvSpPr>
            <a:spLocks noGrp="1"/>
          </p:cNvSpPr>
          <p:nvPr>
            <p:ph type="body" sz="quarter" idx="11" hasCustomPrompt="1"/>
          </p:nvPr>
        </p:nvSpPr>
        <p:spPr>
          <a:xfrm>
            <a:off x="534722" y="4629469"/>
            <a:ext cx="4155548" cy="345600"/>
          </a:xfrm>
        </p:spPr>
        <p:txBody>
          <a:bodyPr>
            <a:noAutofit/>
          </a:bodyPr>
          <a:lstStyle>
            <a:lvl1pPr>
              <a:defRPr lang="en-US" sz="1000" kern="1200" dirty="0" smtClean="0">
                <a:solidFill>
                  <a:schemeClr val="bg1"/>
                </a:solidFill>
                <a:latin typeface="MCQ Global" panose="020B0403020203020204" pitchFamily="34" charset="0"/>
                <a:ea typeface="+mn-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date</a:t>
            </a:r>
            <a:endParaRPr lang="en-AU"/>
          </a:p>
        </p:txBody>
      </p:sp>
      <p:pic>
        <p:nvPicPr>
          <p:cNvPr id="7" name="Picture 6">
            <a:extLst>
              <a:ext uri="{FF2B5EF4-FFF2-40B4-BE49-F238E27FC236}">
                <a16:creationId xmlns:a16="http://schemas.microsoft.com/office/drawing/2014/main" id="{08313913-9EDC-4EB7-BB20-E9FD3E62C7A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Tree>
    <p:extLst>
      <p:ext uri="{BB962C8B-B14F-4D97-AF65-F5344CB8AC3E}">
        <p14:creationId xmlns:p14="http://schemas.microsoft.com/office/powerpoint/2010/main" val="22501455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16" name="Text Placeholder 11">
            <a:extLst>
              <a:ext uri="{FF2B5EF4-FFF2-40B4-BE49-F238E27FC236}">
                <a16:creationId xmlns:a16="http://schemas.microsoft.com/office/drawing/2014/main" id="{0277AB96-388D-4B1A-82C9-A7D32ADCFB44}"/>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EC001CA-B486-4AE1-8E87-C3C65250DFE3}"/>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19" name="TextBox 18">
            <a:extLst>
              <a:ext uri="{FF2B5EF4-FFF2-40B4-BE49-F238E27FC236}">
                <a16:creationId xmlns:a16="http://schemas.microsoft.com/office/drawing/2014/main" id="{12A82C7D-FFF5-4281-931D-B0C8E22F02C5}"/>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1183331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WO COLUMN 1/3+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3" y="1438571"/>
            <a:ext cx="9620248"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3" y="1978025"/>
            <a:ext cx="29674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3" y="2517773"/>
            <a:ext cx="2967035" cy="3961844"/>
          </a:xfrm>
        </p:spPr>
        <p:txBody>
          <a:bodyPr/>
          <a:lstStyle>
            <a:lvl3pPr>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3862388" y="1978025"/>
            <a:ext cx="6292226"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3862388" y="2517773"/>
            <a:ext cx="6291263" cy="3961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11">
            <a:extLst>
              <a:ext uri="{FF2B5EF4-FFF2-40B4-BE49-F238E27FC236}">
                <a16:creationId xmlns:a16="http://schemas.microsoft.com/office/drawing/2014/main" id="{0277AB96-388D-4B1A-82C9-A7D32ADCFB44}"/>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EC001CA-B486-4AE1-8E87-C3C65250DFE3}"/>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19" name="TextBox 18">
            <a:extLst>
              <a:ext uri="{FF2B5EF4-FFF2-40B4-BE49-F238E27FC236}">
                <a16:creationId xmlns:a16="http://schemas.microsoft.com/office/drawing/2014/main" id="{12A82C7D-FFF5-4281-931D-B0C8E22F02C5}"/>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470525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EY MESSAGE IMAG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88C4BB-50AF-452A-A073-A2B71A2472B2}"/>
              </a:ext>
            </a:extLst>
          </p:cNvPr>
          <p:cNvSpPr/>
          <p:nvPr userDrawn="1"/>
        </p:nvSpPr>
        <p:spPr>
          <a:xfrm>
            <a:off x="-2" y="-1"/>
            <a:ext cx="5345907" cy="7559675"/>
          </a:xfrm>
          <a:prstGeom prst="rect">
            <a:avLst/>
          </a:prstGeom>
          <a:solidFill>
            <a:schemeClr val="tx1"/>
          </a:solidFill>
        </p:spPr>
        <p:txBody>
          <a:bodyPr lIns="0" tIns="0" rIns="0" bIns="0" rtlCol="0" anchor="ctr">
            <a:noAutofit/>
          </a:bodyPr>
          <a:lstStyle/>
          <a:p>
            <a:pPr algn="l"/>
            <a:endParaRPr lang="en-AU" sz="1000"/>
          </a:p>
        </p:txBody>
      </p:sp>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2" y="533400"/>
            <a:ext cx="4438226" cy="1435102"/>
          </a:xfrm>
        </p:spPr>
        <p:txBody>
          <a:bodyPr>
            <a:noAutofit/>
          </a:bodyPr>
          <a:lstStyle>
            <a:lvl1pPr>
              <a:defRPr>
                <a:solidFill>
                  <a:schemeClr val="bg1"/>
                </a:solidFill>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969589"/>
            <a:ext cx="4438225" cy="725985"/>
          </a:xfrm>
        </p:spPr>
        <p:txBody>
          <a:bodyPr>
            <a:noAutofit/>
          </a:bodyPr>
          <a:lstStyle>
            <a:lvl1pPr>
              <a:defRPr lang="en-US" sz="1800" kern="1200" dirty="0" smtClean="0">
                <a:solidFill>
                  <a:schemeClr val="bg1"/>
                </a:solidFill>
                <a:latin typeface="MCQ Global" panose="020B0403020203020204" pitchFamily="34" charset="0"/>
                <a:ea typeface="+mj-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2697955"/>
            <a:ext cx="4438225" cy="428762"/>
          </a:xfrm>
        </p:spPr>
        <p:txBody>
          <a:bodyPr anchor="b" anchorCtr="0">
            <a:noAutofit/>
          </a:bodyPr>
          <a:lstStyle>
            <a:lvl1pPr>
              <a:defRPr sz="1400">
                <a:solidFill>
                  <a:schemeClr val="bg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3295650"/>
            <a:ext cx="4438225" cy="318452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11">
            <a:extLst>
              <a:ext uri="{FF2B5EF4-FFF2-40B4-BE49-F238E27FC236}">
                <a16:creationId xmlns:a16="http://schemas.microsoft.com/office/drawing/2014/main" id="{3F1F0A47-C9A1-49AD-A845-B75244E5A5F2}"/>
              </a:ext>
            </a:extLst>
          </p:cNvPr>
          <p:cNvSpPr>
            <a:spLocks noGrp="1"/>
          </p:cNvSpPr>
          <p:nvPr>
            <p:ph type="body" sz="quarter" idx="13" hasCustomPrompt="1"/>
          </p:nvPr>
        </p:nvSpPr>
        <p:spPr>
          <a:xfrm>
            <a:off x="533403" y="6649360"/>
            <a:ext cx="4438224" cy="365803"/>
          </a:xfrm>
        </p:spPr>
        <p:txBody>
          <a:bodyPr/>
          <a:lstStyle>
            <a:lvl1pPr>
              <a:lnSpc>
                <a:spcPct val="90000"/>
              </a:lnSpc>
              <a:defRPr sz="700">
                <a:solidFill>
                  <a:schemeClr val="bg1"/>
                </a:solidFill>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2C067EA7-DFCB-442E-88BB-E253BE1B1AE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60620E0B-FA30-4EFD-9357-A0B1BEDA80E7}"/>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31868633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EY MESSAGE IMAGE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88C4BB-50AF-452A-A073-A2B71A2472B2}"/>
              </a:ext>
            </a:extLst>
          </p:cNvPr>
          <p:cNvSpPr/>
          <p:nvPr userDrawn="1"/>
        </p:nvSpPr>
        <p:spPr>
          <a:xfrm>
            <a:off x="-2" y="-1"/>
            <a:ext cx="5345907" cy="7559675"/>
          </a:xfrm>
          <a:prstGeom prst="rect">
            <a:avLst/>
          </a:prstGeom>
          <a:solidFill>
            <a:schemeClr val="bg1"/>
          </a:solidFill>
        </p:spPr>
        <p:txBody>
          <a:bodyPr lIns="0" tIns="0" rIns="0" bIns="0" rtlCol="0" anchor="ctr">
            <a:noAutofit/>
          </a:bodyPr>
          <a:lstStyle/>
          <a:p>
            <a:pPr algn="l"/>
            <a:endParaRPr lang="en-AU" sz="1000"/>
          </a:p>
        </p:txBody>
      </p:sp>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2" y="533400"/>
            <a:ext cx="4438226" cy="1435102"/>
          </a:xfrm>
        </p:spPr>
        <p:txBody>
          <a:bodyPr>
            <a:noAutofit/>
          </a:bodyPr>
          <a:lstStyle>
            <a:lvl1pPr>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969589"/>
            <a:ext cx="4438225" cy="725985"/>
          </a:xfrm>
        </p:spPr>
        <p:txBody>
          <a:bodyPr>
            <a:no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2697955"/>
            <a:ext cx="4438225" cy="428762"/>
          </a:xfrm>
        </p:spPr>
        <p:txBody>
          <a:bodyPr anchor="b" anchorCtr="0">
            <a:noAutofit/>
          </a:bodyPr>
          <a:lstStyle>
            <a:lvl1pPr>
              <a:defRPr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3295650"/>
            <a:ext cx="4438225" cy="3184524"/>
          </a:xfrm>
        </p:spPr>
        <p:txBody>
          <a:bodyPr>
            <a:noAutofit/>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11">
            <a:extLst>
              <a:ext uri="{FF2B5EF4-FFF2-40B4-BE49-F238E27FC236}">
                <a16:creationId xmlns:a16="http://schemas.microsoft.com/office/drawing/2014/main" id="{3F1F0A47-C9A1-49AD-A845-B75244E5A5F2}"/>
              </a:ext>
            </a:extLst>
          </p:cNvPr>
          <p:cNvSpPr>
            <a:spLocks noGrp="1"/>
          </p:cNvSpPr>
          <p:nvPr>
            <p:ph type="body" sz="quarter" idx="13" hasCustomPrompt="1"/>
          </p:nvPr>
        </p:nvSpPr>
        <p:spPr>
          <a:xfrm>
            <a:off x="533403" y="6649360"/>
            <a:ext cx="4438224"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2C067EA7-DFCB-442E-88BB-E253BE1B1AE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60620E0B-FA30-4EFD-9357-A0B1BEDA80E7}"/>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2834846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KEY MESSAGE BLACK LEFT">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8311852A-CCC7-4F9C-BE31-9A1B76F5D7C5}"/>
              </a:ext>
            </a:extLst>
          </p:cNvPr>
          <p:cNvSpPr>
            <a:spLocks noGrp="1"/>
          </p:cNvSpPr>
          <p:nvPr>
            <p:ph sz="quarter" idx="14"/>
          </p:nvPr>
        </p:nvSpPr>
        <p:spPr>
          <a:xfrm>
            <a:off x="5695950" y="533400"/>
            <a:ext cx="4462462" cy="594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Rectangle 9">
            <a:extLst>
              <a:ext uri="{FF2B5EF4-FFF2-40B4-BE49-F238E27FC236}">
                <a16:creationId xmlns:a16="http://schemas.microsoft.com/office/drawing/2014/main" id="{9A90E8E6-67E9-4A9B-AEDA-2C4FEDB58069}"/>
              </a:ext>
            </a:extLst>
          </p:cNvPr>
          <p:cNvSpPr/>
          <p:nvPr userDrawn="1"/>
        </p:nvSpPr>
        <p:spPr>
          <a:xfrm>
            <a:off x="-1" y="-1"/>
            <a:ext cx="5345114" cy="7559675"/>
          </a:xfrm>
          <a:prstGeom prst="rect">
            <a:avLst/>
          </a:prstGeom>
          <a:solidFill>
            <a:schemeClr val="tx1"/>
          </a:solidFill>
        </p:spPr>
        <p:txBody>
          <a:bodyPr lIns="0" tIns="0" rIns="0" bIns="0" rtlCol="0" anchor="ctr">
            <a:noAutofit/>
          </a:bodyPr>
          <a:lstStyle/>
          <a:p>
            <a:pPr algn="l"/>
            <a:endParaRPr lang="en-AU" sz="1000"/>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0" y="1438571"/>
            <a:ext cx="4438228" cy="898229"/>
          </a:xfrm>
        </p:spPr>
        <p:txBody>
          <a:bodyPr>
            <a:normAutofit/>
          </a:bodyPr>
          <a:lstStyle>
            <a:lvl1pPr>
              <a:defRPr lang="en-US" sz="1800" kern="1200" dirty="0" smtClean="0">
                <a:solidFill>
                  <a:schemeClr val="bg1"/>
                </a:solidFill>
                <a:latin typeface="MCQ Global" panose="020B0403020203020204" pitchFamily="34" charset="0"/>
                <a:ea typeface="+mj-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subtitle text</a:t>
            </a:r>
          </a:p>
        </p:txBody>
      </p:sp>
      <p:sp>
        <p:nvSpPr>
          <p:cNvPr id="16" name="Content Placeholder 15">
            <a:extLst>
              <a:ext uri="{FF2B5EF4-FFF2-40B4-BE49-F238E27FC236}">
                <a16:creationId xmlns:a16="http://schemas.microsoft.com/office/drawing/2014/main" id="{1C8495F0-1424-44B2-AE82-35FA0CB57E9F}"/>
              </a:ext>
            </a:extLst>
          </p:cNvPr>
          <p:cNvSpPr>
            <a:spLocks noGrp="1"/>
          </p:cNvSpPr>
          <p:nvPr>
            <p:ph sz="quarter" idx="13"/>
          </p:nvPr>
        </p:nvSpPr>
        <p:spPr>
          <a:xfrm>
            <a:off x="533400" y="2517773"/>
            <a:ext cx="4438228" cy="39624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A38A0950-E704-4AA9-A0FC-356A7045D541}"/>
              </a:ext>
            </a:extLst>
          </p:cNvPr>
          <p:cNvSpPr>
            <a:spLocks noGrp="1"/>
          </p:cNvSpPr>
          <p:nvPr>
            <p:ph type="title" hasCustomPrompt="1"/>
          </p:nvPr>
        </p:nvSpPr>
        <p:spPr>
          <a:xfrm>
            <a:off x="533400" y="533400"/>
            <a:ext cx="4438228" cy="900523"/>
          </a:xfrm>
        </p:spPr>
        <p:txBody>
          <a:bodyPr/>
          <a:lstStyle>
            <a:lvl1pPr>
              <a:defRPr>
                <a:solidFill>
                  <a:schemeClr val="bg1"/>
                </a:solidFill>
              </a:defRPr>
            </a:lvl1pPr>
          </a:lstStyle>
          <a:p>
            <a:r>
              <a:rPr lang="en-US"/>
              <a:t>Insert slide title text</a:t>
            </a:r>
            <a:endParaRPr lang="en-AU"/>
          </a:p>
        </p:txBody>
      </p:sp>
      <p:sp>
        <p:nvSpPr>
          <p:cNvPr id="15" name="Text Placeholder 11">
            <a:extLst>
              <a:ext uri="{FF2B5EF4-FFF2-40B4-BE49-F238E27FC236}">
                <a16:creationId xmlns:a16="http://schemas.microsoft.com/office/drawing/2014/main" id="{733955BC-E521-40CB-8AFF-7413F9272DDF}"/>
              </a:ext>
            </a:extLst>
          </p:cNvPr>
          <p:cNvSpPr>
            <a:spLocks noGrp="1"/>
          </p:cNvSpPr>
          <p:nvPr>
            <p:ph type="body" sz="quarter" idx="18" hasCustomPrompt="1"/>
          </p:nvPr>
        </p:nvSpPr>
        <p:spPr>
          <a:xfrm>
            <a:off x="5691188" y="6649360"/>
            <a:ext cx="4462462"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B14FD5A-354D-40D7-8A26-535D38DBFCED}"/>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18" name="TextBox 17">
            <a:extLst>
              <a:ext uri="{FF2B5EF4-FFF2-40B4-BE49-F238E27FC236}">
                <a16:creationId xmlns:a16="http://schemas.microsoft.com/office/drawing/2014/main" id="{3DA51311-2942-48A9-B34D-12A79A26AB52}"/>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751421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WO COLUMN 1/3+2/3 BLACK">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8311852A-CCC7-4F9C-BE31-9A1B76F5D7C5}"/>
              </a:ext>
            </a:extLst>
          </p:cNvPr>
          <p:cNvSpPr>
            <a:spLocks noGrp="1"/>
          </p:cNvSpPr>
          <p:nvPr>
            <p:ph sz="quarter" idx="14"/>
          </p:nvPr>
        </p:nvSpPr>
        <p:spPr>
          <a:xfrm>
            <a:off x="4043680" y="533400"/>
            <a:ext cx="6114732" cy="594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Rectangle 9">
            <a:extLst>
              <a:ext uri="{FF2B5EF4-FFF2-40B4-BE49-F238E27FC236}">
                <a16:creationId xmlns:a16="http://schemas.microsoft.com/office/drawing/2014/main" id="{9A90E8E6-67E9-4A9B-AEDA-2C4FEDB58069}"/>
              </a:ext>
            </a:extLst>
          </p:cNvPr>
          <p:cNvSpPr/>
          <p:nvPr userDrawn="1"/>
        </p:nvSpPr>
        <p:spPr>
          <a:xfrm>
            <a:off x="-1" y="-1"/>
            <a:ext cx="3681414" cy="7559675"/>
          </a:xfrm>
          <a:prstGeom prst="rect">
            <a:avLst/>
          </a:prstGeom>
          <a:solidFill>
            <a:schemeClr val="tx1"/>
          </a:solidFill>
        </p:spPr>
        <p:txBody>
          <a:bodyPr lIns="0" tIns="0" rIns="0" bIns="0" rtlCol="0" anchor="ctr">
            <a:noAutofit/>
          </a:bodyPr>
          <a:lstStyle/>
          <a:p>
            <a:pPr algn="l"/>
            <a:endParaRPr lang="en-AU" sz="1000"/>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1" y="1438571"/>
            <a:ext cx="2812626" cy="898229"/>
          </a:xfrm>
        </p:spPr>
        <p:txBody>
          <a:bodyPr>
            <a:normAutofit/>
          </a:bodyPr>
          <a:lstStyle>
            <a:lvl1pPr>
              <a:defRPr lang="en-US" sz="1800" kern="1200" dirty="0" smtClean="0">
                <a:solidFill>
                  <a:schemeClr val="bg1"/>
                </a:solidFill>
                <a:latin typeface="MCQ Global" panose="020B0403020203020204" pitchFamily="34" charset="0"/>
                <a:ea typeface="+mj-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subtitle text</a:t>
            </a:r>
          </a:p>
        </p:txBody>
      </p:sp>
      <p:sp>
        <p:nvSpPr>
          <p:cNvPr id="16" name="Content Placeholder 15">
            <a:extLst>
              <a:ext uri="{FF2B5EF4-FFF2-40B4-BE49-F238E27FC236}">
                <a16:creationId xmlns:a16="http://schemas.microsoft.com/office/drawing/2014/main" id="{1C8495F0-1424-44B2-AE82-35FA0CB57E9F}"/>
              </a:ext>
            </a:extLst>
          </p:cNvPr>
          <p:cNvSpPr>
            <a:spLocks noGrp="1"/>
          </p:cNvSpPr>
          <p:nvPr>
            <p:ph sz="quarter" idx="13"/>
          </p:nvPr>
        </p:nvSpPr>
        <p:spPr>
          <a:xfrm>
            <a:off x="533401" y="2517773"/>
            <a:ext cx="2812626" cy="39624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A38A0950-E704-4AA9-A0FC-356A7045D541}"/>
              </a:ext>
            </a:extLst>
          </p:cNvPr>
          <p:cNvSpPr>
            <a:spLocks noGrp="1"/>
          </p:cNvSpPr>
          <p:nvPr>
            <p:ph type="title" hasCustomPrompt="1"/>
          </p:nvPr>
        </p:nvSpPr>
        <p:spPr>
          <a:xfrm>
            <a:off x="533401" y="533400"/>
            <a:ext cx="2812626" cy="900523"/>
          </a:xfrm>
        </p:spPr>
        <p:txBody>
          <a:bodyPr/>
          <a:lstStyle>
            <a:lvl1pPr>
              <a:defRPr>
                <a:solidFill>
                  <a:schemeClr val="bg1"/>
                </a:solidFill>
              </a:defRPr>
            </a:lvl1pPr>
          </a:lstStyle>
          <a:p>
            <a:r>
              <a:rPr lang="en-US"/>
              <a:t>Insert slide title text</a:t>
            </a:r>
            <a:endParaRPr lang="en-AU"/>
          </a:p>
        </p:txBody>
      </p:sp>
      <p:sp>
        <p:nvSpPr>
          <p:cNvPr id="15" name="Text Placeholder 11">
            <a:extLst>
              <a:ext uri="{FF2B5EF4-FFF2-40B4-BE49-F238E27FC236}">
                <a16:creationId xmlns:a16="http://schemas.microsoft.com/office/drawing/2014/main" id="{733955BC-E521-40CB-8AFF-7413F9272DDF}"/>
              </a:ext>
            </a:extLst>
          </p:cNvPr>
          <p:cNvSpPr>
            <a:spLocks noGrp="1"/>
          </p:cNvSpPr>
          <p:nvPr>
            <p:ph type="body" sz="quarter" idx="18" hasCustomPrompt="1"/>
          </p:nvPr>
        </p:nvSpPr>
        <p:spPr>
          <a:xfrm>
            <a:off x="4038917" y="6649360"/>
            <a:ext cx="6114733"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B14FD5A-354D-40D7-8A26-535D38DBFCED}"/>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18" name="TextBox 17">
            <a:extLst>
              <a:ext uri="{FF2B5EF4-FFF2-40B4-BE49-F238E27FC236}">
                <a16:creationId xmlns:a16="http://schemas.microsoft.com/office/drawing/2014/main" id="{3DA51311-2942-48A9-B34D-12A79A26AB52}"/>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15091989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BACK COVER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CFF3A-5704-401C-8DBF-E62503B22B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
        <p:nvSpPr>
          <p:cNvPr id="7" name="Text Placeholder 11">
            <a:extLst>
              <a:ext uri="{FF2B5EF4-FFF2-40B4-BE49-F238E27FC236}">
                <a16:creationId xmlns:a16="http://schemas.microsoft.com/office/drawing/2014/main" id="{4D7A4390-EEE2-41C3-AD84-D05BF42CFBEA}"/>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0" name="TextBox 9">
            <a:extLst>
              <a:ext uri="{FF2B5EF4-FFF2-40B4-BE49-F238E27FC236}">
                <a16:creationId xmlns:a16="http://schemas.microsoft.com/office/drawing/2014/main" id="{6D06616A-0B4B-493E-B7C0-DDF7FCA6DFFC}"/>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 name="Title 1">
            <a:extLst>
              <a:ext uri="{FF2B5EF4-FFF2-40B4-BE49-F238E27FC236}">
                <a16:creationId xmlns:a16="http://schemas.microsoft.com/office/drawing/2014/main" id="{63F0BA26-21A1-45DD-8197-9708361DD36E}"/>
              </a:ext>
            </a:extLst>
          </p:cNvPr>
          <p:cNvSpPr>
            <a:spLocks noGrp="1"/>
          </p:cNvSpPr>
          <p:nvPr>
            <p:ph type="title" hasCustomPrompt="1"/>
          </p:nvPr>
        </p:nvSpPr>
        <p:spPr>
          <a:xfrm>
            <a:off x="533401" y="2153827"/>
            <a:ext cx="9620250" cy="900523"/>
          </a:xfrm>
        </p:spPr>
        <p:txBody>
          <a:bodyPr/>
          <a:lstStyle>
            <a:lvl1pPr>
              <a:defRPr/>
            </a:lvl1pPr>
          </a:lstStyle>
          <a:p>
            <a:r>
              <a:rPr lang="en-AU"/>
              <a:t>Insert ‘contacts’ or ‘disclaimer’ or ‘thank you’ title</a:t>
            </a:r>
          </a:p>
        </p:txBody>
      </p:sp>
      <p:sp>
        <p:nvSpPr>
          <p:cNvPr id="4" name="Text Placeholder 3">
            <a:extLst>
              <a:ext uri="{FF2B5EF4-FFF2-40B4-BE49-F238E27FC236}">
                <a16:creationId xmlns:a16="http://schemas.microsoft.com/office/drawing/2014/main" id="{3529A8BB-1302-4C3F-BF8F-46F03CF5B074}"/>
              </a:ext>
            </a:extLst>
          </p:cNvPr>
          <p:cNvSpPr>
            <a:spLocks noGrp="1"/>
          </p:cNvSpPr>
          <p:nvPr>
            <p:ph type="body" sz="quarter" idx="14"/>
          </p:nvPr>
        </p:nvSpPr>
        <p:spPr>
          <a:xfrm>
            <a:off x="533401" y="3230564"/>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3">
            <a:extLst>
              <a:ext uri="{FF2B5EF4-FFF2-40B4-BE49-F238E27FC236}">
                <a16:creationId xmlns:a16="http://schemas.microsoft.com/office/drawing/2014/main" id="{FB4C22AB-76CB-4F51-A539-7641B5E7139F}"/>
              </a:ext>
            </a:extLst>
          </p:cNvPr>
          <p:cNvSpPr>
            <a:spLocks noGrp="1"/>
          </p:cNvSpPr>
          <p:nvPr>
            <p:ph type="body" sz="quarter" idx="15"/>
          </p:nvPr>
        </p:nvSpPr>
        <p:spPr>
          <a:xfrm>
            <a:off x="3027363" y="3230564"/>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E33BF487-0556-42DA-9D23-2AF4AAB960B0}"/>
              </a:ext>
            </a:extLst>
          </p:cNvPr>
          <p:cNvSpPr>
            <a:spLocks noGrp="1"/>
          </p:cNvSpPr>
          <p:nvPr>
            <p:ph type="body" sz="quarter" idx="16"/>
          </p:nvPr>
        </p:nvSpPr>
        <p:spPr>
          <a:xfrm>
            <a:off x="5521325" y="3230564"/>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3">
            <a:extLst>
              <a:ext uri="{FF2B5EF4-FFF2-40B4-BE49-F238E27FC236}">
                <a16:creationId xmlns:a16="http://schemas.microsoft.com/office/drawing/2014/main" id="{232BD7C0-12AE-49DE-A4C8-AA19B4A4931D}"/>
              </a:ext>
            </a:extLst>
          </p:cNvPr>
          <p:cNvSpPr>
            <a:spLocks noGrp="1"/>
          </p:cNvSpPr>
          <p:nvPr>
            <p:ph type="body" sz="quarter" idx="17"/>
          </p:nvPr>
        </p:nvSpPr>
        <p:spPr>
          <a:xfrm>
            <a:off x="8015288" y="3230564"/>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3">
            <a:extLst>
              <a:ext uri="{FF2B5EF4-FFF2-40B4-BE49-F238E27FC236}">
                <a16:creationId xmlns:a16="http://schemas.microsoft.com/office/drawing/2014/main" id="{F1FFEC97-F93D-4E88-9B0F-F752C3A51BF7}"/>
              </a:ext>
            </a:extLst>
          </p:cNvPr>
          <p:cNvSpPr>
            <a:spLocks noGrp="1"/>
          </p:cNvSpPr>
          <p:nvPr>
            <p:ph type="body" sz="quarter" idx="18"/>
          </p:nvPr>
        </p:nvSpPr>
        <p:spPr>
          <a:xfrm>
            <a:off x="533401" y="4505325"/>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3">
            <a:extLst>
              <a:ext uri="{FF2B5EF4-FFF2-40B4-BE49-F238E27FC236}">
                <a16:creationId xmlns:a16="http://schemas.microsoft.com/office/drawing/2014/main" id="{5BC7D273-DCA9-4074-A6CB-7BF6A56BCD97}"/>
              </a:ext>
            </a:extLst>
          </p:cNvPr>
          <p:cNvSpPr>
            <a:spLocks noGrp="1"/>
          </p:cNvSpPr>
          <p:nvPr>
            <p:ph type="body" sz="quarter" idx="19"/>
          </p:nvPr>
        </p:nvSpPr>
        <p:spPr>
          <a:xfrm>
            <a:off x="3027363" y="4505325"/>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3">
            <a:extLst>
              <a:ext uri="{FF2B5EF4-FFF2-40B4-BE49-F238E27FC236}">
                <a16:creationId xmlns:a16="http://schemas.microsoft.com/office/drawing/2014/main" id="{4CCC6CC8-4555-49CA-8C0C-35FABA86ADB0}"/>
              </a:ext>
            </a:extLst>
          </p:cNvPr>
          <p:cNvSpPr>
            <a:spLocks noGrp="1"/>
          </p:cNvSpPr>
          <p:nvPr>
            <p:ph type="body" sz="quarter" idx="20"/>
          </p:nvPr>
        </p:nvSpPr>
        <p:spPr>
          <a:xfrm>
            <a:off x="5521325" y="4505325"/>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3">
            <a:extLst>
              <a:ext uri="{FF2B5EF4-FFF2-40B4-BE49-F238E27FC236}">
                <a16:creationId xmlns:a16="http://schemas.microsoft.com/office/drawing/2014/main" id="{DD9D46DE-7EB8-4DF0-AEAA-211EFC83D433}"/>
              </a:ext>
            </a:extLst>
          </p:cNvPr>
          <p:cNvSpPr>
            <a:spLocks noGrp="1"/>
          </p:cNvSpPr>
          <p:nvPr>
            <p:ph type="body" sz="quarter" idx="21"/>
          </p:nvPr>
        </p:nvSpPr>
        <p:spPr>
          <a:xfrm>
            <a:off x="8015288" y="4505325"/>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3" name="Group 2">
            <a:extLst>
              <a:ext uri="{FF2B5EF4-FFF2-40B4-BE49-F238E27FC236}">
                <a16:creationId xmlns:a16="http://schemas.microsoft.com/office/drawing/2014/main" id="{9961EE3B-A728-4E5D-A65E-E49535161B53}"/>
              </a:ext>
            </a:extLst>
          </p:cNvPr>
          <p:cNvGrpSpPr/>
          <p:nvPr userDrawn="1"/>
        </p:nvGrpSpPr>
        <p:grpSpPr>
          <a:xfrm>
            <a:off x="-1770241" y="0"/>
            <a:ext cx="1411452" cy="1612900"/>
            <a:chOff x="-1770241" y="0"/>
            <a:chExt cx="1411452" cy="1612900"/>
          </a:xfrm>
        </p:grpSpPr>
        <p:sp>
          <p:nvSpPr>
            <p:cNvPr id="18" name="Rectangle 17">
              <a:extLst>
                <a:ext uri="{FF2B5EF4-FFF2-40B4-BE49-F238E27FC236}">
                  <a16:creationId xmlns:a16="http://schemas.microsoft.com/office/drawing/2014/main" id="{2D1CAFAC-A012-41D6-8B86-E0D0638E72E0}"/>
                </a:ext>
              </a:extLst>
            </p:cNvPr>
            <p:cNvSpPr/>
            <p:nvPr userDrawn="1"/>
          </p:nvSpPr>
          <p:spPr>
            <a:xfrm>
              <a:off x="-1770241" y="445435"/>
              <a:ext cx="1411452" cy="1167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rPr>
                <a:t>If there are no contacts to be included, delete the title and the contact details placeholders, but keep a </a:t>
              </a:r>
              <a:br>
                <a:rPr lang="en-AU" sz="1000">
                  <a:solidFill>
                    <a:schemeClr val="bg1"/>
                  </a:solidFill>
                </a:rPr>
              </a:br>
              <a:r>
                <a:rPr lang="en-AU" sz="1000">
                  <a:solidFill>
                    <a:schemeClr val="bg1"/>
                  </a:solidFill>
                </a:rPr>
                <a:t>closing slide.</a:t>
              </a:r>
            </a:p>
          </p:txBody>
        </p:sp>
        <p:sp>
          <p:nvSpPr>
            <p:cNvPr id="19" name="Rectangle 18">
              <a:extLst>
                <a:ext uri="{FF2B5EF4-FFF2-40B4-BE49-F238E27FC236}">
                  <a16:creationId xmlns:a16="http://schemas.microsoft.com/office/drawing/2014/main" id="{64A96D30-8CCF-4667-82DA-0F6743A1FA06}"/>
                </a:ext>
              </a:extLst>
            </p:cNvPr>
            <p:cNvSpPr/>
            <p:nvPr userDrawn="1"/>
          </p:nvSpPr>
          <p:spPr>
            <a:xfrm>
              <a:off x="-1770241" y="0"/>
              <a:ext cx="1411452" cy="379049"/>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latin typeface="MCQ Global Medium" panose="020B0703020203020204" pitchFamily="34" charset="0"/>
                  <a:cs typeface="MCQ Global Medium" panose="020B0703020203020204" pitchFamily="34" charset="0"/>
                </a:rPr>
                <a:t>DESIGN </a:t>
              </a:r>
              <a:br>
                <a:rPr lang="en-AU" sz="1000">
                  <a:solidFill>
                    <a:schemeClr val="bg1"/>
                  </a:solidFill>
                  <a:latin typeface="MCQ Global Medium" panose="020B0703020203020204" pitchFamily="34" charset="0"/>
                  <a:cs typeface="MCQ Global Medium" panose="020B0703020203020204" pitchFamily="34" charset="0"/>
                </a:rPr>
              </a:br>
              <a:r>
                <a:rPr lang="en-AU" sz="1000">
                  <a:solidFill>
                    <a:schemeClr val="bg1"/>
                  </a:solidFill>
                  <a:latin typeface="MCQ Global Medium" panose="020B0703020203020204" pitchFamily="34" charset="0"/>
                  <a:cs typeface="MCQ Global Medium" panose="020B0703020203020204" pitchFamily="34" charset="0"/>
                </a:rPr>
                <a:t>ADVICE</a:t>
              </a:r>
            </a:p>
          </p:txBody>
        </p:sp>
      </p:grpSp>
    </p:spTree>
    <p:extLst>
      <p:ext uri="{BB962C8B-B14F-4D97-AF65-F5344CB8AC3E}">
        <p14:creationId xmlns:p14="http://schemas.microsoft.com/office/powerpoint/2010/main" val="2295231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 COVER BLAC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92E9050-0C32-4DBA-9F15-E611E23C25D3}"/>
              </a:ext>
            </a:extLst>
          </p:cNvPr>
          <p:cNvSpPr/>
          <p:nvPr userDrawn="1"/>
        </p:nvSpPr>
        <p:spPr>
          <a:xfrm>
            <a:off x="0" y="0"/>
            <a:ext cx="10691813" cy="75596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11">
            <a:extLst>
              <a:ext uri="{FF2B5EF4-FFF2-40B4-BE49-F238E27FC236}">
                <a16:creationId xmlns:a16="http://schemas.microsoft.com/office/drawing/2014/main" id="{4D7A4390-EEE2-41C3-AD84-D05BF42CFBEA}"/>
              </a:ext>
            </a:extLst>
          </p:cNvPr>
          <p:cNvSpPr>
            <a:spLocks noGrp="1"/>
          </p:cNvSpPr>
          <p:nvPr>
            <p:ph type="body" sz="quarter" idx="13" hasCustomPrompt="1"/>
          </p:nvPr>
        </p:nvSpPr>
        <p:spPr>
          <a:xfrm>
            <a:off x="533403" y="6649360"/>
            <a:ext cx="9620248" cy="365803"/>
          </a:xfrm>
        </p:spPr>
        <p:txBody>
          <a:bodyPr/>
          <a:lstStyle>
            <a:lvl1pPr>
              <a:lnSpc>
                <a:spcPct val="90000"/>
              </a:lnSpc>
              <a:defRPr sz="700">
                <a:solidFill>
                  <a:schemeClr val="bg1"/>
                </a:solidFill>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0" name="TextBox 9">
            <a:extLst>
              <a:ext uri="{FF2B5EF4-FFF2-40B4-BE49-F238E27FC236}">
                <a16:creationId xmlns:a16="http://schemas.microsoft.com/office/drawing/2014/main" id="{6D06616A-0B4B-493E-B7C0-DDF7FCA6DFFC}"/>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2" name="Title 1">
            <a:extLst>
              <a:ext uri="{FF2B5EF4-FFF2-40B4-BE49-F238E27FC236}">
                <a16:creationId xmlns:a16="http://schemas.microsoft.com/office/drawing/2014/main" id="{63F0BA26-21A1-45DD-8197-9708361DD36E}"/>
              </a:ext>
            </a:extLst>
          </p:cNvPr>
          <p:cNvSpPr>
            <a:spLocks noGrp="1"/>
          </p:cNvSpPr>
          <p:nvPr>
            <p:ph type="title" hasCustomPrompt="1"/>
          </p:nvPr>
        </p:nvSpPr>
        <p:spPr>
          <a:xfrm>
            <a:off x="533401" y="2153827"/>
            <a:ext cx="9620250" cy="900523"/>
          </a:xfrm>
        </p:spPr>
        <p:txBody>
          <a:bodyPr/>
          <a:lstStyle>
            <a:lvl1pPr>
              <a:defRPr>
                <a:solidFill>
                  <a:schemeClr val="bg1"/>
                </a:solidFill>
              </a:defRPr>
            </a:lvl1pPr>
          </a:lstStyle>
          <a:p>
            <a:r>
              <a:rPr lang="en-AU"/>
              <a:t>Insert ‘contacts’ or ‘disclaimer’ or ‘thank you’ title</a:t>
            </a:r>
          </a:p>
        </p:txBody>
      </p:sp>
      <p:sp>
        <p:nvSpPr>
          <p:cNvPr id="4" name="Text Placeholder 3">
            <a:extLst>
              <a:ext uri="{FF2B5EF4-FFF2-40B4-BE49-F238E27FC236}">
                <a16:creationId xmlns:a16="http://schemas.microsoft.com/office/drawing/2014/main" id="{3529A8BB-1302-4C3F-BF8F-46F03CF5B074}"/>
              </a:ext>
            </a:extLst>
          </p:cNvPr>
          <p:cNvSpPr>
            <a:spLocks noGrp="1"/>
          </p:cNvSpPr>
          <p:nvPr>
            <p:ph type="body" sz="quarter" idx="14"/>
          </p:nvPr>
        </p:nvSpPr>
        <p:spPr>
          <a:xfrm>
            <a:off x="533401"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3">
            <a:extLst>
              <a:ext uri="{FF2B5EF4-FFF2-40B4-BE49-F238E27FC236}">
                <a16:creationId xmlns:a16="http://schemas.microsoft.com/office/drawing/2014/main" id="{FB4C22AB-76CB-4F51-A539-7641B5E7139F}"/>
              </a:ext>
            </a:extLst>
          </p:cNvPr>
          <p:cNvSpPr>
            <a:spLocks noGrp="1"/>
          </p:cNvSpPr>
          <p:nvPr>
            <p:ph type="body" sz="quarter" idx="15"/>
          </p:nvPr>
        </p:nvSpPr>
        <p:spPr>
          <a:xfrm>
            <a:off x="3027363"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E33BF487-0556-42DA-9D23-2AF4AAB960B0}"/>
              </a:ext>
            </a:extLst>
          </p:cNvPr>
          <p:cNvSpPr>
            <a:spLocks noGrp="1"/>
          </p:cNvSpPr>
          <p:nvPr>
            <p:ph type="body" sz="quarter" idx="16"/>
          </p:nvPr>
        </p:nvSpPr>
        <p:spPr>
          <a:xfrm>
            <a:off x="5521325"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3">
            <a:extLst>
              <a:ext uri="{FF2B5EF4-FFF2-40B4-BE49-F238E27FC236}">
                <a16:creationId xmlns:a16="http://schemas.microsoft.com/office/drawing/2014/main" id="{232BD7C0-12AE-49DE-A4C8-AA19B4A4931D}"/>
              </a:ext>
            </a:extLst>
          </p:cNvPr>
          <p:cNvSpPr>
            <a:spLocks noGrp="1"/>
          </p:cNvSpPr>
          <p:nvPr>
            <p:ph type="body" sz="quarter" idx="17"/>
          </p:nvPr>
        </p:nvSpPr>
        <p:spPr>
          <a:xfrm>
            <a:off x="8015288"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3">
            <a:extLst>
              <a:ext uri="{FF2B5EF4-FFF2-40B4-BE49-F238E27FC236}">
                <a16:creationId xmlns:a16="http://schemas.microsoft.com/office/drawing/2014/main" id="{F1FFEC97-F93D-4E88-9B0F-F752C3A51BF7}"/>
              </a:ext>
            </a:extLst>
          </p:cNvPr>
          <p:cNvSpPr>
            <a:spLocks noGrp="1"/>
          </p:cNvSpPr>
          <p:nvPr>
            <p:ph type="body" sz="quarter" idx="18"/>
          </p:nvPr>
        </p:nvSpPr>
        <p:spPr>
          <a:xfrm>
            <a:off x="533401"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3">
            <a:extLst>
              <a:ext uri="{FF2B5EF4-FFF2-40B4-BE49-F238E27FC236}">
                <a16:creationId xmlns:a16="http://schemas.microsoft.com/office/drawing/2014/main" id="{5BC7D273-DCA9-4074-A6CB-7BF6A56BCD97}"/>
              </a:ext>
            </a:extLst>
          </p:cNvPr>
          <p:cNvSpPr>
            <a:spLocks noGrp="1"/>
          </p:cNvSpPr>
          <p:nvPr>
            <p:ph type="body" sz="quarter" idx="19"/>
          </p:nvPr>
        </p:nvSpPr>
        <p:spPr>
          <a:xfrm>
            <a:off x="3027363"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3">
            <a:extLst>
              <a:ext uri="{FF2B5EF4-FFF2-40B4-BE49-F238E27FC236}">
                <a16:creationId xmlns:a16="http://schemas.microsoft.com/office/drawing/2014/main" id="{4CCC6CC8-4555-49CA-8C0C-35FABA86ADB0}"/>
              </a:ext>
            </a:extLst>
          </p:cNvPr>
          <p:cNvSpPr>
            <a:spLocks noGrp="1"/>
          </p:cNvSpPr>
          <p:nvPr>
            <p:ph type="body" sz="quarter" idx="20"/>
          </p:nvPr>
        </p:nvSpPr>
        <p:spPr>
          <a:xfrm>
            <a:off x="5521325"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3">
            <a:extLst>
              <a:ext uri="{FF2B5EF4-FFF2-40B4-BE49-F238E27FC236}">
                <a16:creationId xmlns:a16="http://schemas.microsoft.com/office/drawing/2014/main" id="{DD9D46DE-7EB8-4DF0-AEAA-211EFC83D433}"/>
              </a:ext>
            </a:extLst>
          </p:cNvPr>
          <p:cNvSpPr>
            <a:spLocks noGrp="1"/>
          </p:cNvSpPr>
          <p:nvPr>
            <p:ph type="body" sz="quarter" idx="21"/>
          </p:nvPr>
        </p:nvSpPr>
        <p:spPr>
          <a:xfrm>
            <a:off x="8015288"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9" name="Picture 18">
            <a:extLst>
              <a:ext uri="{FF2B5EF4-FFF2-40B4-BE49-F238E27FC236}">
                <a16:creationId xmlns:a16="http://schemas.microsoft.com/office/drawing/2014/main" id="{F7FCA909-AE20-4FCC-96D2-5B3B59F846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grpSp>
        <p:nvGrpSpPr>
          <p:cNvPr id="3" name="Group 2">
            <a:extLst>
              <a:ext uri="{FF2B5EF4-FFF2-40B4-BE49-F238E27FC236}">
                <a16:creationId xmlns:a16="http://schemas.microsoft.com/office/drawing/2014/main" id="{7B7A02F8-264B-4280-98BE-715F57EB192E}"/>
              </a:ext>
            </a:extLst>
          </p:cNvPr>
          <p:cNvGrpSpPr/>
          <p:nvPr userDrawn="1"/>
        </p:nvGrpSpPr>
        <p:grpSpPr>
          <a:xfrm>
            <a:off x="-1770241" y="0"/>
            <a:ext cx="1411452" cy="1612900"/>
            <a:chOff x="-1770241" y="0"/>
            <a:chExt cx="1411452" cy="1612900"/>
          </a:xfrm>
        </p:grpSpPr>
        <p:sp>
          <p:nvSpPr>
            <p:cNvPr id="20" name="Rectangle 19">
              <a:extLst>
                <a:ext uri="{FF2B5EF4-FFF2-40B4-BE49-F238E27FC236}">
                  <a16:creationId xmlns:a16="http://schemas.microsoft.com/office/drawing/2014/main" id="{C092887B-5C82-4B0B-8BDD-34190A0C3BA3}"/>
                </a:ext>
              </a:extLst>
            </p:cNvPr>
            <p:cNvSpPr/>
            <p:nvPr userDrawn="1"/>
          </p:nvSpPr>
          <p:spPr>
            <a:xfrm>
              <a:off x="-1770241" y="445435"/>
              <a:ext cx="1411452" cy="1167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rPr>
                <a:t>If there are no contacts to be included, delete the title and the contact details placeholders, but keep a </a:t>
              </a:r>
              <a:br>
                <a:rPr lang="en-AU" sz="1000">
                  <a:solidFill>
                    <a:schemeClr val="bg1"/>
                  </a:solidFill>
                </a:rPr>
              </a:br>
              <a:r>
                <a:rPr lang="en-AU" sz="1000">
                  <a:solidFill>
                    <a:schemeClr val="bg1"/>
                  </a:solidFill>
                </a:rPr>
                <a:t>closing slide.</a:t>
              </a:r>
            </a:p>
          </p:txBody>
        </p:sp>
        <p:sp>
          <p:nvSpPr>
            <p:cNvPr id="21" name="Rectangle 20">
              <a:extLst>
                <a:ext uri="{FF2B5EF4-FFF2-40B4-BE49-F238E27FC236}">
                  <a16:creationId xmlns:a16="http://schemas.microsoft.com/office/drawing/2014/main" id="{9AB39FED-85F9-4D39-83A9-342C06F60F55}"/>
                </a:ext>
              </a:extLst>
            </p:cNvPr>
            <p:cNvSpPr/>
            <p:nvPr userDrawn="1"/>
          </p:nvSpPr>
          <p:spPr>
            <a:xfrm>
              <a:off x="-1770241" y="0"/>
              <a:ext cx="1411452" cy="379049"/>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latin typeface="MCQ Global Medium" panose="020B0703020203020204" pitchFamily="34" charset="0"/>
                  <a:cs typeface="MCQ Global Medium" panose="020B0703020203020204" pitchFamily="34" charset="0"/>
                </a:rPr>
                <a:t>DESIGN </a:t>
              </a:r>
              <a:br>
                <a:rPr lang="en-AU" sz="1000">
                  <a:solidFill>
                    <a:schemeClr val="bg1"/>
                  </a:solidFill>
                  <a:latin typeface="MCQ Global Medium" panose="020B0703020203020204" pitchFamily="34" charset="0"/>
                  <a:cs typeface="MCQ Global Medium" panose="020B0703020203020204" pitchFamily="34" charset="0"/>
                </a:rPr>
              </a:br>
              <a:r>
                <a:rPr lang="en-AU" sz="1000">
                  <a:solidFill>
                    <a:schemeClr val="bg1"/>
                  </a:solidFill>
                  <a:latin typeface="MCQ Global Medium" panose="020B0703020203020204" pitchFamily="34" charset="0"/>
                  <a:cs typeface="MCQ Global Medium" panose="020B0703020203020204" pitchFamily="34" charset="0"/>
                </a:rPr>
                <a:t>ADVICE</a:t>
              </a:r>
            </a:p>
          </p:txBody>
        </p:sp>
      </p:grpSp>
    </p:spTree>
    <p:extLst>
      <p:ext uri="{BB962C8B-B14F-4D97-AF65-F5344CB8AC3E}">
        <p14:creationId xmlns:p14="http://schemas.microsoft.com/office/powerpoint/2010/main" val="2244342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VER HALF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A969-BB78-44FB-8F18-68B3398B1190}"/>
              </a:ext>
            </a:extLst>
          </p:cNvPr>
          <p:cNvSpPr/>
          <p:nvPr userDrawn="1"/>
        </p:nvSpPr>
        <p:spPr>
          <a:xfrm>
            <a:off x="0" y="0"/>
            <a:ext cx="5345906"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0" name="Picture 9">
            <a:extLst>
              <a:ext uri="{FF2B5EF4-FFF2-40B4-BE49-F238E27FC236}">
                <a16:creationId xmlns:a16="http://schemas.microsoft.com/office/drawing/2014/main" id="{5BC4B558-7C4D-4ABC-9667-120E73CC9FC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
        <p:nvSpPr>
          <p:cNvPr id="9" name="Title 20">
            <a:extLst>
              <a:ext uri="{FF2B5EF4-FFF2-40B4-BE49-F238E27FC236}">
                <a16:creationId xmlns:a16="http://schemas.microsoft.com/office/drawing/2014/main" id="{A794B6CE-17E0-4DA9-BC5C-4B9277257410}"/>
              </a:ext>
            </a:extLst>
          </p:cNvPr>
          <p:cNvSpPr>
            <a:spLocks noGrp="1"/>
          </p:cNvSpPr>
          <p:nvPr>
            <p:ph type="title" hasCustomPrompt="1"/>
          </p:nvPr>
        </p:nvSpPr>
        <p:spPr>
          <a:xfrm>
            <a:off x="534722" y="2231392"/>
            <a:ext cx="4154114" cy="1543050"/>
          </a:xfrm>
        </p:spPr>
        <p:txBody>
          <a:bodyPr anchor="b" anchorCtr="0"/>
          <a:lstStyle>
            <a:lvl1pPr algn="l" defTabSz="914400" rtl="0" eaLnBrk="1" latinLnBrk="0" hangingPunct="1">
              <a:lnSpc>
                <a:spcPct val="100000"/>
              </a:lnSpc>
              <a:spcBef>
                <a:spcPct val="0"/>
              </a:spcBef>
              <a:buNone/>
              <a:defRPr lang="en-AU" sz="2600" kern="1200" dirty="0">
                <a:solidFill>
                  <a:schemeClr val="tx1"/>
                </a:solidFill>
                <a:latin typeface="MCQ Global" panose="020B0403020203020204" pitchFamily="34" charset="0"/>
                <a:ea typeface="+mj-ea"/>
                <a:cs typeface="MCQ Global" panose="020B0403020203020204" pitchFamily="34" charset="0"/>
              </a:defRPr>
            </a:lvl1pPr>
          </a:lstStyle>
          <a:p>
            <a:r>
              <a:rPr lang="en-US"/>
              <a:t>Insert document title text</a:t>
            </a:r>
            <a:endParaRPr lang="en-AU"/>
          </a:p>
        </p:txBody>
      </p:sp>
      <p:sp>
        <p:nvSpPr>
          <p:cNvPr id="11" name="Text Placeholder 22">
            <a:extLst>
              <a:ext uri="{FF2B5EF4-FFF2-40B4-BE49-F238E27FC236}">
                <a16:creationId xmlns:a16="http://schemas.microsoft.com/office/drawing/2014/main" id="{ADC05CCE-9090-4AD5-B29B-A4E1E936F585}"/>
              </a:ext>
            </a:extLst>
          </p:cNvPr>
          <p:cNvSpPr>
            <a:spLocks noGrp="1"/>
          </p:cNvSpPr>
          <p:nvPr>
            <p:ph type="body" sz="quarter" idx="10" hasCustomPrompt="1"/>
          </p:nvPr>
        </p:nvSpPr>
        <p:spPr>
          <a:xfrm>
            <a:off x="534722" y="4011063"/>
            <a:ext cx="4155548" cy="402105"/>
          </a:xfrm>
        </p:spPr>
        <p:txBody>
          <a:bodyPr>
            <a:noAutofit/>
          </a:bodyPr>
          <a:lstStyle>
            <a:lvl1pPr>
              <a:defRPr lang="en-US" sz="1400" kern="1200" dirty="0" smtClean="0">
                <a:solidFill>
                  <a:schemeClr val="tx1"/>
                </a:solidFill>
                <a:latin typeface="MCQ Global" panose="020B0403020203020204" pitchFamily="34" charset="0"/>
                <a:ea typeface="+mn-ea"/>
                <a:cs typeface="MCQ Global" panose="020B0403020203020204" pitchFamily="34" charset="0"/>
              </a:defRPr>
            </a:lvl1pPr>
          </a:lstStyle>
          <a:p>
            <a:pPr lvl="0"/>
            <a:r>
              <a:rPr lang="en-US"/>
              <a:t>Insert subtitle text</a:t>
            </a:r>
          </a:p>
        </p:txBody>
      </p:sp>
      <p:sp>
        <p:nvSpPr>
          <p:cNvPr id="12" name="Text Placeholder 24">
            <a:extLst>
              <a:ext uri="{FF2B5EF4-FFF2-40B4-BE49-F238E27FC236}">
                <a16:creationId xmlns:a16="http://schemas.microsoft.com/office/drawing/2014/main" id="{FBB3B0CB-2179-4E3B-BA19-F6AF7D68D430}"/>
              </a:ext>
            </a:extLst>
          </p:cNvPr>
          <p:cNvSpPr>
            <a:spLocks noGrp="1"/>
          </p:cNvSpPr>
          <p:nvPr>
            <p:ph type="body" sz="quarter" idx="11" hasCustomPrompt="1"/>
          </p:nvPr>
        </p:nvSpPr>
        <p:spPr>
          <a:xfrm>
            <a:off x="534722" y="4629469"/>
            <a:ext cx="4155548" cy="345600"/>
          </a:xfrm>
        </p:spPr>
        <p:txBody>
          <a:bodyPr>
            <a:noAutofit/>
          </a:bodyPr>
          <a:lstStyle>
            <a:lvl1pPr>
              <a:defRPr lang="en-US" sz="1000" kern="1200" dirty="0" smtClean="0">
                <a:solidFill>
                  <a:schemeClr val="tx1"/>
                </a:solidFill>
                <a:latin typeface="MCQ Global" panose="020B0403020203020204" pitchFamily="34" charset="0"/>
                <a:ea typeface="+mn-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date</a:t>
            </a:r>
            <a:endParaRPr lang="en-AU"/>
          </a:p>
        </p:txBody>
      </p:sp>
    </p:spTree>
    <p:extLst>
      <p:ext uri="{BB962C8B-B14F-4D97-AF65-F5344CB8AC3E}">
        <p14:creationId xmlns:p14="http://schemas.microsoft.com/office/powerpoint/2010/main" val="2847021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 FULL IMAGE">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186A97CA-21A5-4817-AEA3-3759D4575524}"/>
              </a:ext>
            </a:extLst>
          </p:cNvPr>
          <p:cNvPicPr>
            <a:picLocks noChangeAspect="1"/>
          </p:cNvPicPr>
          <p:nvPr userDrawn="1"/>
        </p:nvPicPr>
        <p:blipFill>
          <a:blip r:embed="rId2"/>
          <a:stretch>
            <a:fillRect/>
          </a:stretch>
        </p:blipFill>
        <p:spPr>
          <a:xfrm>
            <a:off x="0" y="2043"/>
            <a:ext cx="10691813" cy="7555588"/>
          </a:xfrm>
          <a:prstGeom prst="rect">
            <a:avLst/>
          </a:prstGeom>
        </p:spPr>
      </p:pic>
      <p:grpSp>
        <p:nvGrpSpPr>
          <p:cNvPr id="22" name="Group 21">
            <a:extLst>
              <a:ext uri="{FF2B5EF4-FFF2-40B4-BE49-F238E27FC236}">
                <a16:creationId xmlns:a16="http://schemas.microsoft.com/office/drawing/2014/main" id="{BA13AA69-E280-4DA9-A038-4DAAB3C9853D}"/>
              </a:ext>
            </a:extLst>
          </p:cNvPr>
          <p:cNvGrpSpPr/>
          <p:nvPr userDrawn="1"/>
        </p:nvGrpSpPr>
        <p:grpSpPr>
          <a:xfrm>
            <a:off x="-2" y="1931987"/>
            <a:ext cx="5345115" cy="3686175"/>
            <a:chOff x="-2" y="1757363"/>
            <a:chExt cx="6096002" cy="3686175"/>
          </a:xfrm>
        </p:grpSpPr>
        <p:sp>
          <p:nvSpPr>
            <p:cNvPr id="24" name="Rectangle 23">
              <a:extLst>
                <a:ext uri="{FF2B5EF4-FFF2-40B4-BE49-F238E27FC236}">
                  <a16:creationId xmlns:a16="http://schemas.microsoft.com/office/drawing/2014/main" id="{BDFEACB7-2842-4D55-897E-B3B665864B9D}"/>
                </a:ext>
              </a:extLst>
            </p:cNvPr>
            <p:cNvSpPr/>
            <p:nvPr userDrawn="1"/>
          </p:nvSpPr>
          <p:spPr>
            <a:xfrm>
              <a:off x="-2" y="1757363"/>
              <a:ext cx="6096001" cy="3542176"/>
            </a:xfrm>
            <a:prstGeom prst="rect">
              <a:avLst/>
            </a:prstGeom>
            <a:solidFill>
              <a:srgbClr val="000000"/>
            </a:solidFill>
          </p:spPr>
          <p:txBody>
            <a:bodyPr lIns="0" tIns="0" rIns="0" bIns="0" rtlCol="0" anchor="ctr">
              <a:noAutofit/>
            </a:bodyPr>
            <a:lstStyle/>
            <a:p>
              <a:pPr lvl="0"/>
              <a:endParaRPr lang="en-AU" sz="1000"/>
            </a:p>
          </p:txBody>
        </p:sp>
        <p:sp>
          <p:nvSpPr>
            <p:cNvPr id="26" name="Rectangle 25">
              <a:extLst>
                <a:ext uri="{FF2B5EF4-FFF2-40B4-BE49-F238E27FC236}">
                  <a16:creationId xmlns:a16="http://schemas.microsoft.com/office/drawing/2014/main" id="{5B0A1A41-7403-42C0-99C1-40E1ADBEDCDD}"/>
                </a:ext>
              </a:extLst>
            </p:cNvPr>
            <p:cNvSpPr/>
            <p:nvPr userDrawn="1"/>
          </p:nvSpPr>
          <p:spPr>
            <a:xfrm>
              <a:off x="-2" y="5299538"/>
              <a:ext cx="6096002" cy="144000"/>
            </a:xfrm>
            <a:prstGeom prst="rect">
              <a:avLst/>
            </a:prstGeom>
            <a:solidFill>
              <a:schemeClr val="accent1"/>
            </a:solidFill>
          </p:spPr>
          <p:txBody>
            <a:bodyPr lIns="0" tIns="0" rIns="0" bIns="0" rtlCol="0" anchor="ctr">
              <a:noAutofit/>
            </a:bodyPr>
            <a:lstStyle/>
            <a:p>
              <a:pPr algn="l"/>
              <a:endParaRPr lang="en-AU" sz="1000"/>
            </a:p>
          </p:txBody>
        </p:sp>
      </p:grpSp>
      <p:sp>
        <p:nvSpPr>
          <p:cNvPr id="21" name="Title 20">
            <a:extLst>
              <a:ext uri="{FF2B5EF4-FFF2-40B4-BE49-F238E27FC236}">
                <a16:creationId xmlns:a16="http://schemas.microsoft.com/office/drawing/2014/main" id="{F14B60C7-793C-45C4-92BA-FAE1B4292C5A}"/>
              </a:ext>
            </a:extLst>
          </p:cNvPr>
          <p:cNvSpPr>
            <a:spLocks noGrp="1"/>
          </p:cNvSpPr>
          <p:nvPr>
            <p:ph type="title" hasCustomPrompt="1"/>
          </p:nvPr>
        </p:nvSpPr>
        <p:spPr>
          <a:xfrm>
            <a:off x="534722" y="2478006"/>
            <a:ext cx="4164013" cy="1190625"/>
          </a:xfrm>
        </p:spPr>
        <p:txBody>
          <a:bodyPr anchor="ctr" anchorCtr="0"/>
          <a:lstStyle>
            <a:lvl1pPr algn="l" defTabSz="914400" rtl="0" eaLnBrk="1" latinLnBrk="0" hangingPunct="1">
              <a:lnSpc>
                <a:spcPct val="100000"/>
              </a:lnSpc>
              <a:spcBef>
                <a:spcPct val="0"/>
              </a:spcBef>
              <a:buNone/>
              <a:defRPr lang="en-AU" sz="2600" kern="1200" dirty="0">
                <a:solidFill>
                  <a:schemeClr val="bg1"/>
                </a:solidFill>
                <a:latin typeface="MCQ Global" panose="020B0403020203020204" pitchFamily="34" charset="0"/>
                <a:ea typeface="+mj-ea"/>
                <a:cs typeface="MCQ Global" panose="020B0403020203020204" pitchFamily="34" charset="0"/>
              </a:defRPr>
            </a:lvl1pPr>
          </a:lstStyle>
          <a:p>
            <a:r>
              <a:rPr lang="en-US"/>
              <a:t>Insert document title text</a:t>
            </a:r>
            <a:endParaRPr lang="en-AU"/>
          </a:p>
        </p:txBody>
      </p:sp>
      <p:sp>
        <p:nvSpPr>
          <p:cNvPr id="23" name="Text Placeholder 22">
            <a:extLst>
              <a:ext uri="{FF2B5EF4-FFF2-40B4-BE49-F238E27FC236}">
                <a16:creationId xmlns:a16="http://schemas.microsoft.com/office/drawing/2014/main" id="{1E391B07-4BE5-4751-AA7D-5E904A5802CE}"/>
              </a:ext>
            </a:extLst>
          </p:cNvPr>
          <p:cNvSpPr>
            <a:spLocks noGrp="1"/>
          </p:cNvSpPr>
          <p:nvPr>
            <p:ph type="body" sz="quarter" idx="10" hasCustomPrompt="1"/>
          </p:nvPr>
        </p:nvSpPr>
        <p:spPr>
          <a:xfrm>
            <a:off x="534722" y="3919455"/>
            <a:ext cx="4165451" cy="402104"/>
          </a:xfrm>
        </p:spPr>
        <p:txBody>
          <a:bodyPr>
            <a:noAutofit/>
          </a:bodyPr>
          <a:lstStyle>
            <a:lvl1pPr>
              <a:defRPr lang="en-US" sz="1400" kern="1200" dirty="0" smtClean="0">
                <a:solidFill>
                  <a:schemeClr val="bg1"/>
                </a:solidFill>
                <a:latin typeface="MCQ Global" panose="020B0403020203020204" pitchFamily="34" charset="0"/>
                <a:ea typeface="+mn-ea"/>
                <a:cs typeface="MCQ Global" panose="020B0403020203020204" pitchFamily="34" charset="0"/>
              </a:defRPr>
            </a:lvl1pPr>
          </a:lstStyle>
          <a:p>
            <a:pPr lvl="0"/>
            <a:r>
              <a:rPr lang="en-US"/>
              <a:t>Insert subtitle text</a:t>
            </a:r>
          </a:p>
        </p:txBody>
      </p:sp>
      <p:sp>
        <p:nvSpPr>
          <p:cNvPr id="25" name="Text Placeholder 24">
            <a:extLst>
              <a:ext uri="{FF2B5EF4-FFF2-40B4-BE49-F238E27FC236}">
                <a16:creationId xmlns:a16="http://schemas.microsoft.com/office/drawing/2014/main" id="{58CB67D2-21C9-47F4-BC42-9862AB86D328}"/>
              </a:ext>
            </a:extLst>
          </p:cNvPr>
          <p:cNvSpPr>
            <a:spLocks noGrp="1"/>
          </p:cNvSpPr>
          <p:nvPr>
            <p:ph type="body" sz="quarter" idx="11" hasCustomPrompt="1"/>
          </p:nvPr>
        </p:nvSpPr>
        <p:spPr>
          <a:xfrm>
            <a:off x="534722" y="4572384"/>
            <a:ext cx="4165451" cy="345600"/>
          </a:xfrm>
        </p:spPr>
        <p:txBody>
          <a:bodyPr>
            <a:noAutofit/>
          </a:bodyPr>
          <a:lstStyle>
            <a:lvl1pPr>
              <a:defRPr lang="en-US" sz="1000" kern="1200" dirty="0" smtClean="0">
                <a:solidFill>
                  <a:schemeClr val="bg1"/>
                </a:solidFill>
                <a:latin typeface="MCQ Global" panose="020B0403020203020204" pitchFamily="34" charset="0"/>
                <a:ea typeface="+mn-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date</a:t>
            </a:r>
            <a:endParaRPr lang="en-AU"/>
          </a:p>
        </p:txBody>
      </p:sp>
      <p:sp>
        <p:nvSpPr>
          <p:cNvPr id="20" name="Rectangle 19">
            <a:extLst>
              <a:ext uri="{FF2B5EF4-FFF2-40B4-BE49-F238E27FC236}">
                <a16:creationId xmlns:a16="http://schemas.microsoft.com/office/drawing/2014/main" id="{16FBBD78-D311-4A1A-B450-9D6C0CDEA7CB}"/>
              </a:ext>
            </a:extLst>
          </p:cNvPr>
          <p:cNvSpPr/>
          <p:nvPr userDrawn="1"/>
        </p:nvSpPr>
        <p:spPr>
          <a:xfrm>
            <a:off x="-1" y="-1"/>
            <a:ext cx="4064001" cy="1931987"/>
          </a:xfrm>
          <a:prstGeom prst="rect">
            <a:avLst/>
          </a:prstGeom>
          <a:solidFill>
            <a:schemeClr val="bg1"/>
          </a:solidFill>
        </p:spPr>
        <p:txBody>
          <a:bodyPr lIns="0" tIns="0" rIns="0" bIns="0" rtlCol="0" anchor="ctr">
            <a:noAutofit/>
          </a:bodyPr>
          <a:lstStyle/>
          <a:p>
            <a:pPr algn="l"/>
            <a:endParaRPr lang="en-AU" sz="1000"/>
          </a:p>
        </p:txBody>
      </p:sp>
      <p:pic>
        <p:nvPicPr>
          <p:cNvPr id="8" name="Picture 7">
            <a:extLst>
              <a:ext uri="{FF2B5EF4-FFF2-40B4-BE49-F238E27FC236}">
                <a16:creationId xmlns:a16="http://schemas.microsoft.com/office/drawing/2014/main" id="{B5151F28-F1D7-45DF-909B-D20B507A4AA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Tree>
    <p:extLst>
      <p:ext uri="{BB962C8B-B14F-4D97-AF65-F5344CB8AC3E}">
        <p14:creationId xmlns:p14="http://schemas.microsoft.com/office/powerpoint/2010/main" val="16804188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HALF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E632525-2134-4A21-B192-C36AAD378B26}"/>
              </a:ext>
            </a:extLst>
          </p:cNvPr>
          <p:cNvSpPr/>
          <p:nvPr userDrawn="1"/>
        </p:nvSpPr>
        <p:spPr>
          <a:xfrm>
            <a:off x="0" y="0"/>
            <a:ext cx="5345906" cy="755967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8">
            <a:extLst>
              <a:ext uri="{FF2B5EF4-FFF2-40B4-BE49-F238E27FC236}">
                <a16:creationId xmlns:a16="http://schemas.microsoft.com/office/drawing/2014/main" id="{9C7758EA-D22D-47C1-A7FB-34ABE164647F}"/>
              </a:ext>
            </a:extLst>
          </p:cNvPr>
          <p:cNvSpPr>
            <a:spLocks noGrp="1"/>
          </p:cNvSpPr>
          <p:nvPr>
            <p:ph type="body" sz="quarter" idx="10" hasCustomPrompt="1"/>
          </p:nvPr>
        </p:nvSpPr>
        <p:spPr>
          <a:xfrm>
            <a:off x="533399" y="1618086"/>
            <a:ext cx="4164013" cy="946150"/>
          </a:xfrm>
        </p:spPr>
        <p:txBody>
          <a:bodyPr>
            <a:noAutofit/>
          </a:bodyPr>
          <a:lstStyle>
            <a:lvl1pPr algn="l" defTabSz="914400" rtl="0" eaLnBrk="1" latinLnBrk="0" hangingPunct="1">
              <a:lnSpc>
                <a:spcPct val="100000"/>
              </a:lnSpc>
              <a:spcBef>
                <a:spcPct val="0"/>
              </a:spcBef>
              <a:buNone/>
              <a:defRPr lang="en-US" sz="2600" kern="1200" dirty="0" smtClean="0">
                <a:solidFill>
                  <a:schemeClr val="bg1"/>
                </a:solidFill>
                <a:latin typeface="MCQ Global" panose="020B0403020203020204" pitchFamily="34" charset="0"/>
                <a:ea typeface="+mj-ea"/>
                <a:cs typeface="MCQ Global" panose="020B0403020203020204" pitchFamily="34" charset="0"/>
              </a:defRPr>
            </a:lvl1pPr>
            <a:lvl2pPr algn="l" defTabSz="914400" rtl="0" eaLnBrk="1" latinLnBrk="0" hangingPunct="1">
              <a:lnSpc>
                <a:spcPct val="90000"/>
              </a:lnSpc>
              <a:spcBef>
                <a:spcPct val="0"/>
              </a:spcBef>
              <a:buNone/>
              <a:defRPr lang="en-US" sz="3000" kern="1200" dirty="0" smtClean="0">
                <a:solidFill>
                  <a:schemeClr val="tx1"/>
                </a:solidFill>
                <a:latin typeface="MCQ Global" panose="020B0403020203020204" pitchFamily="34" charset="0"/>
                <a:ea typeface="+mj-ea"/>
                <a:cs typeface="MCQ Global" panose="020B0403020203020204" pitchFamily="34" charset="0"/>
              </a:defRPr>
            </a:lvl2pPr>
            <a:lvl3pPr marL="0" indent="0" algn="l" defTabSz="914400" rtl="0" eaLnBrk="1" latinLnBrk="0" hangingPunct="1">
              <a:lnSpc>
                <a:spcPct val="90000"/>
              </a:lnSpc>
              <a:spcBef>
                <a:spcPct val="0"/>
              </a:spcBef>
              <a:buNone/>
              <a:defRPr lang="en-US" sz="3000" kern="1200" dirty="0" smtClean="0">
                <a:solidFill>
                  <a:schemeClr val="tx1"/>
                </a:solidFill>
                <a:latin typeface="MCQ Global" panose="020B0403020203020204" pitchFamily="34" charset="0"/>
                <a:ea typeface="+mj-ea"/>
                <a:cs typeface="MCQ Global" panose="020B0403020203020204" pitchFamily="34" charset="0"/>
              </a:defRPr>
            </a:lvl3pPr>
            <a:lvl4pPr marL="180000" indent="0" algn="l" defTabSz="914400" rtl="0" eaLnBrk="1" latinLnBrk="0" hangingPunct="1">
              <a:lnSpc>
                <a:spcPct val="90000"/>
              </a:lnSpc>
              <a:spcBef>
                <a:spcPct val="0"/>
              </a:spcBef>
              <a:buNone/>
              <a:defRPr lang="en-US" sz="3000" kern="1200" dirty="0" smtClean="0">
                <a:solidFill>
                  <a:schemeClr val="tx1"/>
                </a:solidFill>
                <a:latin typeface="MCQ Global" panose="020B0403020203020204" pitchFamily="34" charset="0"/>
                <a:ea typeface="+mj-ea"/>
                <a:cs typeface="MCQ Global" panose="020B0403020203020204" pitchFamily="34" charset="0"/>
              </a:defRPr>
            </a:lvl4pPr>
            <a:lvl5pPr marL="360000" indent="0" algn="l" defTabSz="914400" rtl="0" eaLnBrk="1" latinLnBrk="0" hangingPunct="1">
              <a:lnSpc>
                <a:spcPct val="90000"/>
              </a:lnSpc>
              <a:spcBef>
                <a:spcPct val="0"/>
              </a:spcBef>
              <a:buNone/>
              <a:defRPr lang="en-AU" sz="3000" kern="1200" dirty="0">
                <a:solidFill>
                  <a:schemeClr val="tx1"/>
                </a:solidFill>
                <a:latin typeface="MCQ Global" panose="020B0403020203020204" pitchFamily="34" charset="0"/>
                <a:ea typeface="+mj-ea"/>
                <a:cs typeface="MCQ Global" panose="020B0403020203020204" pitchFamily="34" charset="0"/>
              </a:defRPr>
            </a:lvl5pPr>
          </a:lstStyle>
          <a:p>
            <a:pPr lvl="0"/>
            <a:r>
              <a:rPr lang="en-US"/>
              <a:t>Insert ‘contents’ or ‘agenda’ title text</a:t>
            </a:r>
            <a:endParaRPr lang="en-AU"/>
          </a:p>
        </p:txBody>
      </p:sp>
      <p:pic>
        <p:nvPicPr>
          <p:cNvPr id="6" name="Picture 5">
            <a:extLst>
              <a:ext uri="{FF2B5EF4-FFF2-40B4-BE49-F238E27FC236}">
                <a16:creationId xmlns:a16="http://schemas.microsoft.com/office/drawing/2014/main" id="{24539078-D463-46D9-8194-061CEC78EA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Tree>
    <p:extLst>
      <p:ext uri="{BB962C8B-B14F-4D97-AF65-F5344CB8AC3E}">
        <p14:creationId xmlns:p14="http://schemas.microsoft.com/office/powerpoint/2010/main" val="12979973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S HALF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430CB5E-136A-4A41-A975-AFB39E2B57B7}"/>
              </a:ext>
            </a:extLst>
          </p:cNvPr>
          <p:cNvSpPr/>
          <p:nvPr userDrawn="1"/>
        </p:nvSpPr>
        <p:spPr>
          <a:xfrm>
            <a:off x="0" y="0"/>
            <a:ext cx="5345906"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11" name="Picture 10">
            <a:extLst>
              <a:ext uri="{FF2B5EF4-FFF2-40B4-BE49-F238E27FC236}">
                <a16:creationId xmlns:a16="http://schemas.microsoft.com/office/drawing/2014/main" id="{9C84C673-C756-42A8-A1F6-D6A0A33A639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
        <p:nvSpPr>
          <p:cNvPr id="9" name="Text Placeholder 8">
            <a:extLst>
              <a:ext uri="{FF2B5EF4-FFF2-40B4-BE49-F238E27FC236}">
                <a16:creationId xmlns:a16="http://schemas.microsoft.com/office/drawing/2014/main" id="{9C7758EA-D22D-47C1-A7FB-34ABE164647F}"/>
              </a:ext>
            </a:extLst>
          </p:cNvPr>
          <p:cNvSpPr>
            <a:spLocks noGrp="1"/>
          </p:cNvSpPr>
          <p:nvPr>
            <p:ph type="body" sz="quarter" idx="10" hasCustomPrompt="1"/>
          </p:nvPr>
        </p:nvSpPr>
        <p:spPr>
          <a:xfrm>
            <a:off x="533399" y="1618086"/>
            <a:ext cx="4164013" cy="946150"/>
          </a:xfrm>
        </p:spPr>
        <p:txBody>
          <a:bodyPr>
            <a:noAutofit/>
          </a:bodyPr>
          <a:lstStyle>
            <a:lvl1pPr algn="l" defTabSz="914400" rtl="0" eaLnBrk="1" latinLnBrk="0" hangingPunct="1">
              <a:lnSpc>
                <a:spcPct val="100000"/>
              </a:lnSpc>
              <a:spcBef>
                <a:spcPct val="0"/>
              </a:spcBef>
              <a:buNone/>
              <a:defRPr lang="en-US" sz="2600" kern="1200" dirty="0" smtClean="0">
                <a:solidFill>
                  <a:schemeClr val="tx1"/>
                </a:solidFill>
                <a:latin typeface="MCQ Global" panose="020B0403020203020204" pitchFamily="34" charset="0"/>
                <a:ea typeface="+mj-ea"/>
                <a:cs typeface="MCQ Global" panose="020B0403020203020204" pitchFamily="34" charset="0"/>
              </a:defRPr>
            </a:lvl1pPr>
            <a:lvl2pPr algn="l" defTabSz="914400" rtl="0" eaLnBrk="1" latinLnBrk="0" hangingPunct="1">
              <a:lnSpc>
                <a:spcPct val="90000"/>
              </a:lnSpc>
              <a:spcBef>
                <a:spcPct val="0"/>
              </a:spcBef>
              <a:buNone/>
              <a:defRPr lang="en-US" sz="3000" kern="1200" dirty="0" smtClean="0">
                <a:solidFill>
                  <a:schemeClr val="tx1"/>
                </a:solidFill>
                <a:latin typeface="MCQ Global" panose="020B0403020203020204" pitchFamily="34" charset="0"/>
                <a:ea typeface="+mj-ea"/>
                <a:cs typeface="MCQ Global" panose="020B0403020203020204" pitchFamily="34" charset="0"/>
              </a:defRPr>
            </a:lvl2pPr>
            <a:lvl3pPr marL="0" indent="0" algn="l" defTabSz="914400" rtl="0" eaLnBrk="1" latinLnBrk="0" hangingPunct="1">
              <a:lnSpc>
                <a:spcPct val="90000"/>
              </a:lnSpc>
              <a:spcBef>
                <a:spcPct val="0"/>
              </a:spcBef>
              <a:buNone/>
              <a:defRPr lang="en-US" sz="3000" kern="1200" dirty="0" smtClean="0">
                <a:solidFill>
                  <a:schemeClr val="tx1"/>
                </a:solidFill>
                <a:latin typeface="MCQ Global" panose="020B0403020203020204" pitchFamily="34" charset="0"/>
                <a:ea typeface="+mj-ea"/>
                <a:cs typeface="MCQ Global" panose="020B0403020203020204" pitchFamily="34" charset="0"/>
              </a:defRPr>
            </a:lvl3pPr>
            <a:lvl4pPr marL="180000" indent="0" algn="l" defTabSz="914400" rtl="0" eaLnBrk="1" latinLnBrk="0" hangingPunct="1">
              <a:lnSpc>
                <a:spcPct val="90000"/>
              </a:lnSpc>
              <a:spcBef>
                <a:spcPct val="0"/>
              </a:spcBef>
              <a:buNone/>
              <a:defRPr lang="en-US" sz="3000" kern="1200" dirty="0" smtClean="0">
                <a:solidFill>
                  <a:schemeClr val="tx1"/>
                </a:solidFill>
                <a:latin typeface="MCQ Global" panose="020B0403020203020204" pitchFamily="34" charset="0"/>
                <a:ea typeface="+mj-ea"/>
                <a:cs typeface="MCQ Global" panose="020B0403020203020204" pitchFamily="34" charset="0"/>
              </a:defRPr>
            </a:lvl4pPr>
            <a:lvl5pPr marL="360000" indent="0" algn="l" defTabSz="914400" rtl="0" eaLnBrk="1" latinLnBrk="0" hangingPunct="1">
              <a:lnSpc>
                <a:spcPct val="90000"/>
              </a:lnSpc>
              <a:spcBef>
                <a:spcPct val="0"/>
              </a:spcBef>
              <a:buNone/>
              <a:defRPr lang="en-AU" sz="3000" kern="1200" dirty="0">
                <a:solidFill>
                  <a:schemeClr val="tx1"/>
                </a:solidFill>
                <a:latin typeface="MCQ Global" panose="020B0403020203020204" pitchFamily="34" charset="0"/>
                <a:ea typeface="+mj-ea"/>
                <a:cs typeface="MCQ Global" panose="020B0403020203020204" pitchFamily="34" charset="0"/>
              </a:defRPr>
            </a:lvl5pPr>
          </a:lstStyle>
          <a:p>
            <a:pPr lvl="0"/>
            <a:r>
              <a:rPr lang="en-US"/>
              <a:t>Insert ‘contents’ or ‘agenda’ title text</a:t>
            </a:r>
            <a:endParaRPr lang="en-AU"/>
          </a:p>
        </p:txBody>
      </p:sp>
    </p:spTree>
    <p:extLst>
      <p:ext uri="{BB962C8B-B14F-4D97-AF65-F5344CB8AC3E}">
        <p14:creationId xmlns:p14="http://schemas.microsoft.com/office/powerpoint/2010/main" val="35429982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HALF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2E5D3F9-878F-41CC-B913-339AAD10C367}"/>
              </a:ext>
            </a:extLst>
          </p:cNvPr>
          <p:cNvSpPr/>
          <p:nvPr userDrawn="1"/>
        </p:nvSpPr>
        <p:spPr>
          <a:xfrm>
            <a:off x="0" y="0"/>
            <a:ext cx="5345906"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8" name="Picture 7">
            <a:extLst>
              <a:ext uri="{FF2B5EF4-FFF2-40B4-BE49-F238E27FC236}">
                <a16:creationId xmlns:a16="http://schemas.microsoft.com/office/drawing/2014/main" id="{4654CBBC-8AF5-4A8D-A116-72453142544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
        <p:nvSpPr>
          <p:cNvPr id="5" name="Title 9">
            <a:extLst>
              <a:ext uri="{FF2B5EF4-FFF2-40B4-BE49-F238E27FC236}">
                <a16:creationId xmlns:a16="http://schemas.microsoft.com/office/drawing/2014/main" id="{65135082-7AA4-4DC1-A579-632CC511A7AD}"/>
              </a:ext>
            </a:extLst>
          </p:cNvPr>
          <p:cNvSpPr>
            <a:spLocks noGrp="1"/>
          </p:cNvSpPr>
          <p:nvPr>
            <p:ph type="title" hasCustomPrompt="1"/>
          </p:nvPr>
        </p:nvSpPr>
        <p:spPr>
          <a:xfrm>
            <a:off x="534987" y="2432991"/>
            <a:ext cx="3798888" cy="1162684"/>
          </a:xfrm>
        </p:spPr>
        <p:txBody>
          <a:bodyPr anchor="t" anchorCtr="0">
            <a:noAutofit/>
          </a:bodyPr>
          <a:lstStyle>
            <a:lvl1pPr>
              <a:defRPr sz="10000">
                <a:solidFill>
                  <a:schemeClr val="tx1"/>
                </a:solidFill>
                <a:latin typeface="MCQ Global Medium" panose="020B0703020203020204" pitchFamily="34" charset="0"/>
                <a:cs typeface="MCQ Global Medium" panose="020B0703020203020204" pitchFamily="34" charset="0"/>
              </a:defRPr>
            </a:lvl1pPr>
          </a:lstStyle>
          <a:p>
            <a:r>
              <a:rPr lang="en-US"/>
              <a:t>#</a:t>
            </a:r>
            <a:endParaRPr lang="en-AU"/>
          </a:p>
        </p:txBody>
      </p:sp>
      <p:sp>
        <p:nvSpPr>
          <p:cNvPr id="6" name="Text Placeholder 2">
            <a:extLst>
              <a:ext uri="{FF2B5EF4-FFF2-40B4-BE49-F238E27FC236}">
                <a16:creationId xmlns:a16="http://schemas.microsoft.com/office/drawing/2014/main" id="{4442E48F-4C01-45AA-852E-559780D9ADC1}"/>
              </a:ext>
            </a:extLst>
          </p:cNvPr>
          <p:cNvSpPr>
            <a:spLocks noGrp="1"/>
          </p:cNvSpPr>
          <p:nvPr>
            <p:ph type="body" sz="quarter" idx="11" hasCustomPrompt="1"/>
          </p:nvPr>
        </p:nvSpPr>
        <p:spPr>
          <a:xfrm>
            <a:off x="533400" y="3779837"/>
            <a:ext cx="3800475" cy="1397000"/>
          </a:xfrm>
        </p:spPr>
        <p:txBody>
          <a:bodyPr>
            <a:noAutofit/>
          </a:bodyPr>
          <a:lstStyle>
            <a:lvl1pPr>
              <a:defRPr lang="en-US" sz="2600" kern="1200" dirty="0" smtClean="0">
                <a:solidFill>
                  <a:schemeClr val="tx1"/>
                </a:solidFill>
                <a:latin typeface="MCQ Global" panose="020B0403020203020204" pitchFamily="34" charset="0"/>
                <a:ea typeface="+mj-ea"/>
                <a:cs typeface="MCQ Global" panose="020B04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AU"/>
              <a:t>Insert section title text</a:t>
            </a:r>
          </a:p>
        </p:txBody>
      </p:sp>
    </p:spTree>
    <p:extLst>
      <p:ext uri="{BB962C8B-B14F-4D97-AF65-F5344CB8AC3E}">
        <p14:creationId xmlns:p14="http://schemas.microsoft.com/office/powerpoint/2010/main" val="288409968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DIVIDER BLACK NO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EDEC06-2718-49EB-B00A-1A148CC07D71}"/>
              </a:ext>
            </a:extLst>
          </p:cNvPr>
          <p:cNvSpPr/>
          <p:nvPr userDrawn="1"/>
        </p:nvSpPr>
        <p:spPr>
          <a:xfrm>
            <a:off x="0" y="0"/>
            <a:ext cx="5345906" cy="755967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9">
            <a:extLst>
              <a:ext uri="{FF2B5EF4-FFF2-40B4-BE49-F238E27FC236}">
                <a16:creationId xmlns:a16="http://schemas.microsoft.com/office/drawing/2014/main" id="{65135082-7AA4-4DC1-A579-632CC511A7AD}"/>
              </a:ext>
            </a:extLst>
          </p:cNvPr>
          <p:cNvSpPr>
            <a:spLocks noGrp="1"/>
          </p:cNvSpPr>
          <p:nvPr>
            <p:ph type="title" hasCustomPrompt="1"/>
          </p:nvPr>
        </p:nvSpPr>
        <p:spPr>
          <a:xfrm>
            <a:off x="534987" y="3198495"/>
            <a:ext cx="3798888" cy="1162684"/>
          </a:xfrm>
        </p:spPr>
        <p:txBody>
          <a:bodyPr vert="horz" lIns="0" tIns="0" rIns="0" bIns="0" rtlCol="0" anchor="ctr" anchorCtr="0">
            <a:noAutofit/>
          </a:bodyPr>
          <a:lstStyle>
            <a:lvl1pPr>
              <a:defRPr lang="en-AU" sz="10000" dirty="0">
                <a:solidFill>
                  <a:schemeClr val="bg1"/>
                </a:solidFill>
                <a:latin typeface="MCQ Global Medium" panose="020B0703020203020204" pitchFamily="34" charset="0"/>
                <a:cs typeface="MCQ Global Medium" panose="020B0703020203020204" pitchFamily="34" charset="0"/>
              </a:defRPr>
            </a:lvl1pPr>
          </a:lstStyle>
          <a:p>
            <a:pPr lvl="0">
              <a:lnSpc>
                <a:spcPct val="90000"/>
              </a:lnSpc>
            </a:pPr>
            <a:r>
              <a:rPr lang="en-US"/>
              <a:t>#</a:t>
            </a:r>
            <a:endParaRPr lang="en-AU"/>
          </a:p>
        </p:txBody>
      </p:sp>
      <p:sp>
        <p:nvSpPr>
          <p:cNvPr id="6" name="Text Placeholder 2">
            <a:extLst>
              <a:ext uri="{FF2B5EF4-FFF2-40B4-BE49-F238E27FC236}">
                <a16:creationId xmlns:a16="http://schemas.microsoft.com/office/drawing/2014/main" id="{4442E48F-4C01-45AA-852E-559780D9ADC1}"/>
              </a:ext>
            </a:extLst>
          </p:cNvPr>
          <p:cNvSpPr>
            <a:spLocks noGrp="1"/>
          </p:cNvSpPr>
          <p:nvPr>
            <p:ph type="body" sz="quarter" idx="11" hasCustomPrompt="1"/>
          </p:nvPr>
        </p:nvSpPr>
        <p:spPr>
          <a:xfrm>
            <a:off x="5695950" y="3081337"/>
            <a:ext cx="4457700" cy="1397000"/>
          </a:xfrm>
        </p:spPr>
        <p:txBody>
          <a:bodyPr anchor="ctr" anchorCtr="0">
            <a:noAutofit/>
          </a:bodyPr>
          <a:lstStyle>
            <a:lvl1pPr>
              <a:defRPr lang="en-US" sz="2600" kern="1200" dirty="0" smtClean="0">
                <a:solidFill>
                  <a:schemeClr val="tx1"/>
                </a:solidFill>
                <a:latin typeface="MCQ Global" panose="020B0403020203020204" pitchFamily="34" charset="0"/>
                <a:ea typeface="+mj-ea"/>
                <a:cs typeface="MCQ Global" panose="020B04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AU"/>
              <a:t>Insert section title text</a:t>
            </a:r>
          </a:p>
        </p:txBody>
      </p:sp>
      <p:pic>
        <p:nvPicPr>
          <p:cNvPr id="11" name="Picture 10">
            <a:extLst>
              <a:ext uri="{FF2B5EF4-FFF2-40B4-BE49-F238E27FC236}">
                <a16:creationId xmlns:a16="http://schemas.microsoft.com/office/drawing/2014/main" id="{BBB78444-15D2-4EF2-8836-637BDC856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Tree>
    <p:extLst>
      <p:ext uri="{BB962C8B-B14F-4D97-AF65-F5344CB8AC3E}">
        <p14:creationId xmlns:p14="http://schemas.microsoft.com/office/powerpoint/2010/main" val="1878727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1" y="533400"/>
            <a:ext cx="9620250" cy="903288"/>
          </a:xfrm>
        </p:spPr>
        <p:txBody>
          <a:bodyPr>
            <a:noAutofit/>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438570"/>
            <a:ext cx="9620250" cy="536280"/>
          </a:xfrm>
        </p:spPr>
        <p:txBody>
          <a:bodyPr>
            <a:no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1971674"/>
            <a:ext cx="9620250" cy="365126"/>
          </a:xfrm>
        </p:spPr>
        <p:txBody>
          <a:bodyPr anchor="b" anchorCtr="0">
            <a:noAutofit/>
          </a:bodyPr>
          <a:lstStyle>
            <a:lvl1pPr>
              <a:defRPr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2517775"/>
            <a:ext cx="9620249" cy="3962399"/>
          </a:xfrm>
        </p:spPr>
        <p:txBody>
          <a:bodyPr>
            <a:noAutofit/>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11">
            <a:extLst>
              <a:ext uri="{FF2B5EF4-FFF2-40B4-BE49-F238E27FC236}">
                <a16:creationId xmlns:a16="http://schemas.microsoft.com/office/drawing/2014/main" id="{3F1F0A47-C9A1-49AD-A845-B75244E5A5F2}"/>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2C067EA7-DFCB-442E-88BB-E253BE1B1AE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60620E0B-FA30-4EFD-9357-A0B1BEDA80E7}"/>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59247737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438570"/>
            <a:ext cx="9620249"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3" y="1978025"/>
            <a:ext cx="4630736" cy="358775"/>
          </a:xfrm>
        </p:spPr>
        <p:txBody>
          <a:bodyPr vert="horz" lIns="0" tIns="0" rIns="0" bIns="0" rtlCol="0" anchor="b" anchorCtr="0">
            <a:noAutofit/>
          </a:bodyPr>
          <a:lstStyle>
            <a:lvl1pPr>
              <a:defRPr lang="en-US" sz="1400" dirty="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3" y="2517774"/>
            <a:ext cx="4630735" cy="3961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5529262" y="1978025"/>
            <a:ext cx="46243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5529262" y="2517774"/>
            <a:ext cx="4624389" cy="3961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Text Placeholder 11">
            <a:extLst>
              <a:ext uri="{FF2B5EF4-FFF2-40B4-BE49-F238E27FC236}">
                <a16:creationId xmlns:a16="http://schemas.microsoft.com/office/drawing/2014/main" id="{B28184FA-7B57-4DDB-A12D-D4546827120D}"/>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887BA52C-5574-4192-A6ED-2EA5E579BD0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877782A0-32D6-45EF-BA4E-D84B8E74F079}"/>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385093761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WO COLUMN 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3" y="1438570"/>
            <a:ext cx="9620248"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1978025"/>
            <a:ext cx="4629600" cy="358775"/>
          </a:xfrm>
        </p:spPr>
        <p:txBody>
          <a:bodyPr anchor="b" anchorCtr="0">
            <a:noAutofit/>
          </a:bodyPr>
          <a:lstStyle>
            <a:lvl1pPr>
              <a:defRPr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2517773"/>
            <a:ext cx="4629600" cy="1620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5529262" y="1978025"/>
            <a:ext cx="4629600" cy="358775"/>
          </a:xfrm>
        </p:spPr>
        <p:txBody>
          <a:bodyPr anchor="b" anchorCtr="0">
            <a:noAutofit/>
          </a:bodyPr>
          <a:lstStyle>
            <a:lvl1pPr>
              <a:defRPr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5529262" y="2517773"/>
            <a:ext cx="4629600" cy="1620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4">
            <a:extLst>
              <a:ext uri="{FF2B5EF4-FFF2-40B4-BE49-F238E27FC236}">
                <a16:creationId xmlns:a16="http://schemas.microsoft.com/office/drawing/2014/main" id="{0AD02AE3-3897-4192-938F-1E12E52F42E2}"/>
              </a:ext>
            </a:extLst>
          </p:cNvPr>
          <p:cNvSpPr>
            <a:spLocks noGrp="1"/>
          </p:cNvSpPr>
          <p:nvPr>
            <p:ph type="body" sz="quarter" idx="16" hasCustomPrompt="1"/>
          </p:nvPr>
        </p:nvSpPr>
        <p:spPr>
          <a:xfrm>
            <a:off x="533402" y="4319510"/>
            <a:ext cx="4629600" cy="358775"/>
          </a:xfrm>
        </p:spPr>
        <p:txBody>
          <a:bodyPr anchor="b" anchorCtr="0">
            <a:noAutofit/>
          </a:bodyPr>
          <a:lstStyle>
            <a:lvl1pPr>
              <a:defRPr sz="1400">
                <a:solidFill>
                  <a:schemeClr val="tx1"/>
                </a:solidFill>
              </a:defRPr>
            </a:lvl1pPr>
          </a:lstStyle>
          <a:p>
            <a:pPr lvl="0"/>
            <a:r>
              <a:rPr lang="en-US"/>
              <a:t>Insert paragraph or chart heading</a:t>
            </a:r>
          </a:p>
        </p:txBody>
      </p:sp>
      <p:sp>
        <p:nvSpPr>
          <p:cNvPr id="25" name="Content Placeholder 14">
            <a:extLst>
              <a:ext uri="{FF2B5EF4-FFF2-40B4-BE49-F238E27FC236}">
                <a16:creationId xmlns:a16="http://schemas.microsoft.com/office/drawing/2014/main" id="{9B940228-9C4F-416A-9D12-43E80F0C4CC5}"/>
              </a:ext>
            </a:extLst>
          </p:cNvPr>
          <p:cNvSpPr>
            <a:spLocks noGrp="1"/>
          </p:cNvSpPr>
          <p:nvPr>
            <p:ph sz="quarter" idx="17"/>
          </p:nvPr>
        </p:nvSpPr>
        <p:spPr>
          <a:xfrm>
            <a:off x="533402" y="4859183"/>
            <a:ext cx="4629600"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4">
            <a:extLst>
              <a:ext uri="{FF2B5EF4-FFF2-40B4-BE49-F238E27FC236}">
                <a16:creationId xmlns:a16="http://schemas.microsoft.com/office/drawing/2014/main" id="{E39DE348-169D-4A20-AA46-B161A3A45C46}"/>
              </a:ext>
            </a:extLst>
          </p:cNvPr>
          <p:cNvSpPr>
            <a:spLocks noGrp="1"/>
          </p:cNvSpPr>
          <p:nvPr>
            <p:ph type="body" sz="quarter" idx="18" hasCustomPrompt="1"/>
          </p:nvPr>
        </p:nvSpPr>
        <p:spPr>
          <a:xfrm>
            <a:off x="5529262" y="4319510"/>
            <a:ext cx="4629600" cy="358775"/>
          </a:xfrm>
        </p:spPr>
        <p:txBody>
          <a:bodyPr anchor="b" anchorCtr="0">
            <a:noAutofit/>
          </a:bodyPr>
          <a:lstStyle>
            <a:lvl1pPr>
              <a:defRPr sz="1400">
                <a:solidFill>
                  <a:schemeClr val="tx1"/>
                </a:solidFill>
              </a:defRPr>
            </a:lvl1pPr>
          </a:lstStyle>
          <a:p>
            <a:pPr lvl="0"/>
            <a:r>
              <a:rPr lang="en-US"/>
              <a:t>Insert paragraph or chart heading</a:t>
            </a:r>
          </a:p>
        </p:txBody>
      </p:sp>
      <p:sp>
        <p:nvSpPr>
          <p:cNvPr id="27" name="Content Placeholder 14">
            <a:extLst>
              <a:ext uri="{FF2B5EF4-FFF2-40B4-BE49-F238E27FC236}">
                <a16:creationId xmlns:a16="http://schemas.microsoft.com/office/drawing/2014/main" id="{F1F4D935-FFD0-41A6-8A9C-36D29C92FE76}"/>
              </a:ext>
            </a:extLst>
          </p:cNvPr>
          <p:cNvSpPr>
            <a:spLocks noGrp="1"/>
          </p:cNvSpPr>
          <p:nvPr>
            <p:ph sz="quarter" idx="19"/>
          </p:nvPr>
        </p:nvSpPr>
        <p:spPr>
          <a:xfrm>
            <a:off x="5529262" y="4859183"/>
            <a:ext cx="4629600"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Text Placeholder 11">
            <a:extLst>
              <a:ext uri="{FF2B5EF4-FFF2-40B4-BE49-F238E27FC236}">
                <a16:creationId xmlns:a16="http://schemas.microsoft.com/office/drawing/2014/main" id="{F4BA9CCC-AFAA-402C-AEED-4FDB8CF5AD31}"/>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2" name="TextBox 21">
            <a:extLst>
              <a:ext uri="{FF2B5EF4-FFF2-40B4-BE49-F238E27FC236}">
                <a16:creationId xmlns:a16="http://schemas.microsoft.com/office/drawing/2014/main" id="{FB4F030F-14AE-441D-941A-4E5C340013E6}"/>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3" name="TextBox 22">
            <a:extLst>
              <a:ext uri="{FF2B5EF4-FFF2-40B4-BE49-F238E27FC236}">
                <a16:creationId xmlns:a16="http://schemas.microsoft.com/office/drawing/2014/main" id="{0ED62DE5-B4A5-4208-B9B1-AE4D16FE076F}"/>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35586018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3" y="1438570"/>
            <a:ext cx="9620247"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3" y="1978025"/>
            <a:ext cx="29674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3" y="2517773"/>
            <a:ext cx="2967035" cy="3962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3862388" y="1978025"/>
            <a:ext cx="29674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3862388" y="2517773"/>
            <a:ext cx="2967035" cy="3962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44D4583E-F8C6-46A5-8432-7370DC7D0CD2}"/>
              </a:ext>
            </a:extLst>
          </p:cNvPr>
          <p:cNvSpPr>
            <a:spLocks noGrp="1"/>
          </p:cNvSpPr>
          <p:nvPr>
            <p:ph type="body" sz="quarter" idx="16" hasCustomPrompt="1"/>
          </p:nvPr>
        </p:nvSpPr>
        <p:spPr>
          <a:xfrm>
            <a:off x="7186141" y="1978025"/>
            <a:ext cx="2967491"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6" name="Content Placeholder 14">
            <a:extLst>
              <a:ext uri="{FF2B5EF4-FFF2-40B4-BE49-F238E27FC236}">
                <a16:creationId xmlns:a16="http://schemas.microsoft.com/office/drawing/2014/main" id="{E5AA30FB-71F9-4BA2-BEF4-452568763DA1}"/>
              </a:ext>
            </a:extLst>
          </p:cNvPr>
          <p:cNvSpPr>
            <a:spLocks noGrp="1"/>
          </p:cNvSpPr>
          <p:nvPr>
            <p:ph sz="quarter" idx="17"/>
          </p:nvPr>
        </p:nvSpPr>
        <p:spPr>
          <a:xfrm>
            <a:off x="7186613" y="2517773"/>
            <a:ext cx="2967037" cy="3962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Text Placeholder 11">
            <a:extLst>
              <a:ext uri="{FF2B5EF4-FFF2-40B4-BE49-F238E27FC236}">
                <a16:creationId xmlns:a16="http://schemas.microsoft.com/office/drawing/2014/main" id="{1013399E-31DE-4AE7-B26A-153ABEA5D173}"/>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2" name="TextBox 21">
            <a:extLst>
              <a:ext uri="{FF2B5EF4-FFF2-40B4-BE49-F238E27FC236}">
                <a16:creationId xmlns:a16="http://schemas.microsoft.com/office/drawing/2014/main" id="{47002354-24FE-4B63-A3D2-B79CE8B753DB}"/>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3" name="TextBox 22">
            <a:extLst>
              <a:ext uri="{FF2B5EF4-FFF2-40B4-BE49-F238E27FC236}">
                <a16:creationId xmlns:a16="http://schemas.microsoft.com/office/drawing/2014/main" id="{6380E154-EABE-449D-9238-692C199088FC}"/>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12767961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HREE COLUMN 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1" y="533400"/>
            <a:ext cx="9620250" cy="900523"/>
          </a:xfrm>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438571"/>
            <a:ext cx="9620250"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1978025"/>
            <a:ext cx="2967490"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2517773"/>
            <a:ext cx="2967036"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3862388" y="1978025"/>
            <a:ext cx="29674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3862388" y="2517773"/>
            <a:ext cx="2967037"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44D4583E-F8C6-46A5-8432-7370DC7D0CD2}"/>
              </a:ext>
            </a:extLst>
          </p:cNvPr>
          <p:cNvSpPr>
            <a:spLocks noGrp="1"/>
          </p:cNvSpPr>
          <p:nvPr>
            <p:ph type="body" sz="quarter" idx="16" hasCustomPrompt="1"/>
          </p:nvPr>
        </p:nvSpPr>
        <p:spPr>
          <a:xfrm>
            <a:off x="7186141" y="1978025"/>
            <a:ext cx="296750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6" name="Content Placeholder 14">
            <a:extLst>
              <a:ext uri="{FF2B5EF4-FFF2-40B4-BE49-F238E27FC236}">
                <a16:creationId xmlns:a16="http://schemas.microsoft.com/office/drawing/2014/main" id="{E5AA30FB-71F9-4BA2-BEF4-452568763DA1}"/>
              </a:ext>
            </a:extLst>
          </p:cNvPr>
          <p:cNvSpPr>
            <a:spLocks noGrp="1"/>
          </p:cNvSpPr>
          <p:nvPr>
            <p:ph sz="quarter" idx="17"/>
          </p:nvPr>
        </p:nvSpPr>
        <p:spPr>
          <a:xfrm>
            <a:off x="7186141" y="2517773"/>
            <a:ext cx="2967509"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Text Placeholder 4">
            <a:extLst>
              <a:ext uri="{FF2B5EF4-FFF2-40B4-BE49-F238E27FC236}">
                <a16:creationId xmlns:a16="http://schemas.microsoft.com/office/drawing/2014/main" id="{7CC7C189-D490-4863-B772-3D715E6CFE0A}"/>
              </a:ext>
            </a:extLst>
          </p:cNvPr>
          <p:cNvSpPr>
            <a:spLocks noGrp="1"/>
          </p:cNvSpPr>
          <p:nvPr>
            <p:ph type="body" sz="quarter" idx="20" hasCustomPrompt="1"/>
          </p:nvPr>
        </p:nvSpPr>
        <p:spPr>
          <a:xfrm>
            <a:off x="533402" y="4319510"/>
            <a:ext cx="2967490"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21" name="Content Placeholder 14">
            <a:extLst>
              <a:ext uri="{FF2B5EF4-FFF2-40B4-BE49-F238E27FC236}">
                <a16:creationId xmlns:a16="http://schemas.microsoft.com/office/drawing/2014/main" id="{8AE1390E-D986-4DA3-A6B6-8F04B16628C7}"/>
              </a:ext>
            </a:extLst>
          </p:cNvPr>
          <p:cNvSpPr>
            <a:spLocks noGrp="1"/>
          </p:cNvSpPr>
          <p:nvPr>
            <p:ph sz="quarter" idx="21"/>
          </p:nvPr>
        </p:nvSpPr>
        <p:spPr>
          <a:xfrm>
            <a:off x="533402" y="4859183"/>
            <a:ext cx="2967036"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4">
            <a:extLst>
              <a:ext uri="{FF2B5EF4-FFF2-40B4-BE49-F238E27FC236}">
                <a16:creationId xmlns:a16="http://schemas.microsoft.com/office/drawing/2014/main" id="{1B9E6314-A2B8-417F-8D9E-D3FAC7395D93}"/>
              </a:ext>
            </a:extLst>
          </p:cNvPr>
          <p:cNvSpPr>
            <a:spLocks noGrp="1"/>
          </p:cNvSpPr>
          <p:nvPr>
            <p:ph type="body" sz="quarter" idx="22" hasCustomPrompt="1"/>
          </p:nvPr>
        </p:nvSpPr>
        <p:spPr>
          <a:xfrm>
            <a:off x="3862389" y="4319510"/>
            <a:ext cx="2967490"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23" name="Content Placeholder 14">
            <a:extLst>
              <a:ext uri="{FF2B5EF4-FFF2-40B4-BE49-F238E27FC236}">
                <a16:creationId xmlns:a16="http://schemas.microsoft.com/office/drawing/2014/main" id="{0F037052-D42B-4ECC-9E6D-90578ED86329}"/>
              </a:ext>
            </a:extLst>
          </p:cNvPr>
          <p:cNvSpPr>
            <a:spLocks noGrp="1"/>
          </p:cNvSpPr>
          <p:nvPr>
            <p:ph sz="quarter" idx="23"/>
          </p:nvPr>
        </p:nvSpPr>
        <p:spPr>
          <a:xfrm>
            <a:off x="3862389" y="4859183"/>
            <a:ext cx="2967036"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4">
            <a:extLst>
              <a:ext uri="{FF2B5EF4-FFF2-40B4-BE49-F238E27FC236}">
                <a16:creationId xmlns:a16="http://schemas.microsoft.com/office/drawing/2014/main" id="{3E5C6D6E-56D2-4E57-8465-512A33C78F34}"/>
              </a:ext>
            </a:extLst>
          </p:cNvPr>
          <p:cNvSpPr>
            <a:spLocks noGrp="1"/>
          </p:cNvSpPr>
          <p:nvPr>
            <p:ph type="body" sz="quarter" idx="24" hasCustomPrompt="1"/>
          </p:nvPr>
        </p:nvSpPr>
        <p:spPr>
          <a:xfrm>
            <a:off x="7186141" y="4319510"/>
            <a:ext cx="2967491" cy="358775"/>
          </a:xfrm>
        </p:spPr>
        <p:txBody>
          <a:bodyPr vert="horz" lIns="0" tIns="0" rIns="0" bIns="0" rtlCol="0" anchor="b" anchorCtr="0">
            <a:noAutofit/>
          </a:bodyPr>
          <a:lstStyle>
            <a:lvl1pPr>
              <a:defRPr lang="en-US" sz="1400" dirty="0">
                <a:solidFill>
                  <a:schemeClr val="tx1"/>
                </a:solidFill>
              </a:defRPr>
            </a:lvl1pPr>
          </a:lstStyle>
          <a:p>
            <a:pPr lvl="0"/>
            <a:r>
              <a:rPr lang="en-US"/>
              <a:t>Insert paragraph or chart heading</a:t>
            </a:r>
          </a:p>
        </p:txBody>
      </p:sp>
      <p:sp>
        <p:nvSpPr>
          <p:cNvPr id="25" name="Content Placeholder 14">
            <a:extLst>
              <a:ext uri="{FF2B5EF4-FFF2-40B4-BE49-F238E27FC236}">
                <a16:creationId xmlns:a16="http://schemas.microsoft.com/office/drawing/2014/main" id="{20810D33-820A-400F-8567-CE22B2B75270}"/>
              </a:ext>
            </a:extLst>
          </p:cNvPr>
          <p:cNvSpPr>
            <a:spLocks noGrp="1"/>
          </p:cNvSpPr>
          <p:nvPr>
            <p:ph sz="quarter" idx="25"/>
          </p:nvPr>
        </p:nvSpPr>
        <p:spPr>
          <a:xfrm>
            <a:off x="7186141" y="4859183"/>
            <a:ext cx="2967037"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2" name="Text Placeholder 11">
            <a:extLst>
              <a:ext uri="{FF2B5EF4-FFF2-40B4-BE49-F238E27FC236}">
                <a16:creationId xmlns:a16="http://schemas.microsoft.com/office/drawing/2014/main" id="{B25A5BB0-BA39-4598-996B-157677A1E988}"/>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33" name="TextBox 32">
            <a:extLst>
              <a:ext uri="{FF2B5EF4-FFF2-40B4-BE49-F238E27FC236}">
                <a16:creationId xmlns:a16="http://schemas.microsoft.com/office/drawing/2014/main" id="{BFEA1C15-FEB8-4D5D-B90F-1194A0CA84BC}"/>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34" name="TextBox 33">
            <a:extLst>
              <a:ext uri="{FF2B5EF4-FFF2-40B4-BE49-F238E27FC236}">
                <a16:creationId xmlns:a16="http://schemas.microsoft.com/office/drawing/2014/main" id="{99231AE0-341B-444A-AFD1-201A599EA3E4}"/>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3815372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16" name="Text Placeholder 11">
            <a:extLst>
              <a:ext uri="{FF2B5EF4-FFF2-40B4-BE49-F238E27FC236}">
                <a16:creationId xmlns:a16="http://schemas.microsoft.com/office/drawing/2014/main" id="{0277AB96-388D-4B1A-82C9-A7D32ADCFB44}"/>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EC001CA-B486-4AE1-8E87-C3C65250DFE3}"/>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19" name="TextBox 18">
            <a:extLst>
              <a:ext uri="{FF2B5EF4-FFF2-40B4-BE49-F238E27FC236}">
                <a16:creationId xmlns:a16="http://schemas.microsoft.com/office/drawing/2014/main" id="{12A82C7D-FFF5-4281-931D-B0C8E22F02C5}"/>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5978175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TWO COLUMN 1/3+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3" y="1438571"/>
            <a:ext cx="9620248"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3" y="1978025"/>
            <a:ext cx="29674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3" y="2517773"/>
            <a:ext cx="2967035" cy="3961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3862388" y="1978025"/>
            <a:ext cx="6292226"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3862388" y="2517773"/>
            <a:ext cx="6291263" cy="3961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11">
            <a:extLst>
              <a:ext uri="{FF2B5EF4-FFF2-40B4-BE49-F238E27FC236}">
                <a16:creationId xmlns:a16="http://schemas.microsoft.com/office/drawing/2014/main" id="{0277AB96-388D-4B1A-82C9-A7D32ADCFB44}"/>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EC001CA-B486-4AE1-8E87-C3C65250DFE3}"/>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19" name="TextBox 18">
            <a:extLst>
              <a:ext uri="{FF2B5EF4-FFF2-40B4-BE49-F238E27FC236}">
                <a16:creationId xmlns:a16="http://schemas.microsoft.com/office/drawing/2014/main" id="{12A82C7D-FFF5-4281-931D-B0C8E22F02C5}"/>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1888700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HALF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EDEC06-2718-49EB-B00A-1A148CC07D71}"/>
              </a:ext>
            </a:extLst>
          </p:cNvPr>
          <p:cNvSpPr/>
          <p:nvPr userDrawn="1"/>
        </p:nvSpPr>
        <p:spPr>
          <a:xfrm>
            <a:off x="0" y="0"/>
            <a:ext cx="5345906" cy="755967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9">
            <a:extLst>
              <a:ext uri="{FF2B5EF4-FFF2-40B4-BE49-F238E27FC236}">
                <a16:creationId xmlns:a16="http://schemas.microsoft.com/office/drawing/2014/main" id="{65135082-7AA4-4DC1-A579-632CC511A7AD}"/>
              </a:ext>
            </a:extLst>
          </p:cNvPr>
          <p:cNvSpPr>
            <a:spLocks noGrp="1"/>
          </p:cNvSpPr>
          <p:nvPr>
            <p:ph type="title" hasCustomPrompt="1"/>
          </p:nvPr>
        </p:nvSpPr>
        <p:spPr>
          <a:xfrm>
            <a:off x="534987" y="2432991"/>
            <a:ext cx="3798888" cy="1162684"/>
          </a:xfrm>
        </p:spPr>
        <p:txBody>
          <a:bodyPr anchor="t" anchorCtr="0">
            <a:noAutofit/>
          </a:bodyPr>
          <a:lstStyle>
            <a:lvl1pPr>
              <a:defRPr sz="10000">
                <a:solidFill>
                  <a:schemeClr val="bg1"/>
                </a:solidFill>
                <a:latin typeface="MCQ Global Medium" panose="020B0703020203020204" pitchFamily="34" charset="0"/>
                <a:cs typeface="MCQ Global Medium" panose="020B0703020203020204" pitchFamily="34" charset="0"/>
              </a:defRPr>
            </a:lvl1pPr>
          </a:lstStyle>
          <a:p>
            <a:r>
              <a:rPr lang="en-US"/>
              <a:t>#</a:t>
            </a:r>
            <a:endParaRPr lang="en-AU"/>
          </a:p>
        </p:txBody>
      </p:sp>
      <p:sp>
        <p:nvSpPr>
          <p:cNvPr id="6" name="Text Placeholder 2">
            <a:extLst>
              <a:ext uri="{FF2B5EF4-FFF2-40B4-BE49-F238E27FC236}">
                <a16:creationId xmlns:a16="http://schemas.microsoft.com/office/drawing/2014/main" id="{4442E48F-4C01-45AA-852E-559780D9ADC1}"/>
              </a:ext>
            </a:extLst>
          </p:cNvPr>
          <p:cNvSpPr>
            <a:spLocks noGrp="1"/>
          </p:cNvSpPr>
          <p:nvPr>
            <p:ph type="body" sz="quarter" idx="11" hasCustomPrompt="1"/>
          </p:nvPr>
        </p:nvSpPr>
        <p:spPr>
          <a:xfrm>
            <a:off x="533400" y="3779837"/>
            <a:ext cx="3800475" cy="1397000"/>
          </a:xfrm>
        </p:spPr>
        <p:txBody>
          <a:bodyPr>
            <a:noAutofit/>
          </a:bodyPr>
          <a:lstStyle>
            <a:lvl1pPr>
              <a:defRPr lang="en-US" sz="2600" kern="1200" dirty="0" smtClean="0">
                <a:solidFill>
                  <a:schemeClr val="bg1"/>
                </a:solidFill>
                <a:latin typeface="MCQ Global" panose="020B0403020203020204" pitchFamily="34" charset="0"/>
                <a:ea typeface="+mj-ea"/>
                <a:cs typeface="MCQ Global" panose="020B04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AU"/>
              <a:t>Insert section title text</a:t>
            </a:r>
          </a:p>
        </p:txBody>
      </p:sp>
      <p:pic>
        <p:nvPicPr>
          <p:cNvPr id="11" name="Picture 10">
            <a:extLst>
              <a:ext uri="{FF2B5EF4-FFF2-40B4-BE49-F238E27FC236}">
                <a16:creationId xmlns:a16="http://schemas.microsoft.com/office/drawing/2014/main" id="{BBB78444-15D2-4EF2-8836-637BDC856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Tree>
    <p:extLst>
      <p:ext uri="{BB962C8B-B14F-4D97-AF65-F5344CB8AC3E}">
        <p14:creationId xmlns:p14="http://schemas.microsoft.com/office/powerpoint/2010/main" val="348840753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EY MESSAGE IMAGE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88C4BB-50AF-452A-A073-A2B71A2472B2}"/>
              </a:ext>
            </a:extLst>
          </p:cNvPr>
          <p:cNvSpPr/>
          <p:nvPr userDrawn="1"/>
        </p:nvSpPr>
        <p:spPr>
          <a:xfrm>
            <a:off x="-2" y="-1"/>
            <a:ext cx="5345907" cy="7559675"/>
          </a:xfrm>
          <a:prstGeom prst="rect">
            <a:avLst/>
          </a:prstGeom>
          <a:solidFill>
            <a:schemeClr val="bg1"/>
          </a:solidFill>
        </p:spPr>
        <p:txBody>
          <a:bodyPr lIns="0" tIns="0" rIns="0" bIns="0" rtlCol="0" anchor="ctr">
            <a:noAutofit/>
          </a:bodyPr>
          <a:lstStyle/>
          <a:p>
            <a:pPr algn="l"/>
            <a:endParaRPr lang="en-AU" sz="1000"/>
          </a:p>
        </p:txBody>
      </p:sp>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2" y="533400"/>
            <a:ext cx="4438226" cy="1435102"/>
          </a:xfrm>
        </p:spPr>
        <p:txBody>
          <a:bodyPr>
            <a:noAutofit/>
          </a:bodyPr>
          <a:lstStyle>
            <a:lvl1pPr>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969589"/>
            <a:ext cx="4438225" cy="725985"/>
          </a:xfrm>
        </p:spPr>
        <p:txBody>
          <a:bodyPr>
            <a:no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2697955"/>
            <a:ext cx="4438225" cy="428762"/>
          </a:xfrm>
        </p:spPr>
        <p:txBody>
          <a:bodyPr anchor="b" anchorCtr="0">
            <a:noAutofit/>
          </a:bodyPr>
          <a:lstStyle>
            <a:lvl1pPr>
              <a:defRPr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3295650"/>
            <a:ext cx="4438225" cy="3184524"/>
          </a:xfrm>
        </p:spPr>
        <p:txBody>
          <a:bodyPr>
            <a:noAutofit/>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11">
            <a:extLst>
              <a:ext uri="{FF2B5EF4-FFF2-40B4-BE49-F238E27FC236}">
                <a16:creationId xmlns:a16="http://schemas.microsoft.com/office/drawing/2014/main" id="{3F1F0A47-C9A1-49AD-A845-B75244E5A5F2}"/>
              </a:ext>
            </a:extLst>
          </p:cNvPr>
          <p:cNvSpPr>
            <a:spLocks noGrp="1"/>
          </p:cNvSpPr>
          <p:nvPr>
            <p:ph type="body" sz="quarter" idx="13" hasCustomPrompt="1"/>
          </p:nvPr>
        </p:nvSpPr>
        <p:spPr>
          <a:xfrm>
            <a:off x="533403" y="6649360"/>
            <a:ext cx="4438224"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2C067EA7-DFCB-442E-88BB-E253BE1B1AE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60620E0B-FA30-4EFD-9357-A0B1BEDA80E7}"/>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4046532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KEY MESSAGE BLACK LEFT">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8311852A-CCC7-4F9C-BE31-9A1B76F5D7C5}"/>
              </a:ext>
            </a:extLst>
          </p:cNvPr>
          <p:cNvSpPr>
            <a:spLocks noGrp="1"/>
          </p:cNvSpPr>
          <p:nvPr>
            <p:ph sz="quarter" idx="14"/>
          </p:nvPr>
        </p:nvSpPr>
        <p:spPr>
          <a:xfrm>
            <a:off x="5695950" y="533400"/>
            <a:ext cx="4462462" cy="594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Rectangle 9">
            <a:extLst>
              <a:ext uri="{FF2B5EF4-FFF2-40B4-BE49-F238E27FC236}">
                <a16:creationId xmlns:a16="http://schemas.microsoft.com/office/drawing/2014/main" id="{9A90E8E6-67E9-4A9B-AEDA-2C4FEDB58069}"/>
              </a:ext>
            </a:extLst>
          </p:cNvPr>
          <p:cNvSpPr/>
          <p:nvPr userDrawn="1"/>
        </p:nvSpPr>
        <p:spPr>
          <a:xfrm>
            <a:off x="-1" y="-1"/>
            <a:ext cx="5345114" cy="7559675"/>
          </a:xfrm>
          <a:prstGeom prst="rect">
            <a:avLst/>
          </a:prstGeom>
          <a:solidFill>
            <a:schemeClr val="tx1"/>
          </a:solidFill>
        </p:spPr>
        <p:txBody>
          <a:bodyPr lIns="0" tIns="0" rIns="0" bIns="0" rtlCol="0" anchor="ctr">
            <a:noAutofit/>
          </a:bodyPr>
          <a:lstStyle/>
          <a:p>
            <a:pPr algn="l"/>
            <a:endParaRPr lang="en-AU" sz="1000"/>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0" y="1438571"/>
            <a:ext cx="4438228" cy="898229"/>
          </a:xfrm>
        </p:spPr>
        <p:txBody>
          <a:bodyPr>
            <a:normAutofit/>
          </a:bodyPr>
          <a:lstStyle>
            <a:lvl1pPr>
              <a:defRPr lang="en-US" sz="1800" kern="1200" dirty="0" smtClean="0">
                <a:solidFill>
                  <a:schemeClr val="bg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16" name="Content Placeholder 15">
            <a:extLst>
              <a:ext uri="{FF2B5EF4-FFF2-40B4-BE49-F238E27FC236}">
                <a16:creationId xmlns:a16="http://schemas.microsoft.com/office/drawing/2014/main" id="{1C8495F0-1424-44B2-AE82-35FA0CB57E9F}"/>
              </a:ext>
            </a:extLst>
          </p:cNvPr>
          <p:cNvSpPr>
            <a:spLocks noGrp="1"/>
          </p:cNvSpPr>
          <p:nvPr>
            <p:ph sz="quarter" idx="13"/>
          </p:nvPr>
        </p:nvSpPr>
        <p:spPr>
          <a:xfrm>
            <a:off x="533400" y="2517773"/>
            <a:ext cx="4438228" cy="39624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A38A0950-E704-4AA9-A0FC-356A7045D541}"/>
              </a:ext>
            </a:extLst>
          </p:cNvPr>
          <p:cNvSpPr>
            <a:spLocks noGrp="1"/>
          </p:cNvSpPr>
          <p:nvPr>
            <p:ph type="title" hasCustomPrompt="1"/>
          </p:nvPr>
        </p:nvSpPr>
        <p:spPr>
          <a:xfrm>
            <a:off x="533400" y="533400"/>
            <a:ext cx="4438228" cy="900523"/>
          </a:xfrm>
        </p:spPr>
        <p:txBody>
          <a:bodyPr/>
          <a:lstStyle>
            <a:lvl1pPr>
              <a:defRPr>
                <a:solidFill>
                  <a:schemeClr val="bg1"/>
                </a:solidFill>
              </a:defRPr>
            </a:lvl1pPr>
          </a:lstStyle>
          <a:p>
            <a:r>
              <a:rPr lang="en-US"/>
              <a:t>Insert slide title text</a:t>
            </a:r>
            <a:endParaRPr lang="en-AU"/>
          </a:p>
        </p:txBody>
      </p:sp>
      <p:sp>
        <p:nvSpPr>
          <p:cNvPr id="15" name="Text Placeholder 11">
            <a:extLst>
              <a:ext uri="{FF2B5EF4-FFF2-40B4-BE49-F238E27FC236}">
                <a16:creationId xmlns:a16="http://schemas.microsoft.com/office/drawing/2014/main" id="{733955BC-E521-40CB-8AFF-7413F9272DDF}"/>
              </a:ext>
            </a:extLst>
          </p:cNvPr>
          <p:cNvSpPr>
            <a:spLocks noGrp="1"/>
          </p:cNvSpPr>
          <p:nvPr>
            <p:ph type="body" sz="quarter" idx="18" hasCustomPrompt="1"/>
          </p:nvPr>
        </p:nvSpPr>
        <p:spPr>
          <a:xfrm>
            <a:off x="5691188" y="6649360"/>
            <a:ext cx="4462462"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B14FD5A-354D-40D7-8A26-535D38DBFCED}"/>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18" name="TextBox 17">
            <a:extLst>
              <a:ext uri="{FF2B5EF4-FFF2-40B4-BE49-F238E27FC236}">
                <a16:creationId xmlns:a16="http://schemas.microsoft.com/office/drawing/2014/main" id="{3DA51311-2942-48A9-B34D-12A79A26AB52}"/>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780401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WO COLUMN 1/3+2/3 BLACK">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8311852A-CCC7-4F9C-BE31-9A1B76F5D7C5}"/>
              </a:ext>
            </a:extLst>
          </p:cNvPr>
          <p:cNvSpPr>
            <a:spLocks noGrp="1"/>
          </p:cNvSpPr>
          <p:nvPr>
            <p:ph sz="quarter" idx="14"/>
          </p:nvPr>
        </p:nvSpPr>
        <p:spPr>
          <a:xfrm>
            <a:off x="4043680" y="533400"/>
            <a:ext cx="6114732" cy="594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Rectangle 9">
            <a:extLst>
              <a:ext uri="{FF2B5EF4-FFF2-40B4-BE49-F238E27FC236}">
                <a16:creationId xmlns:a16="http://schemas.microsoft.com/office/drawing/2014/main" id="{9A90E8E6-67E9-4A9B-AEDA-2C4FEDB58069}"/>
              </a:ext>
            </a:extLst>
          </p:cNvPr>
          <p:cNvSpPr/>
          <p:nvPr userDrawn="1"/>
        </p:nvSpPr>
        <p:spPr>
          <a:xfrm>
            <a:off x="-1" y="-1"/>
            <a:ext cx="3681414" cy="7559675"/>
          </a:xfrm>
          <a:prstGeom prst="rect">
            <a:avLst/>
          </a:prstGeom>
          <a:solidFill>
            <a:schemeClr val="tx1"/>
          </a:solidFill>
        </p:spPr>
        <p:txBody>
          <a:bodyPr lIns="0" tIns="0" rIns="0" bIns="0" rtlCol="0" anchor="ctr">
            <a:noAutofit/>
          </a:bodyPr>
          <a:lstStyle/>
          <a:p>
            <a:pPr algn="l"/>
            <a:endParaRPr lang="en-AU" sz="1000"/>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1" y="1438571"/>
            <a:ext cx="2812626" cy="898229"/>
          </a:xfrm>
        </p:spPr>
        <p:txBody>
          <a:bodyPr>
            <a:normAutofit/>
          </a:bodyPr>
          <a:lstStyle>
            <a:lvl1pPr>
              <a:defRPr lang="en-US" sz="1800" kern="1200" dirty="0" smtClean="0">
                <a:solidFill>
                  <a:schemeClr val="bg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16" name="Content Placeholder 15">
            <a:extLst>
              <a:ext uri="{FF2B5EF4-FFF2-40B4-BE49-F238E27FC236}">
                <a16:creationId xmlns:a16="http://schemas.microsoft.com/office/drawing/2014/main" id="{1C8495F0-1424-44B2-AE82-35FA0CB57E9F}"/>
              </a:ext>
            </a:extLst>
          </p:cNvPr>
          <p:cNvSpPr>
            <a:spLocks noGrp="1"/>
          </p:cNvSpPr>
          <p:nvPr>
            <p:ph sz="quarter" idx="13"/>
          </p:nvPr>
        </p:nvSpPr>
        <p:spPr>
          <a:xfrm>
            <a:off x="533401" y="2517773"/>
            <a:ext cx="2812626" cy="39624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A38A0950-E704-4AA9-A0FC-356A7045D541}"/>
              </a:ext>
            </a:extLst>
          </p:cNvPr>
          <p:cNvSpPr>
            <a:spLocks noGrp="1"/>
          </p:cNvSpPr>
          <p:nvPr>
            <p:ph type="title" hasCustomPrompt="1"/>
          </p:nvPr>
        </p:nvSpPr>
        <p:spPr>
          <a:xfrm>
            <a:off x="533401" y="533400"/>
            <a:ext cx="2812626" cy="900523"/>
          </a:xfrm>
        </p:spPr>
        <p:txBody>
          <a:bodyPr/>
          <a:lstStyle>
            <a:lvl1pPr>
              <a:defRPr>
                <a:solidFill>
                  <a:schemeClr val="bg1"/>
                </a:solidFill>
                <a:latin typeface="MCQ Global Light" panose="020B0403020203020204" pitchFamily="34" charset="0"/>
                <a:cs typeface="MCQ Global Light" panose="020B0403020203020204" pitchFamily="34" charset="0"/>
              </a:defRPr>
            </a:lvl1pPr>
          </a:lstStyle>
          <a:p>
            <a:r>
              <a:rPr lang="en-US"/>
              <a:t>Insert slide title text</a:t>
            </a:r>
            <a:endParaRPr lang="en-AU"/>
          </a:p>
        </p:txBody>
      </p:sp>
      <p:sp>
        <p:nvSpPr>
          <p:cNvPr id="15" name="Text Placeholder 11">
            <a:extLst>
              <a:ext uri="{FF2B5EF4-FFF2-40B4-BE49-F238E27FC236}">
                <a16:creationId xmlns:a16="http://schemas.microsoft.com/office/drawing/2014/main" id="{733955BC-E521-40CB-8AFF-7413F9272DDF}"/>
              </a:ext>
            </a:extLst>
          </p:cNvPr>
          <p:cNvSpPr>
            <a:spLocks noGrp="1"/>
          </p:cNvSpPr>
          <p:nvPr>
            <p:ph type="body" sz="quarter" idx="18" hasCustomPrompt="1"/>
          </p:nvPr>
        </p:nvSpPr>
        <p:spPr>
          <a:xfrm>
            <a:off x="4038917" y="6649360"/>
            <a:ext cx="6114733"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B14FD5A-354D-40D7-8A26-535D38DBFCED}"/>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18" name="TextBox 17">
            <a:extLst>
              <a:ext uri="{FF2B5EF4-FFF2-40B4-BE49-F238E27FC236}">
                <a16:creationId xmlns:a16="http://schemas.microsoft.com/office/drawing/2014/main" id="{3DA51311-2942-48A9-B34D-12A79A26AB52}"/>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34559143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ACK COVER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CFF3A-5704-401C-8DBF-E62503B22B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
        <p:nvSpPr>
          <p:cNvPr id="7" name="Text Placeholder 11">
            <a:extLst>
              <a:ext uri="{FF2B5EF4-FFF2-40B4-BE49-F238E27FC236}">
                <a16:creationId xmlns:a16="http://schemas.microsoft.com/office/drawing/2014/main" id="{4D7A4390-EEE2-41C3-AD84-D05BF42CFBEA}"/>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0" name="TextBox 9">
            <a:extLst>
              <a:ext uri="{FF2B5EF4-FFF2-40B4-BE49-F238E27FC236}">
                <a16:creationId xmlns:a16="http://schemas.microsoft.com/office/drawing/2014/main" id="{6D06616A-0B4B-493E-B7C0-DDF7FCA6DFFC}"/>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 name="Title 1">
            <a:extLst>
              <a:ext uri="{FF2B5EF4-FFF2-40B4-BE49-F238E27FC236}">
                <a16:creationId xmlns:a16="http://schemas.microsoft.com/office/drawing/2014/main" id="{63F0BA26-21A1-45DD-8197-9708361DD36E}"/>
              </a:ext>
            </a:extLst>
          </p:cNvPr>
          <p:cNvSpPr>
            <a:spLocks noGrp="1"/>
          </p:cNvSpPr>
          <p:nvPr>
            <p:ph type="title" hasCustomPrompt="1"/>
          </p:nvPr>
        </p:nvSpPr>
        <p:spPr>
          <a:xfrm>
            <a:off x="533401" y="2153827"/>
            <a:ext cx="9620250" cy="900523"/>
          </a:xfrm>
        </p:spPr>
        <p:txBody>
          <a:bodyPr/>
          <a:lstStyle>
            <a:lvl1pPr>
              <a:defRPr/>
            </a:lvl1pPr>
          </a:lstStyle>
          <a:p>
            <a:r>
              <a:rPr lang="en-AU"/>
              <a:t>Insert ‘contacts’ or ‘disclaimer’ or ‘thank you’ title</a:t>
            </a:r>
          </a:p>
        </p:txBody>
      </p:sp>
      <p:sp>
        <p:nvSpPr>
          <p:cNvPr id="4" name="Text Placeholder 3">
            <a:extLst>
              <a:ext uri="{FF2B5EF4-FFF2-40B4-BE49-F238E27FC236}">
                <a16:creationId xmlns:a16="http://schemas.microsoft.com/office/drawing/2014/main" id="{3529A8BB-1302-4C3F-BF8F-46F03CF5B074}"/>
              </a:ext>
            </a:extLst>
          </p:cNvPr>
          <p:cNvSpPr>
            <a:spLocks noGrp="1"/>
          </p:cNvSpPr>
          <p:nvPr>
            <p:ph type="body" sz="quarter" idx="14"/>
          </p:nvPr>
        </p:nvSpPr>
        <p:spPr>
          <a:xfrm>
            <a:off x="533401" y="3230564"/>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3">
            <a:extLst>
              <a:ext uri="{FF2B5EF4-FFF2-40B4-BE49-F238E27FC236}">
                <a16:creationId xmlns:a16="http://schemas.microsoft.com/office/drawing/2014/main" id="{FB4C22AB-76CB-4F51-A539-7641B5E7139F}"/>
              </a:ext>
            </a:extLst>
          </p:cNvPr>
          <p:cNvSpPr>
            <a:spLocks noGrp="1"/>
          </p:cNvSpPr>
          <p:nvPr>
            <p:ph type="body" sz="quarter" idx="15"/>
          </p:nvPr>
        </p:nvSpPr>
        <p:spPr>
          <a:xfrm>
            <a:off x="3027363" y="3230564"/>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E33BF487-0556-42DA-9D23-2AF4AAB960B0}"/>
              </a:ext>
            </a:extLst>
          </p:cNvPr>
          <p:cNvSpPr>
            <a:spLocks noGrp="1"/>
          </p:cNvSpPr>
          <p:nvPr>
            <p:ph type="body" sz="quarter" idx="16"/>
          </p:nvPr>
        </p:nvSpPr>
        <p:spPr>
          <a:xfrm>
            <a:off x="5521325" y="3230564"/>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3">
            <a:extLst>
              <a:ext uri="{FF2B5EF4-FFF2-40B4-BE49-F238E27FC236}">
                <a16:creationId xmlns:a16="http://schemas.microsoft.com/office/drawing/2014/main" id="{232BD7C0-12AE-49DE-A4C8-AA19B4A4931D}"/>
              </a:ext>
            </a:extLst>
          </p:cNvPr>
          <p:cNvSpPr>
            <a:spLocks noGrp="1"/>
          </p:cNvSpPr>
          <p:nvPr>
            <p:ph type="body" sz="quarter" idx="17"/>
          </p:nvPr>
        </p:nvSpPr>
        <p:spPr>
          <a:xfrm>
            <a:off x="8015288" y="3230564"/>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3">
            <a:extLst>
              <a:ext uri="{FF2B5EF4-FFF2-40B4-BE49-F238E27FC236}">
                <a16:creationId xmlns:a16="http://schemas.microsoft.com/office/drawing/2014/main" id="{F1FFEC97-F93D-4E88-9B0F-F752C3A51BF7}"/>
              </a:ext>
            </a:extLst>
          </p:cNvPr>
          <p:cNvSpPr>
            <a:spLocks noGrp="1"/>
          </p:cNvSpPr>
          <p:nvPr>
            <p:ph type="body" sz="quarter" idx="18"/>
          </p:nvPr>
        </p:nvSpPr>
        <p:spPr>
          <a:xfrm>
            <a:off x="533401" y="4505325"/>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3">
            <a:extLst>
              <a:ext uri="{FF2B5EF4-FFF2-40B4-BE49-F238E27FC236}">
                <a16:creationId xmlns:a16="http://schemas.microsoft.com/office/drawing/2014/main" id="{5BC7D273-DCA9-4074-A6CB-7BF6A56BCD97}"/>
              </a:ext>
            </a:extLst>
          </p:cNvPr>
          <p:cNvSpPr>
            <a:spLocks noGrp="1"/>
          </p:cNvSpPr>
          <p:nvPr>
            <p:ph type="body" sz="quarter" idx="19"/>
          </p:nvPr>
        </p:nvSpPr>
        <p:spPr>
          <a:xfrm>
            <a:off x="3027363" y="4505325"/>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3">
            <a:extLst>
              <a:ext uri="{FF2B5EF4-FFF2-40B4-BE49-F238E27FC236}">
                <a16:creationId xmlns:a16="http://schemas.microsoft.com/office/drawing/2014/main" id="{4CCC6CC8-4555-49CA-8C0C-35FABA86ADB0}"/>
              </a:ext>
            </a:extLst>
          </p:cNvPr>
          <p:cNvSpPr>
            <a:spLocks noGrp="1"/>
          </p:cNvSpPr>
          <p:nvPr>
            <p:ph type="body" sz="quarter" idx="20"/>
          </p:nvPr>
        </p:nvSpPr>
        <p:spPr>
          <a:xfrm>
            <a:off x="5521325" y="4505325"/>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3">
            <a:extLst>
              <a:ext uri="{FF2B5EF4-FFF2-40B4-BE49-F238E27FC236}">
                <a16:creationId xmlns:a16="http://schemas.microsoft.com/office/drawing/2014/main" id="{DD9D46DE-7EB8-4DF0-AEAA-211EFC83D433}"/>
              </a:ext>
            </a:extLst>
          </p:cNvPr>
          <p:cNvSpPr>
            <a:spLocks noGrp="1"/>
          </p:cNvSpPr>
          <p:nvPr>
            <p:ph type="body" sz="quarter" idx="21"/>
          </p:nvPr>
        </p:nvSpPr>
        <p:spPr>
          <a:xfrm>
            <a:off x="8015288" y="4505325"/>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3" name="Group 2">
            <a:extLst>
              <a:ext uri="{FF2B5EF4-FFF2-40B4-BE49-F238E27FC236}">
                <a16:creationId xmlns:a16="http://schemas.microsoft.com/office/drawing/2014/main" id="{726BC3F6-FEAD-4A55-80BE-77D70725F7EB}"/>
              </a:ext>
            </a:extLst>
          </p:cNvPr>
          <p:cNvGrpSpPr/>
          <p:nvPr userDrawn="1"/>
        </p:nvGrpSpPr>
        <p:grpSpPr>
          <a:xfrm>
            <a:off x="-1770241" y="0"/>
            <a:ext cx="1411452" cy="1612900"/>
            <a:chOff x="-1770241" y="0"/>
            <a:chExt cx="1411452" cy="1612900"/>
          </a:xfrm>
        </p:grpSpPr>
        <p:sp>
          <p:nvSpPr>
            <p:cNvPr id="18" name="Rectangle 17">
              <a:extLst>
                <a:ext uri="{FF2B5EF4-FFF2-40B4-BE49-F238E27FC236}">
                  <a16:creationId xmlns:a16="http://schemas.microsoft.com/office/drawing/2014/main" id="{459DF5A3-AF7A-4875-A158-4C443EC6AC2D}"/>
                </a:ext>
              </a:extLst>
            </p:cNvPr>
            <p:cNvSpPr/>
            <p:nvPr userDrawn="1"/>
          </p:nvSpPr>
          <p:spPr>
            <a:xfrm>
              <a:off x="-1770241" y="445435"/>
              <a:ext cx="1411452" cy="1167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rPr>
                <a:t>If there are no contacts to be included, delete the title and the contact details placeholders, but keep a </a:t>
              </a:r>
              <a:br>
                <a:rPr lang="en-AU" sz="1000">
                  <a:solidFill>
                    <a:schemeClr val="bg1"/>
                  </a:solidFill>
                </a:rPr>
              </a:br>
              <a:r>
                <a:rPr lang="en-AU" sz="1000">
                  <a:solidFill>
                    <a:schemeClr val="bg1"/>
                  </a:solidFill>
                </a:rPr>
                <a:t>closing slide.</a:t>
              </a:r>
            </a:p>
          </p:txBody>
        </p:sp>
        <p:sp>
          <p:nvSpPr>
            <p:cNvPr id="19" name="Rectangle 18">
              <a:extLst>
                <a:ext uri="{FF2B5EF4-FFF2-40B4-BE49-F238E27FC236}">
                  <a16:creationId xmlns:a16="http://schemas.microsoft.com/office/drawing/2014/main" id="{05B9D141-D798-45C8-97D4-7744D9304000}"/>
                </a:ext>
              </a:extLst>
            </p:cNvPr>
            <p:cNvSpPr/>
            <p:nvPr userDrawn="1"/>
          </p:nvSpPr>
          <p:spPr>
            <a:xfrm>
              <a:off x="-1770241" y="0"/>
              <a:ext cx="1411452" cy="379049"/>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latin typeface="MCQ Global Medium" panose="020B0703020203020204" pitchFamily="34" charset="0"/>
                  <a:cs typeface="MCQ Global Medium" panose="020B0703020203020204" pitchFamily="34" charset="0"/>
                </a:rPr>
                <a:t>DESIGN </a:t>
              </a:r>
              <a:br>
                <a:rPr lang="en-AU" sz="1000">
                  <a:solidFill>
                    <a:schemeClr val="bg1"/>
                  </a:solidFill>
                  <a:latin typeface="MCQ Global Medium" panose="020B0703020203020204" pitchFamily="34" charset="0"/>
                  <a:cs typeface="MCQ Global Medium" panose="020B0703020203020204" pitchFamily="34" charset="0"/>
                </a:rPr>
              </a:br>
              <a:r>
                <a:rPr lang="en-AU" sz="1000">
                  <a:solidFill>
                    <a:schemeClr val="bg1"/>
                  </a:solidFill>
                  <a:latin typeface="MCQ Global Medium" panose="020B0703020203020204" pitchFamily="34" charset="0"/>
                  <a:cs typeface="MCQ Global Medium" panose="020B0703020203020204" pitchFamily="34" charset="0"/>
                </a:rPr>
                <a:t>ADVICE</a:t>
              </a:r>
            </a:p>
          </p:txBody>
        </p:sp>
      </p:grpSp>
    </p:spTree>
    <p:extLst>
      <p:ext uri="{BB962C8B-B14F-4D97-AF65-F5344CB8AC3E}">
        <p14:creationId xmlns:p14="http://schemas.microsoft.com/office/powerpoint/2010/main" val="10893286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BACK COVER BLAC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92E9050-0C32-4DBA-9F15-E611E23C25D3}"/>
              </a:ext>
            </a:extLst>
          </p:cNvPr>
          <p:cNvSpPr/>
          <p:nvPr userDrawn="1"/>
        </p:nvSpPr>
        <p:spPr>
          <a:xfrm>
            <a:off x="0" y="0"/>
            <a:ext cx="10691813" cy="75596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11">
            <a:extLst>
              <a:ext uri="{FF2B5EF4-FFF2-40B4-BE49-F238E27FC236}">
                <a16:creationId xmlns:a16="http://schemas.microsoft.com/office/drawing/2014/main" id="{4D7A4390-EEE2-41C3-AD84-D05BF42CFBEA}"/>
              </a:ext>
            </a:extLst>
          </p:cNvPr>
          <p:cNvSpPr>
            <a:spLocks noGrp="1"/>
          </p:cNvSpPr>
          <p:nvPr>
            <p:ph type="body" sz="quarter" idx="13" hasCustomPrompt="1"/>
          </p:nvPr>
        </p:nvSpPr>
        <p:spPr>
          <a:xfrm>
            <a:off x="533403" y="6649360"/>
            <a:ext cx="9620248" cy="365803"/>
          </a:xfrm>
        </p:spPr>
        <p:txBody>
          <a:bodyPr/>
          <a:lstStyle>
            <a:lvl1pPr>
              <a:lnSpc>
                <a:spcPct val="90000"/>
              </a:lnSpc>
              <a:defRPr sz="700">
                <a:solidFill>
                  <a:schemeClr val="bg1"/>
                </a:solidFill>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0" name="TextBox 9">
            <a:extLst>
              <a:ext uri="{FF2B5EF4-FFF2-40B4-BE49-F238E27FC236}">
                <a16:creationId xmlns:a16="http://schemas.microsoft.com/office/drawing/2014/main" id="{6D06616A-0B4B-493E-B7C0-DDF7FCA6DFFC}"/>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2" name="Title 1">
            <a:extLst>
              <a:ext uri="{FF2B5EF4-FFF2-40B4-BE49-F238E27FC236}">
                <a16:creationId xmlns:a16="http://schemas.microsoft.com/office/drawing/2014/main" id="{63F0BA26-21A1-45DD-8197-9708361DD36E}"/>
              </a:ext>
            </a:extLst>
          </p:cNvPr>
          <p:cNvSpPr>
            <a:spLocks noGrp="1"/>
          </p:cNvSpPr>
          <p:nvPr>
            <p:ph type="title" hasCustomPrompt="1"/>
          </p:nvPr>
        </p:nvSpPr>
        <p:spPr>
          <a:xfrm>
            <a:off x="533401" y="2153827"/>
            <a:ext cx="9620250" cy="900523"/>
          </a:xfrm>
        </p:spPr>
        <p:txBody>
          <a:bodyPr/>
          <a:lstStyle>
            <a:lvl1pPr>
              <a:defRPr>
                <a:solidFill>
                  <a:schemeClr val="bg1"/>
                </a:solidFill>
              </a:defRPr>
            </a:lvl1pPr>
          </a:lstStyle>
          <a:p>
            <a:r>
              <a:rPr lang="en-AU"/>
              <a:t>Insert ‘contacts’ or ‘disclaimer’ or ‘thank you’ title</a:t>
            </a:r>
          </a:p>
        </p:txBody>
      </p:sp>
      <p:sp>
        <p:nvSpPr>
          <p:cNvPr id="4" name="Text Placeholder 3">
            <a:extLst>
              <a:ext uri="{FF2B5EF4-FFF2-40B4-BE49-F238E27FC236}">
                <a16:creationId xmlns:a16="http://schemas.microsoft.com/office/drawing/2014/main" id="{3529A8BB-1302-4C3F-BF8F-46F03CF5B074}"/>
              </a:ext>
            </a:extLst>
          </p:cNvPr>
          <p:cNvSpPr>
            <a:spLocks noGrp="1"/>
          </p:cNvSpPr>
          <p:nvPr>
            <p:ph type="body" sz="quarter" idx="14"/>
          </p:nvPr>
        </p:nvSpPr>
        <p:spPr>
          <a:xfrm>
            <a:off x="533401"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3">
            <a:extLst>
              <a:ext uri="{FF2B5EF4-FFF2-40B4-BE49-F238E27FC236}">
                <a16:creationId xmlns:a16="http://schemas.microsoft.com/office/drawing/2014/main" id="{FB4C22AB-76CB-4F51-A539-7641B5E7139F}"/>
              </a:ext>
            </a:extLst>
          </p:cNvPr>
          <p:cNvSpPr>
            <a:spLocks noGrp="1"/>
          </p:cNvSpPr>
          <p:nvPr>
            <p:ph type="body" sz="quarter" idx="15"/>
          </p:nvPr>
        </p:nvSpPr>
        <p:spPr>
          <a:xfrm>
            <a:off x="3027363"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E33BF487-0556-42DA-9D23-2AF4AAB960B0}"/>
              </a:ext>
            </a:extLst>
          </p:cNvPr>
          <p:cNvSpPr>
            <a:spLocks noGrp="1"/>
          </p:cNvSpPr>
          <p:nvPr>
            <p:ph type="body" sz="quarter" idx="16"/>
          </p:nvPr>
        </p:nvSpPr>
        <p:spPr>
          <a:xfrm>
            <a:off x="5521325"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3">
            <a:extLst>
              <a:ext uri="{FF2B5EF4-FFF2-40B4-BE49-F238E27FC236}">
                <a16:creationId xmlns:a16="http://schemas.microsoft.com/office/drawing/2014/main" id="{232BD7C0-12AE-49DE-A4C8-AA19B4A4931D}"/>
              </a:ext>
            </a:extLst>
          </p:cNvPr>
          <p:cNvSpPr>
            <a:spLocks noGrp="1"/>
          </p:cNvSpPr>
          <p:nvPr>
            <p:ph type="body" sz="quarter" idx="17"/>
          </p:nvPr>
        </p:nvSpPr>
        <p:spPr>
          <a:xfrm>
            <a:off x="8015288"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3">
            <a:extLst>
              <a:ext uri="{FF2B5EF4-FFF2-40B4-BE49-F238E27FC236}">
                <a16:creationId xmlns:a16="http://schemas.microsoft.com/office/drawing/2014/main" id="{F1FFEC97-F93D-4E88-9B0F-F752C3A51BF7}"/>
              </a:ext>
            </a:extLst>
          </p:cNvPr>
          <p:cNvSpPr>
            <a:spLocks noGrp="1"/>
          </p:cNvSpPr>
          <p:nvPr>
            <p:ph type="body" sz="quarter" idx="18"/>
          </p:nvPr>
        </p:nvSpPr>
        <p:spPr>
          <a:xfrm>
            <a:off x="533401"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3">
            <a:extLst>
              <a:ext uri="{FF2B5EF4-FFF2-40B4-BE49-F238E27FC236}">
                <a16:creationId xmlns:a16="http://schemas.microsoft.com/office/drawing/2014/main" id="{5BC7D273-DCA9-4074-A6CB-7BF6A56BCD97}"/>
              </a:ext>
            </a:extLst>
          </p:cNvPr>
          <p:cNvSpPr>
            <a:spLocks noGrp="1"/>
          </p:cNvSpPr>
          <p:nvPr>
            <p:ph type="body" sz="quarter" idx="19"/>
          </p:nvPr>
        </p:nvSpPr>
        <p:spPr>
          <a:xfrm>
            <a:off x="3027363"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3">
            <a:extLst>
              <a:ext uri="{FF2B5EF4-FFF2-40B4-BE49-F238E27FC236}">
                <a16:creationId xmlns:a16="http://schemas.microsoft.com/office/drawing/2014/main" id="{4CCC6CC8-4555-49CA-8C0C-35FABA86ADB0}"/>
              </a:ext>
            </a:extLst>
          </p:cNvPr>
          <p:cNvSpPr>
            <a:spLocks noGrp="1"/>
          </p:cNvSpPr>
          <p:nvPr>
            <p:ph type="body" sz="quarter" idx="20"/>
          </p:nvPr>
        </p:nvSpPr>
        <p:spPr>
          <a:xfrm>
            <a:off x="5521325"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3">
            <a:extLst>
              <a:ext uri="{FF2B5EF4-FFF2-40B4-BE49-F238E27FC236}">
                <a16:creationId xmlns:a16="http://schemas.microsoft.com/office/drawing/2014/main" id="{DD9D46DE-7EB8-4DF0-AEAA-211EFC83D433}"/>
              </a:ext>
            </a:extLst>
          </p:cNvPr>
          <p:cNvSpPr>
            <a:spLocks noGrp="1"/>
          </p:cNvSpPr>
          <p:nvPr>
            <p:ph type="body" sz="quarter" idx="21"/>
          </p:nvPr>
        </p:nvSpPr>
        <p:spPr>
          <a:xfrm>
            <a:off x="8015288"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9" name="Picture 18">
            <a:extLst>
              <a:ext uri="{FF2B5EF4-FFF2-40B4-BE49-F238E27FC236}">
                <a16:creationId xmlns:a16="http://schemas.microsoft.com/office/drawing/2014/main" id="{F7FCA909-AE20-4FCC-96D2-5B3B59F846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grpSp>
        <p:nvGrpSpPr>
          <p:cNvPr id="3" name="Group 2">
            <a:extLst>
              <a:ext uri="{FF2B5EF4-FFF2-40B4-BE49-F238E27FC236}">
                <a16:creationId xmlns:a16="http://schemas.microsoft.com/office/drawing/2014/main" id="{B3055755-6510-4DD7-BB7E-AD06953BB88B}"/>
              </a:ext>
            </a:extLst>
          </p:cNvPr>
          <p:cNvGrpSpPr/>
          <p:nvPr userDrawn="1"/>
        </p:nvGrpSpPr>
        <p:grpSpPr>
          <a:xfrm>
            <a:off x="-1770241" y="0"/>
            <a:ext cx="1411452" cy="1612900"/>
            <a:chOff x="-1770241" y="0"/>
            <a:chExt cx="1411452" cy="1612900"/>
          </a:xfrm>
        </p:grpSpPr>
        <p:sp>
          <p:nvSpPr>
            <p:cNvPr id="20" name="Rectangle 19">
              <a:extLst>
                <a:ext uri="{FF2B5EF4-FFF2-40B4-BE49-F238E27FC236}">
                  <a16:creationId xmlns:a16="http://schemas.microsoft.com/office/drawing/2014/main" id="{08D5D80A-6DFD-4200-8867-E14BC66346EB}"/>
                </a:ext>
              </a:extLst>
            </p:cNvPr>
            <p:cNvSpPr/>
            <p:nvPr userDrawn="1"/>
          </p:nvSpPr>
          <p:spPr>
            <a:xfrm>
              <a:off x="-1770241" y="445435"/>
              <a:ext cx="1411452" cy="1167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rPr>
                <a:t>If there are no contacts to be included, delete the title and the contact details placeholders, but keep a </a:t>
              </a:r>
              <a:br>
                <a:rPr lang="en-AU" sz="1000">
                  <a:solidFill>
                    <a:schemeClr val="bg1"/>
                  </a:solidFill>
                </a:rPr>
              </a:br>
              <a:r>
                <a:rPr lang="en-AU" sz="1000">
                  <a:solidFill>
                    <a:schemeClr val="bg1"/>
                  </a:solidFill>
                </a:rPr>
                <a:t>closing slide.</a:t>
              </a:r>
            </a:p>
          </p:txBody>
        </p:sp>
        <p:sp>
          <p:nvSpPr>
            <p:cNvPr id="21" name="Rectangle 20">
              <a:extLst>
                <a:ext uri="{FF2B5EF4-FFF2-40B4-BE49-F238E27FC236}">
                  <a16:creationId xmlns:a16="http://schemas.microsoft.com/office/drawing/2014/main" id="{A4F44D8B-FFD8-4B29-B5BA-F3067C3FD354}"/>
                </a:ext>
              </a:extLst>
            </p:cNvPr>
            <p:cNvSpPr/>
            <p:nvPr userDrawn="1"/>
          </p:nvSpPr>
          <p:spPr>
            <a:xfrm>
              <a:off x="-1770241" y="0"/>
              <a:ext cx="1411452" cy="379049"/>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latin typeface="MCQ Global Medium" panose="020B0703020203020204" pitchFamily="34" charset="0"/>
                  <a:cs typeface="MCQ Global Medium" panose="020B0703020203020204" pitchFamily="34" charset="0"/>
                </a:rPr>
                <a:t>DESIGN </a:t>
              </a:r>
              <a:br>
                <a:rPr lang="en-AU" sz="1000">
                  <a:solidFill>
                    <a:schemeClr val="bg1"/>
                  </a:solidFill>
                  <a:latin typeface="MCQ Global Medium" panose="020B0703020203020204" pitchFamily="34" charset="0"/>
                  <a:cs typeface="MCQ Global Medium" panose="020B0703020203020204" pitchFamily="34" charset="0"/>
                </a:rPr>
              </a:br>
              <a:r>
                <a:rPr lang="en-AU" sz="1000">
                  <a:solidFill>
                    <a:schemeClr val="bg1"/>
                  </a:solidFill>
                  <a:latin typeface="MCQ Global Medium" panose="020B0703020203020204" pitchFamily="34" charset="0"/>
                  <a:cs typeface="MCQ Global Medium" panose="020B0703020203020204" pitchFamily="34" charset="0"/>
                </a:rPr>
                <a:t>ADVICE</a:t>
              </a:r>
            </a:p>
          </p:txBody>
        </p:sp>
      </p:grpSp>
    </p:spTree>
    <p:extLst>
      <p:ext uri="{BB962C8B-B14F-4D97-AF65-F5344CB8AC3E}">
        <p14:creationId xmlns:p14="http://schemas.microsoft.com/office/powerpoint/2010/main" val="42545528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VER HALF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E2CEF4-038E-428A-B6B3-52A7E8E207A6}"/>
              </a:ext>
            </a:extLst>
          </p:cNvPr>
          <p:cNvSpPr/>
          <p:nvPr userDrawn="1"/>
        </p:nvSpPr>
        <p:spPr>
          <a:xfrm>
            <a:off x="0" y="0"/>
            <a:ext cx="5345906"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F65391C-1B1E-4968-8AEA-E1BB019691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
        <p:nvSpPr>
          <p:cNvPr id="11" name="Title 20">
            <a:extLst>
              <a:ext uri="{FF2B5EF4-FFF2-40B4-BE49-F238E27FC236}">
                <a16:creationId xmlns:a16="http://schemas.microsoft.com/office/drawing/2014/main" id="{19EC61D6-F60B-42E1-8D73-E0E074A8BF34}"/>
              </a:ext>
            </a:extLst>
          </p:cNvPr>
          <p:cNvSpPr>
            <a:spLocks noGrp="1"/>
          </p:cNvSpPr>
          <p:nvPr>
            <p:ph type="title" hasCustomPrompt="1"/>
          </p:nvPr>
        </p:nvSpPr>
        <p:spPr>
          <a:xfrm>
            <a:off x="534722" y="2231392"/>
            <a:ext cx="4154114" cy="1543050"/>
          </a:xfrm>
        </p:spPr>
        <p:txBody>
          <a:bodyPr anchor="b" anchorCtr="0"/>
          <a:lstStyle>
            <a:lvl1pPr algn="l" defTabSz="914400" rtl="0" eaLnBrk="1" latinLnBrk="0" hangingPunct="1">
              <a:lnSpc>
                <a:spcPct val="100000"/>
              </a:lnSpc>
              <a:spcBef>
                <a:spcPct val="0"/>
              </a:spcBef>
              <a:buNone/>
              <a:defRPr lang="en-AU" sz="2600" kern="1200" dirty="0">
                <a:solidFill>
                  <a:schemeClr val="tx1"/>
                </a:solidFill>
                <a:latin typeface="MCQ Global" panose="020B0403020203020204" pitchFamily="34" charset="0"/>
                <a:ea typeface="+mj-ea"/>
                <a:cs typeface="MCQ Global" panose="020B0403020203020204" pitchFamily="34" charset="0"/>
              </a:defRPr>
            </a:lvl1pPr>
          </a:lstStyle>
          <a:p>
            <a:r>
              <a:rPr lang="en-US"/>
              <a:t>Insert document title text</a:t>
            </a:r>
            <a:endParaRPr lang="en-AU"/>
          </a:p>
        </p:txBody>
      </p:sp>
      <p:sp>
        <p:nvSpPr>
          <p:cNvPr id="12" name="Text Placeholder 22">
            <a:extLst>
              <a:ext uri="{FF2B5EF4-FFF2-40B4-BE49-F238E27FC236}">
                <a16:creationId xmlns:a16="http://schemas.microsoft.com/office/drawing/2014/main" id="{8851B611-6C39-4214-99E4-90A260EA6D35}"/>
              </a:ext>
            </a:extLst>
          </p:cNvPr>
          <p:cNvSpPr>
            <a:spLocks noGrp="1"/>
          </p:cNvSpPr>
          <p:nvPr>
            <p:ph type="body" sz="quarter" idx="10" hasCustomPrompt="1"/>
          </p:nvPr>
        </p:nvSpPr>
        <p:spPr>
          <a:xfrm>
            <a:off x="534722" y="4011063"/>
            <a:ext cx="4155548" cy="402105"/>
          </a:xfrm>
        </p:spPr>
        <p:txBody>
          <a:bodyPr>
            <a:noAutofit/>
          </a:bodyPr>
          <a:lstStyle>
            <a:lvl1pPr>
              <a:lnSpc>
                <a:spcPct val="100000"/>
              </a:lnSpc>
              <a:defRPr lang="en-US" sz="1400" kern="1200" dirty="0" smtClean="0">
                <a:solidFill>
                  <a:schemeClr val="tx1"/>
                </a:solidFill>
                <a:latin typeface="MCQ Global" panose="020B0403020203020204" pitchFamily="34" charset="0"/>
                <a:ea typeface="+mn-ea"/>
                <a:cs typeface="MCQ Global" panose="020B0403020203020204" pitchFamily="34" charset="0"/>
              </a:defRPr>
            </a:lvl1pPr>
          </a:lstStyle>
          <a:p>
            <a:pPr lvl="0"/>
            <a:r>
              <a:rPr lang="en-US"/>
              <a:t>Insert subtitle text</a:t>
            </a:r>
          </a:p>
        </p:txBody>
      </p:sp>
      <p:sp>
        <p:nvSpPr>
          <p:cNvPr id="13" name="Text Placeholder 24">
            <a:extLst>
              <a:ext uri="{FF2B5EF4-FFF2-40B4-BE49-F238E27FC236}">
                <a16:creationId xmlns:a16="http://schemas.microsoft.com/office/drawing/2014/main" id="{D084AA5C-3A84-48AD-B4E3-DD0E10755733}"/>
              </a:ext>
            </a:extLst>
          </p:cNvPr>
          <p:cNvSpPr>
            <a:spLocks noGrp="1"/>
          </p:cNvSpPr>
          <p:nvPr>
            <p:ph type="body" sz="quarter" idx="11" hasCustomPrompt="1"/>
          </p:nvPr>
        </p:nvSpPr>
        <p:spPr>
          <a:xfrm>
            <a:off x="534722" y="4629469"/>
            <a:ext cx="4155548" cy="345600"/>
          </a:xfrm>
        </p:spPr>
        <p:txBody>
          <a:bodyPr>
            <a:noAutofit/>
          </a:bodyPr>
          <a:lstStyle>
            <a:lvl1pPr>
              <a:defRPr lang="en-US" sz="1000" kern="1200" dirty="0" smtClean="0">
                <a:solidFill>
                  <a:schemeClr val="tx1"/>
                </a:solidFill>
                <a:latin typeface="MCQ Global" panose="020B0403020203020204" pitchFamily="34" charset="0"/>
                <a:ea typeface="+mn-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date </a:t>
            </a:r>
            <a:endParaRPr lang="en-AU"/>
          </a:p>
        </p:txBody>
      </p:sp>
    </p:spTree>
    <p:extLst>
      <p:ext uri="{BB962C8B-B14F-4D97-AF65-F5344CB8AC3E}">
        <p14:creationId xmlns:p14="http://schemas.microsoft.com/office/powerpoint/2010/main" val="15988507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OARD_COVER HALF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3E2CEF4-038E-428A-B6B3-52A7E8E207A6}"/>
              </a:ext>
            </a:extLst>
          </p:cNvPr>
          <p:cNvSpPr/>
          <p:nvPr userDrawn="1"/>
        </p:nvSpPr>
        <p:spPr>
          <a:xfrm>
            <a:off x="0" y="0"/>
            <a:ext cx="5345906"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9" name="Picture 8">
            <a:extLst>
              <a:ext uri="{FF2B5EF4-FFF2-40B4-BE49-F238E27FC236}">
                <a16:creationId xmlns:a16="http://schemas.microsoft.com/office/drawing/2014/main" id="{AF65391C-1B1E-4968-8AEA-E1BB0196910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
        <p:nvSpPr>
          <p:cNvPr id="11" name="Title 20">
            <a:extLst>
              <a:ext uri="{FF2B5EF4-FFF2-40B4-BE49-F238E27FC236}">
                <a16:creationId xmlns:a16="http://schemas.microsoft.com/office/drawing/2014/main" id="{19EC61D6-F60B-42E1-8D73-E0E074A8BF34}"/>
              </a:ext>
            </a:extLst>
          </p:cNvPr>
          <p:cNvSpPr>
            <a:spLocks noGrp="1"/>
          </p:cNvSpPr>
          <p:nvPr>
            <p:ph type="title" hasCustomPrompt="1"/>
          </p:nvPr>
        </p:nvSpPr>
        <p:spPr>
          <a:xfrm>
            <a:off x="534722" y="2104475"/>
            <a:ext cx="4629416" cy="1054733"/>
          </a:xfrm>
        </p:spPr>
        <p:txBody>
          <a:bodyPr anchor="t" anchorCtr="0"/>
          <a:lstStyle>
            <a:lvl1pPr algn="l" defTabSz="914400" rtl="0" eaLnBrk="1" latinLnBrk="0" hangingPunct="1">
              <a:lnSpc>
                <a:spcPct val="100000"/>
              </a:lnSpc>
              <a:spcBef>
                <a:spcPct val="0"/>
              </a:spcBef>
              <a:buNone/>
              <a:defRPr lang="en-AU" sz="2600" kern="1200" dirty="0">
                <a:solidFill>
                  <a:schemeClr val="tx1"/>
                </a:solidFill>
                <a:latin typeface="MCQ Global" panose="020B0403020203020204" pitchFamily="34" charset="0"/>
                <a:ea typeface="+mj-ea"/>
                <a:cs typeface="MCQ Global" panose="020B0403020203020204" pitchFamily="34" charset="0"/>
              </a:defRPr>
            </a:lvl1pPr>
          </a:lstStyle>
          <a:p>
            <a:r>
              <a:rPr lang="en-US"/>
              <a:t>Subject/project/proposal</a:t>
            </a:r>
            <a:endParaRPr lang="en-AU"/>
          </a:p>
        </p:txBody>
      </p:sp>
      <p:sp>
        <p:nvSpPr>
          <p:cNvPr id="12" name="Text Placeholder 22">
            <a:extLst>
              <a:ext uri="{FF2B5EF4-FFF2-40B4-BE49-F238E27FC236}">
                <a16:creationId xmlns:a16="http://schemas.microsoft.com/office/drawing/2014/main" id="{8851B611-6C39-4214-99E4-90A260EA6D35}"/>
              </a:ext>
            </a:extLst>
          </p:cNvPr>
          <p:cNvSpPr>
            <a:spLocks noGrp="1"/>
          </p:cNvSpPr>
          <p:nvPr>
            <p:ph type="body" sz="quarter" idx="10" hasCustomPrompt="1"/>
          </p:nvPr>
        </p:nvSpPr>
        <p:spPr>
          <a:xfrm>
            <a:off x="534722" y="3337010"/>
            <a:ext cx="4631014" cy="465687"/>
          </a:xfrm>
        </p:spPr>
        <p:txBody>
          <a:bodyPr>
            <a:noAutofit/>
          </a:bodyPr>
          <a:lstStyle>
            <a:lvl1pPr>
              <a:lnSpc>
                <a:spcPct val="100000"/>
              </a:lnSpc>
              <a:defRPr lang="en-US" sz="1400" kern="1200" dirty="0" smtClean="0">
                <a:solidFill>
                  <a:schemeClr val="tx1"/>
                </a:solidFill>
                <a:latin typeface="MCQ Global" panose="020B0403020203020204" pitchFamily="34" charset="0"/>
                <a:ea typeface="+mn-ea"/>
                <a:cs typeface="MCQ Global" panose="020B0403020203020204" pitchFamily="34" charset="0"/>
              </a:defRPr>
            </a:lvl1pPr>
          </a:lstStyle>
          <a:p>
            <a:pPr lvl="0"/>
            <a:r>
              <a:rPr lang="en-US"/>
              <a:t>SPONSOR: [Presenter/Group/Division Head]</a:t>
            </a:r>
            <a:br>
              <a:rPr lang="en-US"/>
            </a:br>
            <a:r>
              <a:rPr lang="en-US"/>
              <a:t>DATE: DAY MONTH YEAR </a:t>
            </a:r>
          </a:p>
        </p:txBody>
      </p:sp>
      <p:sp>
        <p:nvSpPr>
          <p:cNvPr id="4" name="Text Placeholder 3">
            <a:extLst>
              <a:ext uri="{FF2B5EF4-FFF2-40B4-BE49-F238E27FC236}">
                <a16:creationId xmlns:a16="http://schemas.microsoft.com/office/drawing/2014/main" id="{CD27A87D-C5D1-4502-926F-A8533444F2B2}"/>
              </a:ext>
            </a:extLst>
          </p:cNvPr>
          <p:cNvSpPr>
            <a:spLocks noGrp="1"/>
          </p:cNvSpPr>
          <p:nvPr>
            <p:ph type="body" sz="quarter" idx="12" hasCustomPrompt="1"/>
          </p:nvPr>
        </p:nvSpPr>
        <p:spPr>
          <a:xfrm>
            <a:off x="533399" y="1273258"/>
            <a:ext cx="4629833" cy="676275"/>
          </a:xfrm>
        </p:spPr>
        <p:txBody>
          <a:bodyPr/>
          <a:lstStyle>
            <a:lvl1pPr>
              <a:defRPr sz="1800">
                <a:latin typeface="+mn-lt"/>
              </a:defRPr>
            </a:lvl1pPr>
          </a:lstStyle>
          <a:p>
            <a:pPr lvl="0"/>
            <a:r>
              <a:rPr lang="en-AU"/>
              <a:t>State which Board (MGL/MBL or both) or Committee the paper is being submitted to (for example MGL Board)</a:t>
            </a:r>
          </a:p>
        </p:txBody>
      </p:sp>
    </p:spTree>
    <p:extLst>
      <p:ext uri="{BB962C8B-B14F-4D97-AF65-F5344CB8AC3E}">
        <p14:creationId xmlns:p14="http://schemas.microsoft.com/office/powerpoint/2010/main" val="19196515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S HALF IMA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5BAB9E3-5571-4FD2-86F3-73B30AF00283}"/>
              </a:ext>
            </a:extLst>
          </p:cNvPr>
          <p:cNvSpPr/>
          <p:nvPr userDrawn="1"/>
        </p:nvSpPr>
        <p:spPr>
          <a:xfrm>
            <a:off x="0" y="0"/>
            <a:ext cx="5345906"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9" name="Text Placeholder 8">
            <a:extLst>
              <a:ext uri="{FF2B5EF4-FFF2-40B4-BE49-F238E27FC236}">
                <a16:creationId xmlns:a16="http://schemas.microsoft.com/office/drawing/2014/main" id="{9C7758EA-D22D-47C1-A7FB-34ABE164647F}"/>
              </a:ext>
            </a:extLst>
          </p:cNvPr>
          <p:cNvSpPr>
            <a:spLocks noGrp="1"/>
          </p:cNvSpPr>
          <p:nvPr>
            <p:ph type="body" sz="quarter" idx="10" hasCustomPrompt="1"/>
          </p:nvPr>
        </p:nvSpPr>
        <p:spPr>
          <a:xfrm>
            <a:off x="533399" y="1618086"/>
            <a:ext cx="4164013" cy="946150"/>
          </a:xfrm>
        </p:spPr>
        <p:txBody>
          <a:bodyPr>
            <a:noAutofit/>
          </a:bodyPr>
          <a:lstStyle>
            <a:lvl1pPr algn="l" defTabSz="914400" rtl="0" eaLnBrk="1" latinLnBrk="0" hangingPunct="1">
              <a:lnSpc>
                <a:spcPct val="100000"/>
              </a:lnSpc>
              <a:spcBef>
                <a:spcPct val="0"/>
              </a:spcBef>
              <a:buNone/>
              <a:defRPr lang="en-US" sz="2600" kern="1200" dirty="0" smtClean="0">
                <a:solidFill>
                  <a:schemeClr val="tx1"/>
                </a:solidFill>
                <a:latin typeface="MCQ Global" panose="020B0403020203020204" pitchFamily="34" charset="0"/>
                <a:ea typeface="+mj-ea"/>
                <a:cs typeface="MCQ Global" panose="020B0403020203020204" pitchFamily="34" charset="0"/>
              </a:defRPr>
            </a:lvl1pPr>
            <a:lvl2pPr algn="l" defTabSz="914400" rtl="0" eaLnBrk="1" latinLnBrk="0" hangingPunct="1">
              <a:lnSpc>
                <a:spcPct val="90000"/>
              </a:lnSpc>
              <a:spcBef>
                <a:spcPct val="0"/>
              </a:spcBef>
              <a:buNone/>
              <a:defRPr lang="en-US" sz="3000" kern="1200" dirty="0" smtClean="0">
                <a:solidFill>
                  <a:schemeClr val="tx1"/>
                </a:solidFill>
                <a:latin typeface="MCQ Global" panose="020B0403020203020204" pitchFamily="34" charset="0"/>
                <a:ea typeface="+mj-ea"/>
                <a:cs typeface="MCQ Global" panose="020B0403020203020204" pitchFamily="34" charset="0"/>
              </a:defRPr>
            </a:lvl2pPr>
            <a:lvl3pPr marL="0" indent="0" algn="l" defTabSz="914400" rtl="0" eaLnBrk="1" latinLnBrk="0" hangingPunct="1">
              <a:lnSpc>
                <a:spcPct val="90000"/>
              </a:lnSpc>
              <a:spcBef>
                <a:spcPct val="0"/>
              </a:spcBef>
              <a:buNone/>
              <a:defRPr lang="en-US" sz="3000" kern="1200" dirty="0" smtClean="0">
                <a:solidFill>
                  <a:schemeClr val="tx1"/>
                </a:solidFill>
                <a:latin typeface="MCQ Global" panose="020B0403020203020204" pitchFamily="34" charset="0"/>
                <a:ea typeface="+mj-ea"/>
                <a:cs typeface="MCQ Global" panose="020B0403020203020204" pitchFamily="34" charset="0"/>
              </a:defRPr>
            </a:lvl3pPr>
            <a:lvl4pPr marL="180000" indent="0" algn="l" defTabSz="914400" rtl="0" eaLnBrk="1" latinLnBrk="0" hangingPunct="1">
              <a:lnSpc>
                <a:spcPct val="90000"/>
              </a:lnSpc>
              <a:spcBef>
                <a:spcPct val="0"/>
              </a:spcBef>
              <a:buNone/>
              <a:defRPr lang="en-US" sz="3000" kern="1200" dirty="0" smtClean="0">
                <a:solidFill>
                  <a:schemeClr val="tx1"/>
                </a:solidFill>
                <a:latin typeface="MCQ Global" panose="020B0403020203020204" pitchFamily="34" charset="0"/>
                <a:ea typeface="+mj-ea"/>
                <a:cs typeface="MCQ Global" panose="020B0403020203020204" pitchFamily="34" charset="0"/>
              </a:defRPr>
            </a:lvl4pPr>
            <a:lvl5pPr marL="360000" indent="0" algn="l" defTabSz="914400" rtl="0" eaLnBrk="1" latinLnBrk="0" hangingPunct="1">
              <a:lnSpc>
                <a:spcPct val="90000"/>
              </a:lnSpc>
              <a:spcBef>
                <a:spcPct val="0"/>
              </a:spcBef>
              <a:buNone/>
              <a:defRPr lang="en-AU" sz="3000" kern="1200" dirty="0">
                <a:solidFill>
                  <a:schemeClr val="tx1"/>
                </a:solidFill>
                <a:latin typeface="MCQ Global" panose="020B0403020203020204" pitchFamily="34" charset="0"/>
                <a:ea typeface="+mj-ea"/>
                <a:cs typeface="MCQ Global" panose="020B0403020203020204" pitchFamily="34" charset="0"/>
              </a:defRPr>
            </a:lvl5pPr>
          </a:lstStyle>
          <a:p>
            <a:pPr lvl="0"/>
            <a:r>
              <a:rPr lang="en-US"/>
              <a:t>Insert ‘contents’ or ‘agenda’ title text</a:t>
            </a:r>
            <a:endParaRPr lang="en-AU"/>
          </a:p>
        </p:txBody>
      </p:sp>
      <p:pic>
        <p:nvPicPr>
          <p:cNvPr id="5" name="Picture 4">
            <a:extLst>
              <a:ext uri="{FF2B5EF4-FFF2-40B4-BE49-F238E27FC236}">
                <a16:creationId xmlns:a16="http://schemas.microsoft.com/office/drawing/2014/main" id="{B448A033-B842-407B-9238-D1D91552100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Tree>
    <p:extLst>
      <p:ext uri="{BB962C8B-B14F-4D97-AF65-F5344CB8AC3E}">
        <p14:creationId xmlns:p14="http://schemas.microsoft.com/office/powerpoint/2010/main" val="160496243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DIVIDER HALF IMAG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472006-0F4E-4359-973F-3A8865945646}"/>
              </a:ext>
            </a:extLst>
          </p:cNvPr>
          <p:cNvSpPr/>
          <p:nvPr userDrawn="1"/>
        </p:nvSpPr>
        <p:spPr>
          <a:xfrm>
            <a:off x="0" y="0"/>
            <a:ext cx="5345906" cy="7559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9">
            <a:extLst>
              <a:ext uri="{FF2B5EF4-FFF2-40B4-BE49-F238E27FC236}">
                <a16:creationId xmlns:a16="http://schemas.microsoft.com/office/drawing/2014/main" id="{65135082-7AA4-4DC1-A579-632CC511A7AD}"/>
              </a:ext>
            </a:extLst>
          </p:cNvPr>
          <p:cNvSpPr>
            <a:spLocks noGrp="1"/>
          </p:cNvSpPr>
          <p:nvPr>
            <p:ph type="title" hasCustomPrompt="1"/>
          </p:nvPr>
        </p:nvSpPr>
        <p:spPr>
          <a:xfrm>
            <a:off x="534987" y="2432991"/>
            <a:ext cx="3798888" cy="1162684"/>
          </a:xfrm>
        </p:spPr>
        <p:txBody>
          <a:bodyPr vert="horz" lIns="0" tIns="0" rIns="0" bIns="0" rtlCol="0" anchor="t" anchorCtr="0">
            <a:noAutofit/>
          </a:bodyPr>
          <a:lstStyle>
            <a:lvl1pPr>
              <a:defRPr lang="en-AU" sz="10000" dirty="0">
                <a:latin typeface="MCQ Global Medium" panose="020B0703020203020204" pitchFamily="34" charset="0"/>
                <a:cs typeface="MCQ Global Medium" panose="020B0703020203020204" pitchFamily="34" charset="0"/>
              </a:defRPr>
            </a:lvl1pPr>
          </a:lstStyle>
          <a:p>
            <a:pPr lvl="0"/>
            <a:r>
              <a:rPr lang="en-US"/>
              <a:t>#</a:t>
            </a:r>
            <a:endParaRPr lang="en-AU"/>
          </a:p>
        </p:txBody>
      </p:sp>
      <p:sp>
        <p:nvSpPr>
          <p:cNvPr id="6" name="Text Placeholder 2">
            <a:extLst>
              <a:ext uri="{FF2B5EF4-FFF2-40B4-BE49-F238E27FC236}">
                <a16:creationId xmlns:a16="http://schemas.microsoft.com/office/drawing/2014/main" id="{4442E48F-4C01-45AA-852E-559780D9ADC1}"/>
              </a:ext>
            </a:extLst>
          </p:cNvPr>
          <p:cNvSpPr>
            <a:spLocks noGrp="1"/>
          </p:cNvSpPr>
          <p:nvPr>
            <p:ph type="body" sz="quarter" idx="11" hasCustomPrompt="1"/>
          </p:nvPr>
        </p:nvSpPr>
        <p:spPr>
          <a:xfrm>
            <a:off x="533400" y="3779837"/>
            <a:ext cx="3800475" cy="1397000"/>
          </a:xfrm>
        </p:spPr>
        <p:txBody>
          <a:bodyPr>
            <a:noAutofit/>
          </a:bodyPr>
          <a:lstStyle>
            <a:lvl1pPr>
              <a:lnSpc>
                <a:spcPct val="100000"/>
              </a:lnSpc>
              <a:defRPr lang="en-US" sz="2600" kern="1200" dirty="0" smtClean="0">
                <a:solidFill>
                  <a:schemeClr val="tx1"/>
                </a:solidFill>
                <a:latin typeface="MCQ Global" panose="020B0403020203020204" pitchFamily="34" charset="0"/>
                <a:ea typeface="+mj-ea"/>
                <a:cs typeface="MCQ Global" panose="020B04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AU"/>
              <a:t>Insert section title text</a:t>
            </a:r>
          </a:p>
        </p:txBody>
      </p:sp>
      <p:pic>
        <p:nvPicPr>
          <p:cNvPr id="9" name="Picture 8">
            <a:extLst>
              <a:ext uri="{FF2B5EF4-FFF2-40B4-BE49-F238E27FC236}">
                <a16:creationId xmlns:a16="http://schemas.microsoft.com/office/drawing/2014/main" id="{B3933359-2E81-40A7-991A-B628E3540B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Tree>
    <p:extLst>
      <p:ext uri="{BB962C8B-B14F-4D97-AF65-F5344CB8AC3E}">
        <p14:creationId xmlns:p14="http://schemas.microsoft.com/office/powerpoint/2010/main" val="20572310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1" y="533400"/>
            <a:ext cx="9620250" cy="903288"/>
          </a:xfrm>
        </p:spPr>
        <p:txBody>
          <a:bodyPr>
            <a:noAutofit/>
          </a:bodyPr>
          <a:lstStyle>
            <a:lvl1pPr>
              <a:lnSpc>
                <a:spcPct val="100000"/>
              </a:lnSpc>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438570"/>
            <a:ext cx="9620250" cy="536280"/>
          </a:xfrm>
        </p:spPr>
        <p:txBody>
          <a:bodyPr>
            <a:noAutofit/>
          </a:bodyPr>
          <a:lstStyle>
            <a:lvl1pPr>
              <a:lnSpc>
                <a:spcPct val="100000"/>
              </a:lnSpc>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1971674"/>
            <a:ext cx="9620250" cy="365126"/>
          </a:xfrm>
        </p:spPr>
        <p:txBody>
          <a:bodyPr anchor="b" anchorCtr="0">
            <a:noAutofit/>
          </a:bodyPr>
          <a:lstStyle>
            <a:lvl1pPr>
              <a:lnSpc>
                <a:spcPct val="100000"/>
              </a:lnSpc>
              <a:defRPr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2517775"/>
            <a:ext cx="9620249" cy="3962399"/>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11">
            <a:extLst>
              <a:ext uri="{FF2B5EF4-FFF2-40B4-BE49-F238E27FC236}">
                <a16:creationId xmlns:a16="http://schemas.microsoft.com/office/drawing/2014/main" id="{3F1F0A47-C9A1-49AD-A845-B75244E5A5F2}"/>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2C067EA7-DFCB-442E-88BB-E253BE1B1AE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60620E0B-FA30-4EFD-9357-A0B1BEDA80E7}"/>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90515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DIVIDER BLACK NO IMAG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3EDEC06-2718-49EB-B00A-1A148CC07D71}"/>
              </a:ext>
            </a:extLst>
          </p:cNvPr>
          <p:cNvSpPr/>
          <p:nvPr userDrawn="1"/>
        </p:nvSpPr>
        <p:spPr>
          <a:xfrm>
            <a:off x="0" y="0"/>
            <a:ext cx="5345906" cy="7559675"/>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Title 9">
            <a:extLst>
              <a:ext uri="{FF2B5EF4-FFF2-40B4-BE49-F238E27FC236}">
                <a16:creationId xmlns:a16="http://schemas.microsoft.com/office/drawing/2014/main" id="{65135082-7AA4-4DC1-A579-632CC511A7AD}"/>
              </a:ext>
            </a:extLst>
          </p:cNvPr>
          <p:cNvSpPr>
            <a:spLocks noGrp="1"/>
          </p:cNvSpPr>
          <p:nvPr>
            <p:ph type="title" hasCustomPrompt="1"/>
          </p:nvPr>
        </p:nvSpPr>
        <p:spPr>
          <a:xfrm>
            <a:off x="534987" y="3198495"/>
            <a:ext cx="3798888" cy="1162684"/>
          </a:xfrm>
        </p:spPr>
        <p:txBody>
          <a:bodyPr vert="horz" lIns="0" tIns="0" rIns="0" bIns="0" rtlCol="0" anchor="ctr" anchorCtr="0">
            <a:noAutofit/>
          </a:bodyPr>
          <a:lstStyle>
            <a:lvl1pPr>
              <a:defRPr lang="en-AU" sz="10000" dirty="0">
                <a:solidFill>
                  <a:schemeClr val="bg1"/>
                </a:solidFill>
                <a:latin typeface="MCQ Global Medium" panose="020B0703020203020204" pitchFamily="34" charset="0"/>
                <a:cs typeface="MCQ Global Medium" panose="020B0703020203020204" pitchFamily="34" charset="0"/>
              </a:defRPr>
            </a:lvl1pPr>
          </a:lstStyle>
          <a:p>
            <a:pPr lvl="0">
              <a:lnSpc>
                <a:spcPct val="90000"/>
              </a:lnSpc>
            </a:pPr>
            <a:r>
              <a:rPr lang="en-US"/>
              <a:t>#</a:t>
            </a:r>
            <a:endParaRPr lang="en-AU"/>
          </a:p>
        </p:txBody>
      </p:sp>
      <p:sp>
        <p:nvSpPr>
          <p:cNvPr id="6" name="Text Placeholder 2">
            <a:extLst>
              <a:ext uri="{FF2B5EF4-FFF2-40B4-BE49-F238E27FC236}">
                <a16:creationId xmlns:a16="http://schemas.microsoft.com/office/drawing/2014/main" id="{4442E48F-4C01-45AA-852E-559780D9ADC1}"/>
              </a:ext>
            </a:extLst>
          </p:cNvPr>
          <p:cNvSpPr>
            <a:spLocks noGrp="1"/>
          </p:cNvSpPr>
          <p:nvPr>
            <p:ph type="body" sz="quarter" idx="11" hasCustomPrompt="1"/>
          </p:nvPr>
        </p:nvSpPr>
        <p:spPr>
          <a:xfrm>
            <a:off x="5695950" y="3081337"/>
            <a:ext cx="4457700" cy="1397000"/>
          </a:xfrm>
        </p:spPr>
        <p:txBody>
          <a:bodyPr anchor="ctr" anchorCtr="0">
            <a:noAutofit/>
          </a:bodyPr>
          <a:lstStyle>
            <a:lvl1pPr>
              <a:defRPr lang="en-US" sz="2600" kern="1200" dirty="0" smtClean="0">
                <a:solidFill>
                  <a:schemeClr val="tx1"/>
                </a:solidFill>
                <a:latin typeface="MCQ Global" panose="020B0403020203020204" pitchFamily="34" charset="0"/>
                <a:ea typeface="+mj-ea"/>
                <a:cs typeface="MCQ Global" panose="020B04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AU"/>
              <a:t>Insert section title text</a:t>
            </a:r>
          </a:p>
        </p:txBody>
      </p:sp>
      <p:pic>
        <p:nvPicPr>
          <p:cNvPr id="11" name="Picture 10">
            <a:extLst>
              <a:ext uri="{FF2B5EF4-FFF2-40B4-BE49-F238E27FC236}">
                <a16:creationId xmlns:a16="http://schemas.microsoft.com/office/drawing/2014/main" id="{BBB78444-15D2-4EF2-8836-637BDC8567E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Tree>
    <p:extLst>
      <p:ext uri="{BB962C8B-B14F-4D97-AF65-F5344CB8AC3E}">
        <p14:creationId xmlns:p14="http://schemas.microsoft.com/office/powerpoint/2010/main" val="117641390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lvl1pPr>
              <a:lnSpc>
                <a:spcPct val="100000"/>
              </a:lnSpc>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438570"/>
            <a:ext cx="9620249" cy="536400"/>
          </a:xfrm>
        </p:spPr>
        <p:txBody>
          <a:bodyPr>
            <a:normAutofit/>
          </a:bodyPr>
          <a:lstStyle>
            <a:lvl1pPr>
              <a:lnSpc>
                <a:spcPct val="100000"/>
              </a:lnSpc>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3" y="1978025"/>
            <a:ext cx="4630736" cy="358775"/>
          </a:xfrm>
        </p:spPr>
        <p:txBody>
          <a:bodyPr vert="horz" lIns="0" tIns="0" rIns="0" bIns="0" rtlCol="0" anchor="b" anchorCtr="0">
            <a:noAutofit/>
          </a:bodyPr>
          <a:lstStyle>
            <a:lvl1pPr>
              <a:lnSpc>
                <a:spcPct val="100000"/>
              </a:lnSpc>
              <a:defRPr lang="en-US" sz="1400" dirty="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3" y="2517774"/>
            <a:ext cx="4630735" cy="396184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5529262" y="1978025"/>
            <a:ext cx="4624389" cy="358775"/>
          </a:xfrm>
        </p:spPr>
        <p:txBody>
          <a:bodyPr vert="horz" lIns="0" tIns="0" rIns="0" bIns="0" rtlCol="0" anchor="b" anchorCtr="0">
            <a:noAutofit/>
          </a:bodyPr>
          <a:lstStyle>
            <a:lvl1pPr>
              <a:lnSpc>
                <a:spcPct val="100000"/>
              </a:lnSpc>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5529262" y="2517774"/>
            <a:ext cx="4624389" cy="396184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Text Placeholder 11">
            <a:extLst>
              <a:ext uri="{FF2B5EF4-FFF2-40B4-BE49-F238E27FC236}">
                <a16:creationId xmlns:a16="http://schemas.microsoft.com/office/drawing/2014/main" id="{B28184FA-7B57-4DDB-A12D-D4546827120D}"/>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887BA52C-5574-4192-A6ED-2EA5E579BD0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877782A0-32D6-45EF-BA4E-D84B8E74F079}"/>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20355132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WO COLUMN 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lvl1pPr>
              <a:lnSpc>
                <a:spcPct val="100000"/>
              </a:lnSpc>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3" y="1438570"/>
            <a:ext cx="9620248" cy="536400"/>
          </a:xfrm>
        </p:spPr>
        <p:txBody>
          <a:bodyPr>
            <a:normAutofit/>
          </a:bodyPr>
          <a:lstStyle>
            <a:lvl1pPr>
              <a:lnSpc>
                <a:spcPct val="100000"/>
              </a:lnSpc>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1978025"/>
            <a:ext cx="4629600" cy="358775"/>
          </a:xfrm>
        </p:spPr>
        <p:txBody>
          <a:bodyPr anchor="b" anchorCtr="0">
            <a:noAutofit/>
          </a:bodyPr>
          <a:lstStyle>
            <a:lvl1pPr>
              <a:lnSpc>
                <a:spcPct val="100000"/>
              </a:lnSpc>
              <a:defRPr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2517773"/>
            <a:ext cx="4629600" cy="162083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5529262" y="1978025"/>
            <a:ext cx="4629600" cy="358775"/>
          </a:xfrm>
        </p:spPr>
        <p:txBody>
          <a:bodyPr anchor="b" anchorCtr="0">
            <a:noAutofit/>
          </a:bodyPr>
          <a:lstStyle>
            <a:lvl1pPr>
              <a:lnSpc>
                <a:spcPct val="100000"/>
              </a:lnSpc>
              <a:defRPr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5529262" y="2517773"/>
            <a:ext cx="4629600" cy="1620839"/>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4">
            <a:extLst>
              <a:ext uri="{FF2B5EF4-FFF2-40B4-BE49-F238E27FC236}">
                <a16:creationId xmlns:a16="http://schemas.microsoft.com/office/drawing/2014/main" id="{0AD02AE3-3897-4192-938F-1E12E52F42E2}"/>
              </a:ext>
            </a:extLst>
          </p:cNvPr>
          <p:cNvSpPr>
            <a:spLocks noGrp="1"/>
          </p:cNvSpPr>
          <p:nvPr>
            <p:ph type="body" sz="quarter" idx="16" hasCustomPrompt="1"/>
          </p:nvPr>
        </p:nvSpPr>
        <p:spPr>
          <a:xfrm>
            <a:off x="533402" y="4319510"/>
            <a:ext cx="4629600" cy="358775"/>
          </a:xfrm>
        </p:spPr>
        <p:txBody>
          <a:bodyPr anchor="b" anchorCtr="0">
            <a:noAutofit/>
          </a:bodyPr>
          <a:lstStyle>
            <a:lvl1pPr>
              <a:lnSpc>
                <a:spcPct val="100000"/>
              </a:lnSpc>
              <a:defRPr sz="1400">
                <a:solidFill>
                  <a:schemeClr val="tx1"/>
                </a:solidFill>
              </a:defRPr>
            </a:lvl1pPr>
          </a:lstStyle>
          <a:p>
            <a:pPr lvl="0"/>
            <a:r>
              <a:rPr lang="en-US"/>
              <a:t>Insert paragraph or chart heading</a:t>
            </a:r>
          </a:p>
        </p:txBody>
      </p:sp>
      <p:sp>
        <p:nvSpPr>
          <p:cNvPr id="25" name="Content Placeholder 14">
            <a:extLst>
              <a:ext uri="{FF2B5EF4-FFF2-40B4-BE49-F238E27FC236}">
                <a16:creationId xmlns:a16="http://schemas.microsoft.com/office/drawing/2014/main" id="{9B940228-9C4F-416A-9D12-43E80F0C4CC5}"/>
              </a:ext>
            </a:extLst>
          </p:cNvPr>
          <p:cNvSpPr>
            <a:spLocks noGrp="1"/>
          </p:cNvSpPr>
          <p:nvPr>
            <p:ph sz="quarter" idx="17"/>
          </p:nvPr>
        </p:nvSpPr>
        <p:spPr>
          <a:xfrm>
            <a:off x="533402" y="4859183"/>
            <a:ext cx="4629600" cy="162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4">
            <a:extLst>
              <a:ext uri="{FF2B5EF4-FFF2-40B4-BE49-F238E27FC236}">
                <a16:creationId xmlns:a16="http://schemas.microsoft.com/office/drawing/2014/main" id="{E39DE348-169D-4A20-AA46-B161A3A45C46}"/>
              </a:ext>
            </a:extLst>
          </p:cNvPr>
          <p:cNvSpPr>
            <a:spLocks noGrp="1"/>
          </p:cNvSpPr>
          <p:nvPr>
            <p:ph type="body" sz="quarter" idx="18" hasCustomPrompt="1"/>
          </p:nvPr>
        </p:nvSpPr>
        <p:spPr>
          <a:xfrm>
            <a:off x="5529262" y="4319510"/>
            <a:ext cx="4629600" cy="358775"/>
          </a:xfrm>
        </p:spPr>
        <p:txBody>
          <a:bodyPr anchor="b" anchorCtr="0">
            <a:noAutofit/>
          </a:bodyPr>
          <a:lstStyle>
            <a:lvl1pPr>
              <a:lnSpc>
                <a:spcPct val="100000"/>
              </a:lnSpc>
              <a:defRPr sz="1400">
                <a:solidFill>
                  <a:schemeClr val="tx1"/>
                </a:solidFill>
              </a:defRPr>
            </a:lvl1pPr>
          </a:lstStyle>
          <a:p>
            <a:pPr lvl="0"/>
            <a:r>
              <a:rPr lang="en-US"/>
              <a:t>Insert paragraph or chart heading</a:t>
            </a:r>
          </a:p>
        </p:txBody>
      </p:sp>
      <p:sp>
        <p:nvSpPr>
          <p:cNvPr id="27" name="Content Placeholder 14">
            <a:extLst>
              <a:ext uri="{FF2B5EF4-FFF2-40B4-BE49-F238E27FC236}">
                <a16:creationId xmlns:a16="http://schemas.microsoft.com/office/drawing/2014/main" id="{F1F4D935-FFD0-41A6-8A9C-36D29C92FE76}"/>
              </a:ext>
            </a:extLst>
          </p:cNvPr>
          <p:cNvSpPr>
            <a:spLocks noGrp="1"/>
          </p:cNvSpPr>
          <p:nvPr>
            <p:ph sz="quarter" idx="19"/>
          </p:nvPr>
        </p:nvSpPr>
        <p:spPr>
          <a:xfrm>
            <a:off x="5529262" y="4859183"/>
            <a:ext cx="4629600" cy="162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Text Placeholder 11">
            <a:extLst>
              <a:ext uri="{FF2B5EF4-FFF2-40B4-BE49-F238E27FC236}">
                <a16:creationId xmlns:a16="http://schemas.microsoft.com/office/drawing/2014/main" id="{F4BA9CCC-AFAA-402C-AEED-4FDB8CF5AD31}"/>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2" name="TextBox 21">
            <a:extLst>
              <a:ext uri="{FF2B5EF4-FFF2-40B4-BE49-F238E27FC236}">
                <a16:creationId xmlns:a16="http://schemas.microsoft.com/office/drawing/2014/main" id="{FB4F030F-14AE-441D-941A-4E5C340013E6}"/>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3" name="TextBox 22">
            <a:extLst>
              <a:ext uri="{FF2B5EF4-FFF2-40B4-BE49-F238E27FC236}">
                <a16:creationId xmlns:a16="http://schemas.microsoft.com/office/drawing/2014/main" id="{0ED62DE5-B4A5-4208-B9B1-AE4D16FE076F}"/>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226281094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lvl1pPr>
              <a:lnSpc>
                <a:spcPct val="100000"/>
              </a:lnSpc>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3" y="1438570"/>
            <a:ext cx="9620247" cy="536400"/>
          </a:xfrm>
        </p:spPr>
        <p:txBody>
          <a:bodyPr>
            <a:normAutofit/>
          </a:bodyPr>
          <a:lstStyle>
            <a:lvl1pPr>
              <a:lnSpc>
                <a:spcPct val="100000"/>
              </a:lnSpc>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3" y="1978025"/>
            <a:ext cx="2967489" cy="358775"/>
          </a:xfrm>
        </p:spPr>
        <p:txBody>
          <a:bodyPr vert="horz" lIns="0" tIns="0" rIns="0" bIns="0" rtlCol="0" anchor="b" anchorCtr="0">
            <a:noAutofit/>
          </a:bodyPr>
          <a:lstStyle>
            <a:lvl1pPr>
              <a:lnSpc>
                <a:spcPct val="100000"/>
              </a:lnSpc>
              <a:defRPr lang="en-US"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3" y="2517773"/>
            <a:ext cx="2967035" cy="396240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3862388" y="1978025"/>
            <a:ext cx="2967489" cy="358775"/>
          </a:xfrm>
        </p:spPr>
        <p:txBody>
          <a:bodyPr vert="horz" lIns="0" tIns="0" rIns="0" bIns="0" rtlCol="0" anchor="b" anchorCtr="0">
            <a:noAutofit/>
          </a:bodyPr>
          <a:lstStyle>
            <a:lvl1pPr>
              <a:lnSpc>
                <a:spcPct val="100000"/>
              </a:lnSpc>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3862388" y="2517773"/>
            <a:ext cx="2967035" cy="396240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44D4583E-F8C6-46A5-8432-7370DC7D0CD2}"/>
              </a:ext>
            </a:extLst>
          </p:cNvPr>
          <p:cNvSpPr>
            <a:spLocks noGrp="1"/>
          </p:cNvSpPr>
          <p:nvPr>
            <p:ph type="body" sz="quarter" idx="16" hasCustomPrompt="1"/>
          </p:nvPr>
        </p:nvSpPr>
        <p:spPr>
          <a:xfrm>
            <a:off x="7186141" y="1978025"/>
            <a:ext cx="2967491" cy="358775"/>
          </a:xfrm>
        </p:spPr>
        <p:txBody>
          <a:bodyPr vert="horz" lIns="0" tIns="0" rIns="0" bIns="0" rtlCol="0" anchor="b" anchorCtr="0">
            <a:noAutofit/>
          </a:bodyPr>
          <a:lstStyle>
            <a:lvl1pPr>
              <a:lnSpc>
                <a:spcPct val="100000"/>
              </a:lnSpc>
              <a:defRPr lang="en-US" sz="1400">
                <a:solidFill>
                  <a:schemeClr val="tx1"/>
                </a:solidFill>
              </a:defRPr>
            </a:lvl1pPr>
          </a:lstStyle>
          <a:p>
            <a:pPr lvl="0"/>
            <a:r>
              <a:rPr lang="en-US"/>
              <a:t>Insert paragraph or chart heading</a:t>
            </a:r>
          </a:p>
        </p:txBody>
      </p:sp>
      <p:sp>
        <p:nvSpPr>
          <p:cNvPr id="16" name="Content Placeholder 14">
            <a:extLst>
              <a:ext uri="{FF2B5EF4-FFF2-40B4-BE49-F238E27FC236}">
                <a16:creationId xmlns:a16="http://schemas.microsoft.com/office/drawing/2014/main" id="{E5AA30FB-71F9-4BA2-BEF4-452568763DA1}"/>
              </a:ext>
            </a:extLst>
          </p:cNvPr>
          <p:cNvSpPr>
            <a:spLocks noGrp="1"/>
          </p:cNvSpPr>
          <p:nvPr>
            <p:ph sz="quarter" idx="17"/>
          </p:nvPr>
        </p:nvSpPr>
        <p:spPr>
          <a:xfrm>
            <a:off x="7186613" y="2517773"/>
            <a:ext cx="2967037" cy="3962402"/>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Text Placeholder 11">
            <a:extLst>
              <a:ext uri="{FF2B5EF4-FFF2-40B4-BE49-F238E27FC236}">
                <a16:creationId xmlns:a16="http://schemas.microsoft.com/office/drawing/2014/main" id="{1013399E-31DE-4AE7-B26A-153ABEA5D173}"/>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2" name="TextBox 21">
            <a:extLst>
              <a:ext uri="{FF2B5EF4-FFF2-40B4-BE49-F238E27FC236}">
                <a16:creationId xmlns:a16="http://schemas.microsoft.com/office/drawing/2014/main" id="{47002354-24FE-4B63-A3D2-B79CE8B753DB}"/>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3" name="TextBox 22">
            <a:extLst>
              <a:ext uri="{FF2B5EF4-FFF2-40B4-BE49-F238E27FC236}">
                <a16:creationId xmlns:a16="http://schemas.microsoft.com/office/drawing/2014/main" id="{6380E154-EABE-449D-9238-692C199088FC}"/>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374235570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THREE COLUMN 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1" y="533400"/>
            <a:ext cx="9620250" cy="900523"/>
          </a:xfrm>
        </p:spPr>
        <p:txBody>
          <a:bodyPr/>
          <a:lstStyle>
            <a:lvl1pPr>
              <a:lnSpc>
                <a:spcPct val="100000"/>
              </a:lnSpc>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438571"/>
            <a:ext cx="9620250" cy="536400"/>
          </a:xfrm>
        </p:spPr>
        <p:txBody>
          <a:bodyPr>
            <a:normAutofit/>
          </a:bodyPr>
          <a:lstStyle>
            <a:lvl1pPr>
              <a:lnSpc>
                <a:spcPct val="100000"/>
              </a:lnSpc>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1978025"/>
            <a:ext cx="2967490" cy="358775"/>
          </a:xfrm>
        </p:spPr>
        <p:txBody>
          <a:bodyPr vert="horz" lIns="0" tIns="0" rIns="0" bIns="0" rtlCol="0" anchor="b" anchorCtr="0">
            <a:noAutofit/>
          </a:bodyPr>
          <a:lstStyle>
            <a:lvl1pPr>
              <a:lnSpc>
                <a:spcPct val="100000"/>
              </a:lnSpc>
              <a:defRPr lang="en-US"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2517773"/>
            <a:ext cx="2967036" cy="162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3862388" y="1978025"/>
            <a:ext cx="2967489" cy="358775"/>
          </a:xfrm>
        </p:spPr>
        <p:txBody>
          <a:bodyPr vert="horz" lIns="0" tIns="0" rIns="0" bIns="0" rtlCol="0" anchor="b" anchorCtr="0">
            <a:noAutofit/>
          </a:bodyPr>
          <a:lstStyle>
            <a:lvl1pPr>
              <a:lnSpc>
                <a:spcPct val="100000"/>
              </a:lnSpc>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3862388" y="2517773"/>
            <a:ext cx="2967037" cy="162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44D4583E-F8C6-46A5-8432-7370DC7D0CD2}"/>
              </a:ext>
            </a:extLst>
          </p:cNvPr>
          <p:cNvSpPr>
            <a:spLocks noGrp="1"/>
          </p:cNvSpPr>
          <p:nvPr>
            <p:ph type="body" sz="quarter" idx="16" hasCustomPrompt="1"/>
          </p:nvPr>
        </p:nvSpPr>
        <p:spPr>
          <a:xfrm>
            <a:off x="7186141" y="1978025"/>
            <a:ext cx="2967509" cy="358775"/>
          </a:xfrm>
        </p:spPr>
        <p:txBody>
          <a:bodyPr vert="horz" lIns="0" tIns="0" rIns="0" bIns="0" rtlCol="0" anchor="b" anchorCtr="0">
            <a:noAutofit/>
          </a:bodyPr>
          <a:lstStyle>
            <a:lvl1pPr>
              <a:lnSpc>
                <a:spcPct val="100000"/>
              </a:lnSpc>
              <a:defRPr lang="en-US" sz="1400">
                <a:solidFill>
                  <a:schemeClr val="tx1"/>
                </a:solidFill>
              </a:defRPr>
            </a:lvl1pPr>
          </a:lstStyle>
          <a:p>
            <a:pPr lvl="0"/>
            <a:r>
              <a:rPr lang="en-US"/>
              <a:t>Insert paragraph or chart heading</a:t>
            </a:r>
          </a:p>
        </p:txBody>
      </p:sp>
      <p:sp>
        <p:nvSpPr>
          <p:cNvPr id="16" name="Content Placeholder 14">
            <a:extLst>
              <a:ext uri="{FF2B5EF4-FFF2-40B4-BE49-F238E27FC236}">
                <a16:creationId xmlns:a16="http://schemas.microsoft.com/office/drawing/2014/main" id="{E5AA30FB-71F9-4BA2-BEF4-452568763DA1}"/>
              </a:ext>
            </a:extLst>
          </p:cNvPr>
          <p:cNvSpPr>
            <a:spLocks noGrp="1"/>
          </p:cNvSpPr>
          <p:nvPr>
            <p:ph sz="quarter" idx="17" hasCustomPrompt="1"/>
          </p:nvPr>
        </p:nvSpPr>
        <p:spPr>
          <a:xfrm>
            <a:off x="7186141" y="2517773"/>
            <a:ext cx="2967509" cy="162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 </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Text Placeholder 4">
            <a:extLst>
              <a:ext uri="{FF2B5EF4-FFF2-40B4-BE49-F238E27FC236}">
                <a16:creationId xmlns:a16="http://schemas.microsoft.com/office/drawing/2014/main" id="{7CC7C189-D490-4863-B772-3D715E6CFE0A}"/>
              </a:ext>
            </a:extLst>
          </p:cNvPr>
          <p:cNvSpPr>
            <a:spLocks noGrp="1"/>
          </p:cNvSpPr>
          <p:nvPr>
            <p:ph type="body" sz="quarter" idx="20" hasCustomPrompt="1"/>
          </p:nvPr>
        </p:nvSpPr>
        <p:spPr>
          <a:xfrm>
            <a:off x="533402" y="4319510"/>
            <a:ext cx="2967490" cy="358775"/>
          </a:xfrm>
        </p:spPr>
        <p:txBody>
          <a:bodyPr vert="horz" lIns="0" tIns="0" rIns="0" bIns="0" rtlCol="0" anchor="b" anchorCtr="0">
            <a:noAutofit/>
          </a:bodyPr>
          <a:lstStyle>
            <a:lvl1pPr>
              <a:lnSpc>
                <a:spcPct val="100000"/>
              </a:lnSpc>
              <a:defRPr lang="en-US" sz="1400">
                <a:solidFill>
                  <a:schemeClr val="tx1"/>
                </a:solidFill>
              </a:defRPr>
            </a:lvl1pPr>
          </a:lstStyle>
          <a:p>
            <a:pPr lvl="0"/>
            <a:r>
              <a:rPr lang="en-US"/>
              <a:t>Insert paragraph or chart heading</a:t>
            </a:r>
          </a:p>
        </p:txBody>
      </p:sp>
      <p:sp>
        <p:nvSpPr>
          <p:cNvPr id="21" name="Content Placeholder 14">
            <a:extLst>
              <a:ext uri="{FF2B5EF4-FFF2-40B4-BE49-F238E27FC236}">
                <a16:creationId xmlns:a16="http://schemas.microsoft.com/office/drawing/2014/main" id="{8AE1390E-D986-4DA3-A6B6-8F04B16628C7}"/>
              </a:ext>
            </a:extLst>
          </p:cNvPr>
          <p:cNvSpPr>
            <a:spLocks noGrp="1"/>
          </p:cNvSpPr>
          <p:nvPr>
            <p:ph sz="quarter" idx="21"/>
          </p:nvPr>
        </p:nvSpPr>
        <p:spPr>
          <a:xfrm>
            <a:off x="533402" y="4859183"/>
            <a:ext cx="2967036" cy="162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4">
            <a:extLst>
              <a:ext uri="{FF2B5EF4-FFF2-40B4-BE49-F238E27FC236}">
                <a16:creationId xmlns:a16="http://schemas.microsoft.com/office/drawing/2014/main" id="{1B9E6314-A2B8-417F-8D9E-D3FAC7395D93}"/>
              </a:ext>
            </a:extLst>
          </p:cNvPr>
          <p:cNvSpPr>
            <a:spLocks noGrp="1"/>
          </p:cNvSpPr>
          <p:nvPr>
            <p:ph type="body" sz="quarter" idx="22" hasCustomPrompt="1"/>
          </p:nvPr>
        </p:nvSpPr>
        <p:spPr>
          <a:xfrm>
            <a:off x="3862389" y="4319510"/>
            <a:ext cx="2967490" cy="358775"/>
          </a:xfrm>
        </p:spPr>
        <p:txBody>
          <a:bodyPr vert="horz" lIns="0" tIns="0" rIns="0" bIns="0" rtlCol="0" anchor="b" anchorCtr="0">
            <a:noAutofit/>
          </a:bodyPr>
          <a:lstStyle>
            <a:lvl1pPr>
              <a:lnSpc>
                <a:spcPct val="100000"/>
              </a:lnSpc>
              <a:defRPr lang="en-US" sz="1400">
                <a:solidFill>
                  <a:schemeClr val="tx1"/>
                </a:solidFill>
              </a:defRPr>
            </a:lvl1pPr>
          </a:lstStyle>
          <a:p>
            <a:pPr lvl="0"/>
            <a:r>
              <a:rPr lang="en-US"/>
              <a:t>Insert paragraph or chart heading</a:t>
            </a:r>
          </a:p>
        </p:txBody>
      </p:sp>
      <p:sp>
        <p:nvSpPr>
          <p:cNvPr id="23" name="Content Placeholder 14">
            <a:extLst>
              <a:ext uri="{FF2B5EF4-FFF2-40B4-BE49-F238E27FC236}">
                <a16:creationId xmlns:a16="http://schemas.microsoft.com/office/drawing/2014/main" id="{0F037052-D42B-4ECC-9E6D-90578ED86329}"/>
              </a:ext>
            </a:extLst>
          </p:cNvPr>
          <p:cNvSpPr>
            <a:spLocks noGrp="1"/>
          </p:cNvSpPr>
          <p:nvPr>
            <p:ph sz="quarter" idx="23"/>
          </p:nvPr>
        </p:nvSpPr>
        <p:spPr>
          <a:xfrm>
            <a:off x="3862389" y="4859183"/>
            <a:ext cx="2967036" cy="162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4">
            <a:extLst>
              <a:ext uri="{FF2B5EF4-FFF2-40B4-BE49-F238E27FC236}">
                <a16:creationId xmlns:a16="http://schemas.microsoft.com/office/drawing/2014/main" id="{3E5C6D6E-56D2-4E57-8465-512A33C78F34}"/>
              </a:ext>
            </a:extLst>
          </p:cNvPr>
          <p:cNvSpPr>
            <a:spLocks noGrp="1"/>
          </p:cNvSpPr>
          <p:nvPr>
            <p:ph type="body" sz="quarter" idx="24" hasCustomPrompt="1"/>
          </p:nvPr>
        </p:nvSpPr>
        <p:spPr>
          <a:xfrm>
            <a:off x="7186141" y="4319510"/>
            <a:ext cx="2967491" cy="358775"/>
          </a:xfrm>
        </p:spPr>
        <p:txBody>
          <a:bodyPr vert="horz" lIns="0" tIns="0" rIns="0" bIns="0" rtlCol="0" anchor="b" anchorCtr="0">
            <a:noAutofit/>
          </a:bodyPr>
          <a:lstStyle>
            <a:lvl1pPr>
              <a:lnSpc>
                <a:spcPct val="100000"/>
              </a:lnSpc>
              <a:defRPr lang="en-US" sz="1400" dirty="0">
                <a:solidFill>
                  <a:schemeClr val="tx1"/>
                </a:solidFill>
              </a:defRPr>
            </a:lvl1pPr>
          </a:lstStyle>
          <a:p>
            <a:pPr lvl="0"/>
            <a:r>
              <a:rPr lang="en-US"/>
              <a:t>Insert paragraph or chart heading</a:t>
            </a:r>
          </a:p>
        </p:txBody>
      </p:sp>
      <p:sp>
        <p:nvSpPr>
          <p:cNvPr id="25" name="Content Placeholder 14">
            <a:extLst>
              <a:ext uri="{FF2B5EF4-FFF2-40B4-BE49-F238E27FC236}">
                <a16:creationId xmlns:a16="http://schemas.microsoft.com/office/drawing/2014/main" id="{20810D33-820A-400F-8567-CE22B2B75270}"/>
              </a:ext>
            </a:extLst>
          </p:cNvPr>
          <p:cNvSpPr>
            <a:spLocks noGrp="1"/>
          </p:cNvSpPr>
          <p:nvPr>
            <p:ph sz="quarter" idx="25"/>
          </p:nvPr>
        </p:nvSpPr>
        <p:spPr>
          <a:xfrm>
            <a:off x="7186141" y="4859183"/>
            <a:ext cx="2967037" cy="1620000"/>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2" name="Text Placeholder 11">
            <a:extLst>
              <a:ext uri="{FF2B5EF4-FFF2-40B4-BE49-F238E27FC236}">
                <a16:creationId xmlns:a16="http://schemas.microsoft.com/office/drawing/2014/main" id="{B25A5BB0-BA39-4598-996B-157677A1E988}"/>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33" name="TextBox 32">
            <a:extLst>
              <a:ext uri="{FF2B5EF4-FFF2-40B4-BE49-F238E27FC236}">
                <a16:creationId xmlns:a16="http://schemas.microsoft.com/office/drawing/2014/main" id="{BFEA1C15-FEB8-4D5D-B90F-1194A0CA84BC}"/>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34" name="TextBox 33">
            <a:extLst>
              <a:ext uri="{FF2B5EF4-FFF2-40B4-BE49-F238E27FC236}">
                <a16:creationId xmlns:a16="http://schemas.microsoft.com/office/drawing/2014/main" id="{99231AE0-341B-444A-AFD1-201A599EA3E4}"/>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35289686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16" name="Text Placeholder 11">
            <a:extLst>
              <a:ext uri="{FF2B5EF4-FFF2-40B4-BE49-F238E27FC236}">
                <a16:creationId xmlns:a16="http://schemas.microsoft.com/office/drawing/2014/main" id="{0277AB96-388D-4B1A-82C9-A7D32ADCFB44}"/>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EC001CA-B486-4AE1-8E87-C3C65250DFE3}"/>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19" name="TextBox 18">
            <a:extLst>
              <a:ext uri="{FF2B5EF4-FFF2-40B4-BE49-F238E27FC236}">
                <a16:creationId xmlns:a16="http://schemas.microsoft.com/office/drawing/2014/main" id="{12A82C7D-FFF5-4281-931D-B0C8E22F02C5}"/>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149350146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TWO COLUMN 1/3+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lvl1pPr>
              <a:lnSpc>
                <a:spcPct val="100000"/>
              </a:lnSpc>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3" y="1438571"/>
            <a:ext cx="9620248" cy="536400"/>
          </a:xfrm>
        </p:spPr>
        <p:txBody>
          <a:bodyPr>
            <a:normAutofit/>
          </a:bodyPr>
          <a:lstStyle>
            <a:lvl1pPr>
              <a:lnSpc>
                <a:spcPct val="100000"/>
              </a:lnSpc>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3" y="1978025"/>
            <a:ext cx="2967489" cy="358775"/>
          </a:xfrm>
        </p:spPr>
        <p:txBody>
          <a:bodyPr vert="horz" lIns="0" tIns="0" rIns="0" bIns="0" rtlCol="0" anchor="b" anchorCtr="0">
            <a:noAutofit/>
          </a:bodyPr>
          <a:lstStyle>
            <a:lvl1pPr>
              <a:lnSpc>
                <a:spcPct val="100000"/>
              </a:lnSpc>
              <a:defRPr lang="en-US"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3" y="2517773"/>
            <a:ext cx="2967035" cy="396184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3862388" y="1978025"/>
            <a:ext cx="6292226" cy="358775"/>
          </a:xfrm>
        </p:spPr>
        <p:txBody>
          <a:bodyPr vert="horz" lIns="0" tIns="0" rIns="0" bIns="0" rtlCol="0" anchor="b" anchorCtr="0">
            <a:noAutofit/>
          </a:bodyPr>
          <a:lstStyle>
            <a:lvl1pPr>
              <a:lnSpc>
                <a:spcPct val="100000"/>
              </a:lnSpc>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3862388" y="2517773"/>
            <a:ext cx="6291263" cy="3961844"/>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11">
            <a:extLst>
              <a:ext uri="{FF2B5EF4-FFF2-40B4-BE49-F238E27FC236}">
                <a16:creationId xmlns:a16="http://schemas.microsoft.com/office/drawing/2014/main" id="{0277AB96-388D-4B1A-82C9-A7D32ADCFB44}"/>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EC001CA-B486-4AE1-8E87-C3C65250DFE3}"/>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19" name="TextBox 18">
            <a:extLst>
              <a:ext uri="{FF2B5EF4-FFF2-40B4-BE49-F238E27FC236}">
                <a16:creationId xmlns:a16="http://schemas.microsoft.com/office/drawing/2014/main" id="{12A82C7D-FFF5-4281-931D-B0C8E22F02C5}"/>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288975706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KEY MESSAGE IMAGE BLAC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88C4BB-50AF-452A-A073-A2B71A2472B2}"/>
              </a:ext>
            </a:extLst>
          </p:cNvPr>
          <p:cNvSpPr/>
          <p:nvPr userDrawn="1"/>
        </p:nvSpPr>
        <p:spPr>
          <a:xfrm>
            <a:off x="-2" y="-1"/>
            <a:ext cx="5345907" cy="7559675"/>
          </a:xfrm>
          <a:prstGeom prst="rect">
            <a:avLst/>
          </a:prstGeom>
          <a:solidFill>
            <a:schemeClr val="tx1"/>
          </a:solidFill>
        </p:spPr>
        <p:txBody>
          <a:bodyPr lIns="0" tIns="0" rIns="0" bIns="0" rtlCol="0" anchor="ctr">
            <a:noAutofit/>
          </a:bodyPr>
          <a:lstStyle/>
          <a:p>
            <a:pPr algn="l"/>
            <a:endParaRPr lang="en-AU" sz="1000"/>
          </a:p>
        </p:txBody>
      </p:sp>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2" y="533400"/>
            <a:ext cx="4438226" cy="1435102"/>
          </a:xfrm>
        </p:spPr>
        <p:txBody>
          <a:bodyPr>
            <a:noAutofit/>
          </a:bodyPr>
          <a:lstStyle>
            <a:lvl1pPr>
              <a:lnSpc>
                <a:spcPct val="100000"/>
              </a:lnSpc>
              <a:defRPr>
                <a:solidFill>
                  <a:schemeClr val="bg1"/>
                </a:solidFill>
                <a:latin typeface="MCQ Global Light" panose="020B0403020203020204" pitchFamily="34" charset="0"/>
                <a:cs typeface="MCQ Global Light" panose="020B0403020203020204" pitchFamily="34" charset="0"/>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969589"/>
            <a:ext cx="4438225" cy="725985"/>
          </a:xfrm>
        </p:spPr>
        <p:txBody>
          <a:bodyPr>
            <a:noAutofit/>
          </a:bodyPr>
          <a:lstStyle>
            <a:lvl1pPr>
              <a:lnSpc>
                <a:spcPct val="100000"/>
              </a:lnSpc>
              <a:defRPr lang="en-US" sz="1800" kern="1200" dirty="0" smtClean="0">
                <a:solidFill>
                  <a:schemeClr val="bg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2697955"/>
            <a:ext cx="4438225" cy="428762"/>
          </a:xfrm>
        </p:spPr>
        <p:txBody>
          <a:bodyPr anchor="b" anchorCtr="0">
            <a:noAutofit/>
          </a:bodyPr>
          <a:lstStyle>
            <a:lvl1pPr>
              <a:lnSpc>
                <a:spcPct val="100000"/>
              </a:lnSpc>
              <a:defRPr sz="1400">
                <a:solidFill>
                  <a:schemeClr val="bg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3295650"/>
            <a:ext cx="4438225" cy="3184524"/>
          </a:xfrm>
        </p:spPr>
        <p:txBody>
          <a:bodyPr>
            <a:noAutofit/>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 </a:t>
            </a:r>
          </a:p>
          <a:p>
            <a:pPr lvl="4"/>
            <a:r>
              <a:rPr lang="en-US"/>
              <a:t>Fifth level</a:t>
            </a:r>
            <a:endParaRPr lang="en-AU"/>
          </a:p>
        </p:txBody>
      </p:sp>
      <p:sp>
        <p:nvSpPr>
          <p:cNvPr id="17" name="Text Placeholder 11">
            <a:extLst>
              <a:ext uri="{FF2B5EF4-FFF2-40B4-BE49-F238E27FC236}">
                <a16:creationId xmlns:a16="http://schemas.microsoft.com/office/drawing/2014/main" id="{3F1F0A47-C9A1-49AD-A845-B75244E5A5F2}"/>
              </a:ext>
            </a:extLst>
          </p:cNvPr>
          <p:cNvSpPr>
            <a:spLocks noGrp="1"/>
          </p:cNvSpPr>
          <p:nvPr>
            <p:ph type="body" sz="quarter" idx="13" hasCustomPrompt="1"/>
          </p:nvPr>
        </p:nvSpPr>
        <p:spPr>
          <a:xfrm>
            <a:off x="533403" y="6649360"/>
            <a:ext cx="4438224" cy="365803"/>
          </a:xfrm>
        </p:spPr>
        <p:txBody>
          <a:bodyPr/>
          <a:lstStyle>
            <a:lvl1pPr>
              <a:lnSpc>
                <a:spcPct val="90000"/>
              </a:lnSpc>
              <a:defRPr sz="700">
                <a:solidFill>
                  <a:schemeClr val="bg1"/>
                </a:solidFill>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2C067EA7-DFCB-442E-88BB-E253BE1B1AE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60620E0B-FA30-4EFD-9357-A0B1BEDA80E7}"/>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297065183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KEY MESSAGE IMAGE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88C4BB-50AF-452A-A073-A2B71A2472B2}"/>
              </a:ext>
            </a:extLst>
          </p:cNvPr>
          <p:cNvSpPr/>
          <p:nvPr userDrawn="1"/>
        </p:nvSpPr>
        <p:spPr>
          <a:xfrm>
            <a:off x="-2" y="-1"/>
            <a:ext cx="5345907" cy="7559675"/>
          </a:xfrm>
          <a:prstGeom prst="rect">
            <a:avLst/>
          </a:prstGeom>
          <a:solidFill>
            <a:schemeClr val="bg1"/>
          </a:solidFill>
        </p:spPr>
        <p:txBody>
          <a:bodyPr lIns="0" tIns="0" rIns="0" bIns="0" rtlCol="0" anchor="ctr">
            <a:noAutofit/>
          </a:bodyPr>
          <a:lstStyle/>
          <a:p>
            <a:pPr algn="l"/>
            <a:endParaRPr lang="en-AU" sz="1000"/>
          </a:p>
        </p:txBody>
      </p:sp>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2" y="533400"/>
            <a:ext cx="4438226" cy="1435102"/>
          </a:xfrm>
        </p:spPr>
        <p:txBody>
          <a:bodyPr>
            <a:noAutofit/>
          </a:bodyPr>
          <a:lstStyle>
            <a:lvl1pPr>
              <a:lnSpc>
                <a:spcPct val="100000"/>
              </a:lnSpc>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969589"/>
            <a:ext cx="4438225" cy="725985"/>
          </a:xfrm>
        </p:spPr>
        <p:txBody>
          <a:bodyPr>
            <a:noAutofit/>
          </a:bodyPr>
          <a:lstStyle>
            <a:lvl1pPr>
              <a:lnSpc>
                <a:spcPct val="100000"/>
              </a:lnSpc>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2697955"/>
            <a:ext cx="4438225" cy="428762"/>
          </a:xfrm>
        </p:spPr>
        <p:txBody>
          <a:bodyPr anchor="b" anchorCtr="0">
            <a:noAutofit/>
          </a:bodyPr>
          <a:lstStyle>
            <a:lvl1pPr>
              <a:lnSpc>
                <a:spcPct val="100000"/>
              </a:lnSpc>
              <a:defRPr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3295650"/>
            <a:ext cx="4438225" cy="3184524"/>
          </a:xfrm>
        </p:spPr>
        <p:txBody>
          <a:bodyPr>
            <a:noAutofit/>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11">
            <a:extLst>
              <a:ext uri="{FF2B5EF4-FFF2-40B4-BE49-F238E27FC236}">
                <a16:creationId xmlns:a16="http://schemas.microsoft.com/office/drawing/2014/main" id="{3F1F0A47-C9A1-49AD-A845-B75244E5A5F2}"/>
              </a:ext>
            </a:extLst>
          </p:cNvPr>
          <p:cNvSpPr>
            <a:spLocks noGrp="1"/>
          </p:cNvSpPr>
          <p:nvPr>
            <p:ph type="body" sz="quarter" idx="13" hasCustomPrompt="1"/>
          </p:nvPr>
        </p:nvSpPr>
        <p:spPr>
          <a:xfrm>
            <a:off x="533403" y="6649360"/>
            <a:ext cx="4438224"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2C067EA7-DFCB-442E-88BB-E253BE1B1AE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60620E0B-FA30-4EFD-9357-A0B1BEDA80E7}"/>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266653565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KEY MESSAGE BLACK LEFT">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8311852A-CCC7-4F9C-BE31-9A1B76F5D7C5}"/>
              </a:ext>
            </a:extLst>
          </p:cNvPr>
          <p:cNvSpPr>
            <a:spLocks noGrp="1"/>
          </p:cNvSpPr>
          <p:nvPr>
            <p:ph sz="quarter" idx="14" hasCustomPrompt="1"/>
          </p:nvPr>
        </p:nvSpPr>
        <p:spPr>
          <a:xfrm>
            <a:off x="5695950" y="533400"/>
            <a:ext cx="4462462" cy="5946775"/>
          </a:xfrm>
        </p:spPr>
        <p:txBody>
          <a:bodyPr/>
          <a:lstStyle/>
          <a:p>
            <a:pPr lvl="0"/>
            <a:r>
              <a:rPr lang="en-US"/>
              <a:t>Click to edit Master text styles / MCQ Global Medium / 10pt</a:t>
            </a:r>
          </a:p>
          <a:p>
            <a:pPr lvl="1"/>
            <a:r>
              <a:rPr lang="en-US"/>
              <a:t>Second level / MCQ Global Light / 10pt</a:t>
            </a:r>
          </a:p>
          <a:p>
            <a:pPr lvl="2"/>
            <a:r>
              <a:rPr lang="en-US"/>
              <a:t>Third level / MCQ Global Light / 10pt</a:t>
            </a:r>
          </a:p>
          <a:p>
            <a:pPr lvl="3"/>
            <a:r>
              <a:rPr lang="en-US"/>
              <a:t>Fourth level / MCQ Global Light / 10pt</a:t>
            </a:r>
          </a:p>
          <a:p>
            <a:pPr lvl="4"/>
            <a:r>
              <a:rPr lang="en-US"/>
              <a:t>Fifth level / MCQ Global Light / 10pt</a:t>
            </a:r>
            <a:endParaRPr lang="en-AU"/>
          </a:p>
        </p:txBody>
      </p:sp>
      <p:sp>
        <p:nvSpPr>
          <p:cNvPr id="10" name="Rectangle 9">
            <a:extLst>
              <a:ext uri="{FF2B5EF4-FFF2-40B4-BE49-F238E27FC236}">
                <a16:creationId xmlns:a16="http://schemas.microsoft.com/office/drawing/2014/main" id="{9A90E8E6-67E9-4A9B-AEDA-2C4FEDB58069}"/>
              </a:ext>
            </a:extLst>
          </p:cNvPr>
          <p:cNvSpPr/>
          <p:nvPr userDrawn="1"/>
        </p:nvSpPr>
        <p:spPr>
          <a:xfrm>
            <a:off x="-1" y="-1"/>
            <a:ext cx="5345114" cy="7559675"/>
          </a:xfrm>
          <a:prstGeom prst="rect">
            <a:avLst/>
          </a:prstGeom>
          <a:solidFill>
            <a:schemeClr val="tx1"/>
          </a:solidFill>
        </p:spPr>
        <p:txBody>
          <a:bodyPr lIns="0" tIns="0" rIns="0" bIns="0" rtlCol="0" anchor="ctr">
            <a:noAutofit/>
          </a:bodyPr>
          <a:lstStyle/>
          <a:p>
            <a:pPr algn="l"/>
            <a:endParaRPr lang="en-AU" sz="1000"/>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0" y="1438571"/>
            <a:ext cx="4438228" cy="898229"/>
          </a:xfrm>
        </p:spPr>
        <p:txBody>
          <a:bodyPr>
            <a:normAutofit/>
          </a:bodyPr>
          <a:lstStyle>
            <a:lvl1pPr>
              <a:lnSpc>
                <a:spcPct val="100000"/>
              </a:lnSpc>
              <a:defRPr lang="en-US" sz="1800" kern="1200" dirty="0" smtClean="0">
                <a:solidFill>
                  <a:schemeClr val="bg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16" name="Content Placeholder 15">
            <a:extLst>
              <a:ext uri="{FF2B5EF4-FFF2-40B4-BE49-F238E27FC236}">
                <a16:creationId xmlns:a16="http://schemas.microsoft.com/office/drawing/2014/main" id="{1C8495F0-1424-44B2-AE82-35FA0CB57E9F}"/>
              </a:ext>
            </a:extLst>
          </p:cNvPr>
          <p:cNvSpPr>
            <a:spLocks noGrp="1"/>
          </p:cNvSpPr>
          <p:nvPr>
            <p:ph sz="quarter" idx="13"/>
          </p:nvPr>
        </p:nvSpPr>
        <p:spPr>
          <a:xfrm>
            <a:off x="533400" y="2517773"/>
            <a:ext cx="4438228" cy="3962402"/>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A38A0950-E704-4AA9-A0FC-356A7045D541}"/>
              </a:ext>
            </a:extLst>
          </p:cNvPr>
          <p:cNvSpPr>
            <a:spLocks noGrp="1"/>
          </p:cNvSpPr>
          <p:nvPr>
            <p:ph type="title" hasCustomPrompt="1"/>
          </p:nvPr>
        </p:nvSpPr>
        <p:spPr>
          <a:xfrm>
            <a:off x="533400" y="533400"/>
            <a:ext cx="4438228" cy="900523"/>
          </a:xfrm>
        </p:spPr>
        <p:txBody>
          <a:bodyPr/>
          <a:lstStyle>
            <a:lvl1pPr>
              <a:lnSpc>
                <a:spcPct val="100000"/>
              </a:lnSpc>
              <a:defRPr>
                <a:solidFill>
                  <a:schemeClr val="bg1"/>
                </a:solidFill>
              </a:defRPr>
            </a:lvl1pPr>
          </a:lstStyle>
          <a:p>
            <a:r>
              <a:rPr lang="en-US"/>
              <a:t>Insert slide title text</a:t>
            </a:r>
            <a:endParaRPr lang="en-AU"/>
          </a:p>
        </p:txBody>
      </p:sp>
      <p:sp>
        <p:nvSpPr>
          <p:cNvPr id="15" name="Text Placeholder 11">
            <a:extLst>
              <a:ext uri="{FF2B5EF4-FFF2-40B4-BE49-F238E27FC236}">
                <a16:creationId xmlns:a16="http://schemas.microsoft.com/office/drawing/2014/main" id="{733955BC-E521-40CB-8AFF-7413F9272DDF}"/>
              </a:ext>
            </a:extLst>
          </p:cNvPr>
          <p:cNvSpPr>
            <a:spLocks noGrp="1"/>
          </p:cNvSpPr>
          <p:nvPr>
            <p:ph type="body" sz="quarter" idx="18" hasCustomPrompt="1"/>
          </p:nvPr>
        </p:nvSpPr>
        <p:spPr>
          <a:xfrm>
            <a:off x="5691188" y="6649360"/>
            <a:ext cx="4462462"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B14FD5A-354D-40D7-8A26-535D38DBFCED}"/>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18" name="TextBox 17">
            <a:extLst>
              <a:ext uri="{FF2B5EF4-FFF2-40B4-BE49-F238E27FC236}">
                <a16:creationId xmlns:a16="http://schemas.microsoft.com/office/drawing/2014/main" id="{3DA51311-2942-48A9-B34D-12A79A26AB52}"/>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257361225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TWO COLUMN 1/3+2/3 BLACK">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8311852A-CCC7-4F9C-BE31-9A1B76F5D7C5}"/>
              </a:ext>
            </a:extLst>
          </p:cNvPr>
          <p:cNvSpPr>
            <a:spLocks noGrp="1"/>
          </p:cNvSpPr>
          <p:nvPr>
            <p:ph sz="quarter" idx="14"/>
          </p:nvPr>
        </p:nvSpPr>
        <p:spPr>
          <a:xfrm>
            <a:off x="4043680" y="533400"/>
            <a:ext cx="6114732" cy="594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Rectangle 9">
            <a:extLst>
              <a:ext uri="{FF2B5EF4-FFF2-40B4-BE49-F238E27FC236}">
                <a16:creationId xmlns:a16="http://schemas.microsoft.com/office/drawing/2014/main" id="{9A90E8E6-67E9-4A9B-AEDA-2C4FEDB58069}"/>
              </a:ext>
            </a:extLst>
          </p:cNvPr>
          <p:cNvSpPr/>
          <p:nvPr userDrawn="1"/>
        </p:nvSpPr>
        <p:spPr>
          <a:xfrm>
            <a:off x="-1" y="-1"/>
            <a:ext cx="3681414" cy="7559675"/>
          </a:xfrm>
          <a:prstGeom prst="rect">
            <a:avLst/>
          </a:prstGeom>
          <a:solidFill>
            <a:schemeClr val="tx1"/>
          </a:solidFill>
        </p:spPr>
        <p:txBody>
          <a:bodyPr lIns="0" tIns="0" rIns="0" bIns="0" rtlCol="0" anchor="ctr">
            <a:noAutofit/>
          </a:bodyPr>
          <a:lstStyle/>
          <a:p>
            <a:pPr algn="l"/>
            <a:endParaRPr lang="en-AU" sz="1000"/>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1" y="1438571"/>
            <a:ext cx="2812626" cy="898229"/>
          </a:xfrm>
        </p:spPr>
        <p:txBody>
          <a:bodyPr>
            <a:normAutofit/>
          </a:bodyPr>
          <a:lstStyle>
            <a:lvl1pPr>
              <a:lnSpc>
                <a:spcPct val="100000"/>
              </a:lnSpc>
              <a:defRPr lang="en-US" sz="1800" kern="1200" dirty="0" smtClean="0">
                <a:solidFill>
                  <a:schemeClr val="bg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16" name="Content Placeholder 15">
            <a:extLst>
              <a:ext uri="{FF2B5EF4-FFF2-40B4-BE49-F238E27FC236}">
                <a16:creationId xmlns:a16="http://schemas.microsoft.com/office/drawing/2014/main" id="{1C8495F0-1424-44B2-AE82-35FA0CB57E9F}"/>
              </a:ext>
            </a:extLst>
          </p:cNvPr>
          <p:cNvSpPr>
            <a:spLocks noGrp="1"/>
          </p:cNvSpPr>
          <p:nvPr>
            <p:ph sz="quarter" idx="13"/>
          </p:nvPr>
        </p:nvSpPr>
        <p:spPr>
          <a:xfrm>
            <a:off x="533401" y="2517773"/>
            <a:ext cx="2812626" cy="3962402"/>
          </a:xfrm>
        </p:spPr>
        <p:txBody>
          <a:bodyPr/>
          <a:lstStyle>
            <a:lvl1pPr>
              <a:lnSpc>
                <a:spcPct val="100000"/>
              </a:lnSpc>
              <a:defRPr>
                <a:solidFill>
                  <a:schemeClr val="bg1"/>
                </a:solidFill>
              </a:defRPr>
            </a:lvl1pPr>
            <a:lvl2pPr>
              <a:lnSpc>
                <a:spcPct val="100000"/>
              </a:lnSpc>
              <a:defRPr>
                <a:solidFill>
                  <a:schemeClr val="bg1"/>
                </a:solidFill>
              </a:defRPr>
            </a:lvl2pPr>
            <a:lvl3pPr>
              <a:lnSpc>
                <a:spcPct val="100000"/>
              </a:lnSpc>
              <a:defRPr>
                <a:solidFill>
                  <a:schemeClr val="bg1"/>
                </a:solidFill>
              </a:defRPr>
            </a:lvl3pPr>
            <a:lvl4pPr>
              <a:lnSpc>
                <a:spcPct val="100000"/>
              </a:lnSpc>
              <a:defRPr>
                <a:solidFill>
                  <a:schemeClr val="bg1"/>
                </a:solidFill>
              </a:defRPr>
            </a:lvl4pPr>
            <a:lvl5pPr>
              <a:lnSpc>
                <a:spcPct val="100000"/>
              </a:lnSpc>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A38A0950-E704-4AA9-A0FC-356A7045D541}"/>
              </a:ext>
            </a:extLst>
          </p:cNvPr>
          <p:cNvSpPr>
            <a:spLocks noGrp="1"/>
          </p:cNvSpPr>
          <p:nvPr>
            <p:ph type="title" hasCustomPrompt="1"/>
          </p:nvPr>
        </p:nvSpPr>
        <p:spPr>
          <a:xfrm>
            <a:off x="533401" y="533400"/>
            <a:ext cx="2812626" cy="900523"/>
          </a:xfrm>
        </p:spPr>
        <p:txBody>
          <a:bodyPr/>
          <a:lstStyle>
            <a:lvl1pPr>
              <a:lnSpc>
                <a:spcPct val="100000"/>
              </a:lnSpc>
              <a:defRPr>
                <a:solidFill>
                  <a:schemeClr val="bg1"/>
                </a:solidFill>
                <a:latin typeface="MCQ Global Light" panose="020B0403020203020204" pitchFamily="34" charset="0"/>
                <a:cs typeface="MCQ Global Light" panose="020B0403020203020204" pitchFamily="34" charset="0"/>
              </a:defRPr>
            </a:lvl1pPr>
          </a:lstStyle>
          <a:p>
            <a:r>
              <a:rPr lang="en-US"/>
              <a:t>Insert slide title text</a:t>
            </a:r>
            <a:endParaRPr lang="en-AU"/>
          </a:p>
        </p:txBody>
      </p:sp>
      <p:sp>
        <p:nvSpPr>
          <p:cNvPr id="15" name="Text Placeholder 11">
            <a:extLst>
              <a:ext uri="{FF2B5EF4-FFF2-40B4-BE49-F238E27FC236}">
                <a16:creationId xmlns:a16="http://schemas.microsoft.com/office/drawing/2014/main" id="{733955BC-E521-40CB-8AFF-7413F9272DDF}"/>
              </a:ext>
            </a:extLst>
          </p:cNvPr>
          <p:cNvSpPr>
            <a:spLocks noGrp="1"/>
          </p:cNvSpPr>
          <p:nvPr>
            <p:ph type="body" sz="quarter" idx="18" hasCustomPrompt="1"/>
          </p:nvPr>
        </p:nvSpPr>
        <p:spPr>
          <a:xfrm>
            <a:off x="4038917" y="6649360"/>
            <a:ext cx="6114733"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B14FD5A-354D-40D7-8A26-535D38DBFCED}"/>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18" name="TextBox 17">
            <a:extLst>
              <a:ext uri="{FF2B5EF4-FFF2-40B4-BE49-F238E27FC236}">
                <a16:creationId xmlns:a16="http://schemas.microsoft.com/office/drawing/2014/main" id="{3DA51311-2942-48A9-B34D-12A79A26AB52}"/>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19380226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1" y="533400"/>
            <a:ext cx="9620250" cy="903288"/>
          </a:xfrm>
        </p:spPr>
        <p:txBody>
          <a:bodyPr>
            <a:noAutofit/>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438570"/>
            <a:ext cx="9620250" cy="536280"/>
          </a:xfrm>
        </p:spPr>
        <p:txBody>
          <a:bodyPr>
            <a:no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1971674"/>
            <a:ext cx="9620250" cy="365126"/>
          </a:xfrm>
        </p:spPr>
        <p:txBody>
          <a:bodyPr anchor="b" anchorCtr="0">
            <a:noAutofit/>
          </a:bodyPr>
          <a:lstStyle>
            <a:lvl1pPr>
              <a:defRPr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2517775"/>
            <a:ext cx="9620249" cy="3962399"/>
          </a:xfrm>
        </p:spPr>
        <p:txBody>
          <a:bodyPr>
            <a:noAutofit/>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11">
            <a:extLst>
              <a:ext uri="{FF2B5EF4-FFF2-40B4-BE49-F238E27FC236}">
                <a16:creationId xmlns:a16="http://schemas.microsoft.com/office/drawing/2014/main" id="{3F1F0A47-C9A1-49AD-A845-B75244E5A5F2}"/>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2C067EA7-DFCB-442E-88BB-E253BE1B1AE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60620E0B-FA30-4EFD-9357-A0B1BEDA80E7}"/>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23692381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BACK COVER WHIT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5CCFF3A-5704-401C-8DBF-E62503B22B7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
        <p:nvSpPr>
          <p:cNvPr id="7" name="Text Placeholder 11">
            <a:extLst>
              <a:ext uri="{FF2B5EF4-FFF2-40B4-BE49-F238E27FC236}">
                <a16:creationId xmlns:a16="http://schemas.microsoft.com/office/drawing/2014/main" id="{4D7A4390-EEE2-41C3-AD84-D05BF42CFBEA}"/>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0" name="TextBox 9">
            <a:extLst>
              <a:ext uri="{FF2B5EF4-FFF2-40B4-BE49-F238E27FC236}">
                <a16:creationId xmlns:a16="http://schemas.microsoft.com/office/drawing/2014/main" id="{6D06616A-0B4B-493E-B7C0-DDF7FCA6DFFC}"/>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 name="Title 1">
            <a:extLst>
              <a:ext uri="{FF2B5EF4-FFF2-40B4-BE49-F238E27FC236}">
                <a16:creationId xmlns:a16="http://schemas.microsoft.com/office/drawing/2014/main" id="{63F0BA26-21A1-45DD-8197-9708361DD36E}"/>
              </a:ext>
            </a:extLst>
          </p:cNvPr>
          <p:cNvSpPr>
            <a:spLocks noGrp="1"/>
          </p:cNvSpPr>
          <p:nvPr>
            <p:ph type="title" hasCustomPrompt="1"/>
          </p:nvPr>
        </p:nvSpPr>
        <p:spPr>
          <a:xfrm>
            <a:off x="533401" y="2153827"/>
            <a:ext cx="9620250" cy="900523"/>
          </a:xfrm>
        </p:spPr>
        <p:txBody>
          <a:bodyPr/>
          <a:lstStyle>
            <a:lvl1pPr>
              <a:defRPr/>
            </a:lvl1pPr>
          </a:lstStyle>
          <a:p>
            <a:r>
              <a:rPr lang="en-AU"/>
              <a:t>Insert ‘contacts’ or ‘disclaimer’ or ‘thank you’ title</a:t>
            </a:r>
          </a:p>
        </p:txBody>
      </p:sp>
      <p:sp>
        <p:nvSpPr>
          <p:cNvPr id="4" name="Text Placeholder 3">
            <a:extLst>
              <a:ext uri="{FF2B5EF4-FFF2-40B4-BE49-F238E27FC236}">
                <a16:creationId xmlns:a16="http://schemas.microsoft.com/office/drawing/2014/main" id="{3529A8BB-1302-4C3F-BF8F-46F03CF5B074}"/>
              </a:ext>
            </a:extLst>
          </p:cNvPr>
          <p:cNvSpPr>
            <a:spLocks noGrp="1"/>
          </p:cNvSpPr>
          <p:nvPr>
            <p:ph type="body" sz="quarter" idx="14"/>
          </p:nvPr>
        </p:nvSpPr>
        <p:spPr>
          <a:xfrm>
            <a:off x="533401" y="3230564"/>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3">
            <a:extLst>
              <a:ext uri="{FF2B5EF4-FFF2-40B4-BE49-F238E27FC236}">
                <a16:creationId xmlns:a16="http://schemas.microsoft.com/office/drawing/2014/main" id="{FB4C22AB-76CB-4F51-A539-7641B5E7139F}"/>
              </a:ext>
            </a:extLst>
          </p:cNvPr>
          <p:cNvSpPr>
            <a:spLocks noGrp="1"/>
          </p:cNvSpPr>
          <p:nvPr>
            <p:ph type="body" sz="quarter" idx="15"/>
          </p:nvPr>
        </p:nvSpPr>
        <p:spPr>
          <a:xfrm>
            <a:off x="3027363" y="3230564"/>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E33BF487-0556-42DA-9D23-2AF4AAB960B0}"/>
              </a:ext>
            </a:extLst>
          </p:cNvPr>
          <p:cNvSpPr>
            <a:spLocks noGrp="1"/>
          </p:cNvSpPr>
          <p:nvPr>
            <p:ph type="body" sz="quarter" idx="16"/>
          </p:nvPr>
        </p:nvSpPr>
        <p:spPr>
          <a:xfrm>
            <a:off x="5521325" y="3230564"/>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3">
            <a:extLst>
              <a:ext uri="{FF2B5EF4-FFF2-40B4-BE49-F238E27FC236}">
                <a16:creationId xmlns:a16="http://schemas.microsoft.com/office/drawing/2014/main" id="{232BD7C0-12AE-49DE-A4C8-AA19B4A4931D}"/>
              </a:ext>
            </a:extLst>
          </p:cNvPr>
          <p:cNvSpPr>
            <a:spLocks noGrp="1"/>
          </p:cNvSpPr>
          <p:nvPr>
            <p:ph type="body" sz="quarter" idx="17"/>
          </p:nvPr>
        </p:nvSpPr>
        <p:spPr>
          <a:xfrm>
            <a:off x="8015288" y="3230564"/>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3">
            <a:extLst>
              <a:ext uri="{FF2B5EF4-FFF2-40B4-BE49-F238E27FC236}">
                <a16:creationId xmlns:a16="http://schemas.microsoft.com/office/drawing/2014/main" id="{F1FFEC97-F93D-4E88-9B0F-F752C3A51BF7}"/>
              </a:ext>
            </a:extLst>
          </p:cNvPr>
          <p:cNvSpPr>
            <a:spLocks noGrp="1"/>
          </p:cNvSpPr>
          <p:nvPr>
            <p:ph type="body" sz="quarter" idx="18"/>
          </p:nvPr>
        </p:nvSpPr>
        <p:spPr>
          <a:xfrm>
            <a:off x="533401" y="4505325"/>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3">
            <a:extLst>
              <a:ext uri="{FF2B5EF4-FFF2-40B4-BE49-F238E27FC236}">
                <a16:creationId xmlns:a16="http://schemas.microsoft.com/office/drawing/2014/main" id="{5BC7D273-DCA9-4074-A6CB-7BF6A56BCD97}"/>
              </a:ext>
            </a:extLst>
          </p:cNvPr>
          <p:cNvSpPr>
            <a:spLocks noGrp="1"/>
          </p:cNvSpPr>
          <p:nvPr>
            <p:ph type="body" sz="quarter" idx="19"/>
          </p:nvPr>
        </p:nvSpPr>
        <p:spPr>
          <a:xfrm>
            <a:off x="3027363" y="4505325"/>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3">
            <a:extLst>
              <a:ext uri="{FF2B5EF4-FFF2-40B4-BE49-F238E27FC236}">
                <a16:creationId xmlns:a16="http://schemas.microsoft.com/office/drawing/2014/main" id="{4CCC6CC8-4555-49CA-8C0C-35FABA86ADB0}"/>
              </a:ext>
            </a:extLst>
          </p:cNvPr>
          <p:cNvSpPr>
            <a:spLocks noGrp="1"/>
          </p:cNvSpPr>
          <p:nvPr>
            <p:ph type="body" sz="quarter" idx="20"/>
          </p:nvPr>
        </p:nvSpPr>
        <p:spPr>
          <a:xfrm>
            <a:off x="5521325" y="4505325"/>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3">
            <a:extLst>
              <a:ext uri="{FF2B5EF4-FFF2-40B4-BE49-F238E27FC236}">
                <a16:creationId xmlns:a16="http://schemas.microsoft.com/office/drawing/2014/main" id="{DD9D46DE-7EB8-4DF0-AEAA-211EFC83D433}"/>
              </a:ext>
            </a:extLst>
          </p:cNvPr>
          <p:cNvSpPr>
            <a:spLocks noGrp="1"/>
          </p:cNvSpPr>
          <p:nvPr>
            <p:ph type="body" sz="quarter" idx="21"/>
          </p:nvPr>
        </p:nvSpPr>
        <p:spPr>
          <a:xfrm>
            <a:off x="8015288" y="4505325"/>
            <a:ext cx="2138363" cy="10918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grpSp>
        <p:nvGrpSpPr>
          <p:cNvPr id="3" name="Group 2">
            <a:extLst>
              <a:ext uri="{FF2B5EF4-FFF2-40B4-BE49-F238E27FC236}">
                <a16:creationId xmlns:a16="http://schemas.microsoft.com/office/drawing/2014/main" id="{1752753F-DC90-4A1C-BE00-98B4A0A0FF2E}"/>
              </a:ext>
            </a:extLst>
          </p:cNvPr>
          <p:cNvGrpSpPr/>
          <p:nvPr userDrawn="1"/>
        </p:nvGrpSpPr>
        <p:grpSpPr>
          <a:xfrm>
            <a:off x="-1770241" y="0"/>
            <a:ext cx="1411452" cy="1612900"/>
            <a:chOff x="-1770241" y="0"/>
            <a:chExt cx="1411452" cy="1612900"/>
          </a:xfrm>
        </p:grpSpPr>
        <p:sp>
          <p:nvSpPr>
            <p:cNvPr id="18" name="Rectangle 17">
              <a:extLst>
                <a:ext uri="{FF2B5EF4-FFF2-40B4-BE49-F238E27FC236}">
                  <a16:creationId xmlns:a16="http://schemas.microsoft.com/office/drawing/2014/main" id="{888FD847-C656-4F19-9D6B-F9E6475FD9AA}"/>
                </a:ext>
              </a:extLst>
            </p:cNvPr>
            <p:cNvSpPr/>
            <p:nvPr userDrawn="1"/>
          </p:nvSpPr>
          <p:spPr>
            <a:xfrm>
              <a:off x="-1770241" y="445435"/>
              <a:ext cx="1411452" cy="1167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rPr>
                <a:t>If there are no contacts to be included, delete the title and the contact details placeholders, but keep a </a:t>
              </a:r>
              <a:br>
                <a:rPr lang="en-AU" sz="1000">
                  <a:solidFill>
                    <a:schemeClr val="bg1"/>
                  </a:solidFill>
                </a:rPr>
              </a:br>
              <a:r>
                <a:rPr lang="en-AU" sz="1000">
                  <a:solidFill>
                    <a:schemeClr val="bg1"/>
                  </a:solidFill>
                </a:rPr>
                <a:t>closing slide.</a:t>
              </a:r>
            </a:p>
          </p:txBody>
        </p:sp>
        <p:sp>
          <p:nvSpPr>
            <p:cNvPr id="19" name="Rectangle 18">
              <a:extLst>
                <a:ext uri="{FF2B5EF4-FFF2-40B4-BE49-F238E27FC236}">
                  <a16:creationId xmlns:a16="http://schemas.microsoft.com/office/drawing/2014/main" id="{46DFE856-3B67-46BA-A22B-884978EB749E}"/>
                </a:ext>
              </a:extLst>
            </p:cNvPr>
            <p:cNvSpPr/>
            <p:nvPr userDrawn="1"/>
          </p:nvSpPr>
          <p:spPr>
            <a:xfrm>
              <a:off x="-1770241" y="0"/>
              <a:ext cx="1411452" cy="379049"/>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latin typeface="MCQ Global Medium" panose="020B0703020203020204" pitchFamily="34" charset="0"/>
                  <a:cs typeface="MCQ Global Medium" panose="020B0703020203020204" pitchFamily="34" charset="0"/>
                </a:rPr>
                <a:t>DESIGN </a:t>
              </a:r>
              <a:br>
                <a:rPr lang="en-AU" sz="1000">
                  <a:solidFill>
                    <a:schemeClr val="bg1"/>
                  </a:solidFill>
                  <a:latin typeface="MCQ Global Medium" panose="020B0703020203020204" pitchFamily="34" charset="0"/>
                  <a:cs typeface="MCQ Global Medium" panose="020B0703020203020204" pitchFamily="34" charset="0"/>
                </a:rPr>
              </a:br>
              <a:r>
                <a:rPr lang="en-AU" sz="1000">
                  <a:solidFill>
                    <a:schemeClr val="bg1"/>
                  </a:solidFill>
                  <a:latin typeface="MCQ Global Medium" panose="020B0703020203020204" pitchFamily="34" charset="0"/>
                  <a:cs typeface="MCQ Global Medium" panose="020B0703020203020204" pitchFamily="34" charset="0"/>
                </a:rPr>
                <a:t>ADVICE</a:t>
              </a:r>
            </a:p>
          </p:txBody>
        </p:sp>
      </p:grpSp>
    </p:spTree>
    <p:extLst>
      <p:ext uri="{BB962C8B-B14F-4D97-AF65-F5344CB8AC3E}">
        <p14:creationId xmlns:p14="http://schemas.microsoft.com/office/powerpoint/2010/main" val="417152259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BACK COVER BLACK">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92E9050-0C32-4DBA-9F15-E611E23C25D3}"/>
              </a:ext>
            </a:extLst>
          </p:cNvPr>
          <p:cNvSpPr/>
          <p:nvPr userDrawn="1"/>
        </p:nvSpPr>
        <p:spPr>
          <a:xfrm>
            <a:off x="0" y="0"/>
            <a:ext cx="10691813" cy="7559675"/>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11">
            <a:extLst>
              <a:ext uri="{FF2B5EF4-FFF2-40B4-BE49-F238E27FC236}">
                <a16:creationId xmlns:a16="http://schemas.microsoft.com/office/drawing/2014/main" id="{4D7A4390-EEE2-41C3-AD84-D05BF42CFBEA}"/>
              </a:ext>
            </a:extLst>
          </p:cNvPr>
          <p:cNvSpPr>
            <a:spLocks noGrp="1"/>
          </p:cNvSpPr>
          <p:nvPr>
            <p:ph type="body" sz="quarter" idx="13" hasCustomPrompt="1"/>
          </p:nvPr>
        </p:nvSpPr>
        <p:spPr>
          <a:xfrm>
            <a:off x="533403" y="6649360"/>
            <a:ext cx="9620248" cy="365803"/>
          </a:xfrm>
        </p:spPr>
        <p:txBody>
          <a:bodyPr/>
          <a:lstStyle>
            <a:lvl1pPr>
              <a:lnSpc>
                <a:spcPct val="90000"/>
              </a:lnSpc>
              <a:defRPr sz="700">
                <a:solidFill>
                  <a:schemeClr val="bg1"/>
                </a:solidFill>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0" name="TextBox 9">
            <a:extLst>
              <a:ext uri="{FF2B5EF4-FFF2-40B4-BE49-F238E27FC236}">
                <a16:creationId xmlns:a16="http://schemas.microsoft.com/office/drawing/2014/main" id="{6D06616A-0B4B-493E-B7C0-DDF7FCA6DFFC}"/>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2" name="Title 1">
            <a:extLst>
              <a:ext uri="{FF2B5EF4-FFF2-40B4-BE49-F238E27FC236}">
                <a16:creationId xmlns:a16="http://schemas.microsoft.com/office/drawing/2014/main" id="{63F0BA26-21A1-45DD-8197-9708361DD36E}"/>
              </a:ext>
            </a:extLst>
          </p:cNvPr>
          <p:cNvSpPr>
            <a:spLocks noGrp="1"/>
          </p:cNvSpPr>
          <p:nvPr>
            <p:ph type="title" hasCustomPrompt="1"/>
          </p:nvPr>
        </p:nvSpPr>
        <p:spPr>
          <a:xfrm>
            <a:off x="533401" y="2153827"/>
            <a:ext cx="9620250" cy="900523"/>
          </a:xfrm>
        </p:spPr>
        <p:txBody>
          <a:bodyPr/>
          <a:lstStyle>
            <a:lvl1pPr>
              <a:defRPr>
                <a:solidFill>
                  <a:schemeClr val="bg1"/>
                </a:solidFill>
              </a:defRPr>
            </a:lvl1pPr>
          </a:lstStyle>
          <a:p>
            <a:r>
              <a:rPr lang="en-AU"/>
              <a:t>Insert ‘contacts’ or ‘disclaimer’ or ‘thank you’ title</a:t>
            </a:r>
          </a:p>
        </p:txBody>
      </p:sp>
      <p:sp>
        <p:nvSpPr>
          <p:cNvPr id="4" name="Text Placeholder 3">
            <a:extLst>
              <a:ext uri="{FF2B5EF4-FFF2-40B4-BE49-F238E27FC236}">
                <a16:creationId xmlns:a16="http://schemas.microsoft.com/office/drawing/2014/main" id="{3529A8BB-1302-4C3F-BF8F-46F03CF5B074}"/>
              </a:ext>
            </a:extLst>
          </p:cNvPr>
          <p:cNvSpPr>
            <a:spLocks noGrp="1"/>
          </p:cNvSpPr>
          <p:nvPr>
            <p:ph type="body" sz="quarter" idx="14"/>
          </p:nvPr>
        </p:nvSpPr>
        <p:spPr>
          <a:xfrm>
            <a:off x="533401"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3">
            <a:extLst>
              <a:ext uri="{FF2B5EF4-FFF2-40B4-BE49-F238E27FC236}">
                <a16:creationId xmlns:a16="http://schemas.microsoft.com/office/drawing/2014/main" id="{FB4C22AB-76CB-4F51-A539-7641B5E7139F}"/>
              </a:ext>
            </a:extLst>
          </p:cNvPr>
          <p:cNvSpPr>
            <a:spLocks noGrp="1"/>
          </p:cNvSpPr>
          <p:nvPr>
            <p:ph type="body" sz="quarter" idx="15"/>
          </p:nvPr>
        </p:nvSpPr>
        <p:spPr>
          <a:xfrm>
            <a:off x="3027363"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E33BF487-0556-42DA-9D23-2AF4AAB960B0}"/>
              </a:ext>
            </a:extLst>
          </p:cNvPr>
          <p:cNvSpPr>
            <a:spLocks noGrp="1"/>
          </p:cNvSpPr>
          <p:nvPr>
            <p:ph type="body" sz="quarter" idx="16"/>
          </p:nvPr>
        </p:nvSpPr>
        <p:spPr>
          <a:xfrm>
            <a:off x="5521325"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3">
            <a:extLst>
              <a:ext uri="{FF2B5EF4-FFF2-40B4-BE49-F238E27FC236}">
                <a16:creationId xmlns:a16="http://schemas.microsoft.com/office/drawing/2014/main" id="{232BD7C0-12AE-49DE-A4C8-AA19B4A4931D}"/>
              </a:ext>
            </a:extLst>
          </p:cNvPr>
          <p:cNvSpPr>
            <a:spLocks noGrp="1"/>
          </p:cNvSpPr>
          <p:nvPr>
            <p:ph type="body" sz="quarter" idx="17"/>
          </p:nvPr>
        </p:nvSpPr>
        <p:spPr>
          <a:xfrm>
            <a:off x="8015288"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3">
            <a:extLst>
              <a:ext uri="{FF2B5EF4-FFF2-40B4-BE49-F238E27FC236}">
                <a16:creationId xmlns:a16="http://schemas.microsoft.com/office/drawing/2014/main" id="{F1FFEC97-F93D-4E88-9B0F-F752C3A51BF7}"/>
              </a:ext>
            </a:extLst>
          </p:cNvPr>
          <p:cNvSpPr>
            <a:spLocks noGrp="1"/>
          </p:cNvSpPr>
          <p:nvPr>
            <p:ph type="body" sz="quarter" idx="18"/>
          </p:nvPr>
        </p:nvSpPr>
        <p:spPr>
          <a:xfrm>
            <a:off x="533401"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3">
            <a:extLst>
              <a:ext uri="{FF2B5EF4-FFF2-40B4-BE49-F238E27FC236}">
                <a16:creationId xmlns:a16="http://schemas.microsoft.com/office/drawing/2014/main" id="{5BC7D273-DCA9-4074-A6CB-7BF6A56BCD97}"/>
              </a:ext>
            </a:extLst>
          </p:cNvPr>
          <p:cNvSpPr>
            <a:spLocks noGrp="1"/>
          </p:cNvSpPr>
          <p:nvPr>
            <p:ph type="body" sz="quarter" idx="19"/>
          </p:nvPr>
        </p:nvSpPr>
        <p:spPr>
          <a:xfrm>
            <a:off x="3027363"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3">
            <a:extLst>
              <a:ext uri="{FF2B5EF4-FFF2-40B4-BE49-F238E27FC236}">
                <a16:creationId xmlns:a16="http://schemas.microsoft.com/office/drawing/2014/main" id="{4CCC6CC8-4555-49CA-8C0C-35FABA86ADB0}"/>
              </a:ext>
            </a:extLst>
          </p:cNvPr>
          <p:cNvSpPr>
            <a:spLocks noGrp="1"/>
          </p:cNvSpPr>
          <p:nvPr>
            <p:ph type="body" sz="quarter" idx="20"/>
          </p:nvPr>
        </p:nvSpPr>
        <p:spPr>
          <a:xfrm>
            <a:off x="5521325"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3">
            <a:extLst>
              <a:ext uri="{FF2B5EF4-FFF2-40B4-BE49-F238E27FC236}">
                <a16:creationId xmlns:a16="http://schemas.microsoft.com/office/drawing/2014/main" id="{DD9D46DE-7EB8-4DF0-AEAA-211EFC83D433}"/>
              </a:ext>
            </a:extLst>
          </p:cNvPr>
          <p:cNvSpPr>
            <a:spLocks noGrp="1"/>
          </p:cNvSpPr>
          <p:nvPr>
            <p:ph type="body" sz="quarter" idx="21"/>
          </p:nvPr>
        </p:nvSpPr>
        <p:spPr>
          <a:xfrm>
            <a:off x="8015288"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9" name="Picture 18">
            <a:extLst>
              <a:ext uri="{FF2B5EF4-FFF2-40B4-BE49-F238E27FC236}">
                <a16:creationId xmlns:a16="http://schemas.microsoft.com/office/drawing/2014/main" id="{F7FCA909-AE20-4FCC-96D2-5B3B59F846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grpSp>
        <p:nvGrpSpPr>
          <p:cNvPr id="3" name="Group 2">
            <a:extLst>
              <a:ext uri="{FF2B5EF4-FFF2-40B4-BE49-F238E27FC236}">
                <a16:creationId xmlns:a16="http://schemas.microsoft.com/office/drawing/2014/main" id="{A0465849-8E96-4D26-A098-8E74D61E499C}"/>
              </a:ext>
            </a:extLst>
          </p:cNvPr>
          <p:cNvGrpSpPr/>
          <p:nvPr userDrawn="1"/>
        </p:nvGrpSpPr>
        <p:grpSpPr>
          <a:xfrm>
            <a:off x="-1770241" y="0"/>
            <a:ext cx="1411452" cy="1612900"/>
            <a:chOff x="-1770241" y="0"/>
            <a:chExt cx="1411452" cy="1612900"/>
          </a:xfrm>
        </p:grpSpPr>
        <p:sp>
          <p:nvSpPr>
            <p:cNvPr id="20" name="Rectangle 19">
              <a:extLst>
                <a:ext uri="{FF2B5EF4-FFF2-40B4-BE49-F238E27FC236}">
                  <a16:creationId xmlns:a16="http://schemas.microsoft.com/office/drawing/2014/main" id="{A50AF324-B4CD-4CC1-873E-0C966EF99041}"/>
                </a:ext>
              </a:extLst>
            </p:cNvPr>
            <p:cNvSpPr/>
            <p:nvPr userDrawn="1"/>
          </p:nvSpPr>
          <p:spPr>
            <a:xfrm>
              <a:off x="-1770241" y="445435"/>
              <a:ext cx="1411452" cy="1167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rPr>
                <a:t>If there are no contacts to be included, delete the title and the contact details placeholders, but keep a </a:t>
              </a:r>
              <a:br>
                <a:rPr lang="en-AU" sz="1000">
                  <a:solidFill>
                    <a:schemeClr val="bg1"/>
                  </a:solidFill>
                </a:rPr>
              </a:br>
              <a:r>
                <a:rPr lang="en-AU" sz="1000">
                  <a:solidFill>
                    <a:schemeClr val="bg1"/>
                  </a:solidFill>
                </a:rPr>
                <a:t>closing slide.</a:t>
              </a:r>
            </a:p>
          </p:txBody>
        </p:sp>
        <p:sp>
          <p:nvSpPr>
            <p:cNvPr id="21" name="Rectangle 20">
              <a:extLst>
                <a:ext uri="{FF2B5EF4-FFF2-40B4-BE49-F238E27FC236}">
                  <a16:creationId xmlns:a16="http://schemas.microsoft.com/office/drawing/2014/main" id="{2A64DCF1-D49A-4A5B-85D3-2765F273959A}"/>
                </a:ext>
              </a:extLst>
            </p:cNvPr>
            <p:cNvSpPr/>
            <p:nvPr userDrawn="1"/>
          </p:nvSpPr>
          <p:spPr>
            <a:xfrm>
              <a:off x="-1770241" y="0"/>
              <a:ext cx="1411452" cy="379049"/>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latin typeface="MCQ Global Medium" panose="020B0703020203020204" pitchFamily="34" charset="0"/>
                  <a:cs typeface="MCQ Global Medium" panose="020B0703020203020204" pitchFamily="34" charset="0"/>
                </a:rPr>
                <a:t>DESIGN </a:t>
              </a:r>
              <a:br>
                <a:rPr lang="en-AU" sz="1000">
                  <a:solidFill>
                    <a:schemeClr val="bg1"/>
                  </a:solidFill>
                  <a:latin typeface="MCQ Global Medium" panose="020B0703020203020204" pitchFamily="34" charset="0"/>
                  <a:cs typeface="MCQ Global Medium" panose="020B0703020203020204" pitchFamily="34" charset="0"/>
                </a:rPr>
              </a:br>
              <a:r>
                <a:rPr lang="en-AU" sz="1000">
                  <a:solidFill>
                    <a:schemeClr val="bg1"/>
                  </a:solidFill>
                  <a:latin typeface="MCQ Global Medium" panose="020B0703020203020204" pitchFamily="34" charset="0"/>
                  <a:cs typeface="MCQ Global Medium" panose="020B0703020203020204" pitchFamily="34" charset="0"/>
                </a:rPr>
                <a:t>ADVICE</a:t>
              </a:r>
            </a:p>
          </p:txBody>
        </p:sp>
      </p:grpSp>
    </p:spTree>
    <p:extLst>
      <p:ext uri="{BB962C8B-B14F-4D97-AF65-F5344CB8AC3E}">
        <p14:creationId xmlns:p14="http://schemas.microsoft.com/office/powerpoint/2010/main" val="48263876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1 NO HEADING">
    <p:spTree>
      <p:nvGrpSpPr>
        <p:cNvPr id="1" name=""/>
        <p:cNvGrpSpPr/>
        <p:nvPr/>
      </p:nvGrpSpPr>
      <p:grpSpPr>
        <a:xfrm>
          <a:off x="0" y="0"/>
          <a:ext cx="0" cy="0"/>
          <a:chOff x="0" y="0"/>
          <a:chExt cx="0" cy="0"/>
        </a:xfrm>
      </p:grpSpPr>
      <p:sp>
        <p:nvSpPr>
          <p:cNvPr id="29" name="Text Placeholder 28"/>
          <p:cNvSpPr>
            <a:spLocks noGrp="1"/>
          </p:cNvSpPr>
          <p:nvPr>
            <p:ph type="body" sz="quarter" idx="10"/>
          </p:nvPr>
        </p:nvSpPr>
        <p:spPr>
          <a:xfrm>
            <a:off x="380382" y="1354442"/>
            <a:ext cx="8861868" cy="692970"/>
          </a:xfrm>
          <a:ln w="3175">
            <a:noFill/>
          </a:ln>
        </p:spPr>
        <p:txBody>
          <a:bodyPr rtlCol="0">
            <a:noAutofit/>
          </a:bodyPr>
          <a:lstStyle>
            <a:lvl1pPr>
              <a:defRPr lang="en-AU" sz="1727" kern="1200" noProof="0" smtClean="0">
                <a:solidFill>
                  <a:schemeClr val="tx2"/>
                </a:solidFill>
                <a:latin typeface="+mn-lt"/>
                <a:ea typeface="+mn-ea"/>
                <a:cs typeface="+mn-cs"/>
              </a:defRPr>
            </a:lvl1pPr>
          </a:lstStyle>
          <a:p>
            <a:pPr lvl="0"/>
            <a:r>
              <a:rPr lang="en-US" noProof="0"/>
              <a:t>Click to edit Master text styles</a:t>
            </a:r>
          </a:p>
        </p:txBody>
      </p:sp>
      <p:sp>
        <p:nvSpPr>
          <p:cNvPr id="31" name="Text Placeholder 30"/>
          <p:cNvSpPr>
            <a:spLocks noGrp="1"/>
          </p:cNvSpPr>
          <p:nvPr>
            <p:ph type="body" sz="quarter" idx="11"/>
          </p:nvPr>
        </p:nvSpPr>
        <p:spPr>
          <a:xfrm>
            <a:off x="380382" y="7020699"/>
            <a:ext cx="9869366" cy="318486"/>
          </a:xfrm>
        </p:spPr>
        <p:txBody>
          <a:bodyPr anchor="b"/>
          <a:lstStyle>
            <a:lvl1pPr>
              <a:spcAft>
                <a:spcPts val="0"/>
              </a:spcAft>
              <a:defRPr sz="756"/>
            </a:lvl1pPr>
          </a:lstStyle>
          <a:p>
            <a:pPr lvl="0"/>
            <a:r>
              <a:rPr lang="en-US" noProof="0"/>
              <a:t>Click to edit Master text styles</a:t>
            </a:r>
          </a:p>
        </p:txBody>
      </p:sp>
      <p:sp>
        <p:nvSpPr>
          <p:cNvPr id="35" name="Content Placeholder 34"/>
          <p:cNvSpPr>
            <a:spLocks noGrp="1"/>
          </p:cNvSpPr>
          <p:nvPr>
            <p:ph sz="quarter" idx="13"/>
          </p:nvPr>
        </p:nvSpPr>
        <p:spPr>
          <a:xfrm>
            <a:off x="380382" y="2047412"/>
            <a:ext cx="9869366" cy="4976786"/>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20" name="Title 19"/>
          <p:cNvSpPr>
            <a:spLocks noGrp="1"/>
          </p:cNvSpPr>
          <p:nvPr>
            <p:ph type="title"/>
          </p:nvPr>
        </p:nvSpPr>
        <p:spPr>
          <a:xfrm>
            <a:off x="380382" y="251989"/>
            <a:ext cx="6722048" cy="1045288"/>
          </a:xfrm>
        </p:spPr>
        <p:txBody>
          <a:bodyPr/>
          <a:lstStyle>
            <a:lvl1pPr>
              <a:defRPr/>
            </a:lvl1pPr>
          </a:lstStyle>
          <a:p>
            <a:r>
              <a:rPr lang="en-US" noProof="0"/>
              <a:t>Click to edit Master title style</a:t>
            </a:r>
            <a:endParaRPr lang="en-AU" noProof="0"/>
          </a:p>
        </p:txBody>
      </p:sp>
    </p:spTree>
    <p:extLst>
      <p:ext uri="{BB962C8B-B14F-4D97-AF65-F5344CB8AC3E}">
        <p14:creationId xmlns:p14="http://schemas.microsoft.com/office/powerpoint/2010/main" val="216066154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1_1 ACROSS">
    <p:spTree>
      <p:nvGrpSpPr>
        <p:cNvPr id="1" name=""/>
        <p:cNvGrpSpPr/>
        <p:nvPr/>
      </p:nvGrpSpPr>
      <p:grpSpPr>
        <a:xfrm>
          <a:off x="0" y="0"/>
          <a:ext cx="0" cy="0"/>
          <a:chOff x="0" y="0"/>
          <a:chExt cx="0" cy="0"/>
        </a:xfrm>
      </p:grpSpPr>
      <p:sp>
        <p:nvSpPr>
          <p:cNvPr id="29" name="Text Placeholder 28"/>
          <p:cNvSpPr>
            <a:spLocks noGrp="1"/>
          </p:cNvSpPr>
          <p:nvPr>
            <p:ph type="body" sz="quarter" idx="10" hasCustomPrompt="1"/>
          </p:nvPr>
        </p:nvSpPr>
        <p:spPr>
          <a:xfrm>
            <a:off x="380383" y="1353202"/>
            <a:ext cx="8861868" cy="694458"/>
          </a:xfrm>
          <a:ln w="3175">
            <a:noFill/>
          </a:ln>
        </p:spPr>
        <p:txBody>
          <a:bodyPr vert="horz" lIns="91440" tIns="36000" rIns="36000" bIns="36000" rtlCol="0">
            <a:noAutofit/>
          </a:bodyPr>
          <a:lstStyle>
            <a:lvl1pPr>
              <a:defRPr lang="en-US" sz="1594" kern="1200" dirty="0" smtClean="0">
                <a:solidFill>
                  <a:schemeClr val="tx2"/>
                </a:solidFill>
                <a:latin typeface="+mn-lt"/>
                <a:ea typeface="+mn-ea"/>
                <a:cs typeface="+mn-cs"/>
              </a:defRPr>
            </a:lvl1pPr>
          </a:lstStyle>
          <a:p>
            <a:pPr marL="0" lvl="0" indent="0" algn="l" defTabSz="911019" rtl="0" eaLnBrk="1" latinLnBrk="0" hangingPunct="1">
              <a:lnSpc>
                <a:spcPct val="100000"/>
              </a:lnSpc>
              <a:spcBef>
                <a:spcPts val="0"/>
              </a:spcBef>
              <a:spcAft>
                <a:spcPts val="598"/>
              </a:spcAft>
              <a:buClr>
                <a:schemeClr val="accent3"/>
              </a:buClr>
              <a:buSzPct val="80000"/>
              <a:buFont typeface="Wingdings" pitchFamily="2" charset="2"/>
              <a:buNone/>
            </a:pPr>
            <a:r>
              <a:rPr lang="en-AU" noProof="0"/>
              <a:t>Click to insert key message</a:t>
            </a:r>
          </a:p>
        </p:txBody>
      </p:sp>
      <p:sp>
        <p:nvSpPr>
          <p:cNvPr id="31" name="Text Placeholder 30"/>
          <p:cNvSpPr>
            <a:spLocks noGrp="1"/>
          </p:cNvSpPr>
          <p:nvPr>
            <p:ph type="body" sz="quarter" idx="11" hasCustomPrompt="1"/>
          </p:nvPr>
        </p:nvSpPr>
        <p:spPr>
          <a:xfrm>
            <a:off x="380383" y="7020701"/>
            <a:ext cx="9869366" cy="318486"/>
          </a:xfrm>
        </p:spPr>
        <p:txBody>
          <a:bodyPr anchor="b" anchorCtr="0"/>
          <a:lstStyle>
            <a:lvl1pPr>
              <a:spcAft>
                <a:spcPts val="0"/>
              </a:spcAft>
              <a:defRPr sz="697"/>
            </a:lvl1pPr>
          </a:lstStyle>
          <a:p>
            <a:pPr lvl="0"/>
            <a:r>
              <a:rPr lang="en-AU" noProof="0"/>
              <a:t>Click to insert source</a:t>
            </a:r>
          </a:p>
        </p:txBody>
      </p:sp>
      <p:sp>
        <p:nvSpPr>
          <p:cNvPr id="35" name="Content Placeholder 34"/>
          <p:cNvSpPr>
            <a:spLocks noGrp="1"/>
          </p:cNvSpPr>
          <p:nvPr>
            <p:ph sz="quarter" idx="13" hasCustomPrompt="1"/>
          </p:nvPr>
        </p:nvSpPr>
        <p:spPr>
          <a:xfrm>
            <a:off x="380383" y="2446398"/>
            <a:ext cx="9869366" cy="4577802"/>
          </a:xfrm>
        </p:spPr>
        <p:txBody>
          <a:bodyPr/>
          <a:lstStyle>
            <a:lvl1pPr>
              <a:defRPr/>
            </a:lvl1pPr>
          </a:lstStyle>
          <a:p>
            <a:pPr lvl="0"/>
            <a:r>
              <a:rPr lang="en-AU" noProof="0"/>
              <a:t>Click to insert text/table/graph</a:t>
            </a:r>
          </a:p>
          <a:p>
            <a:pPr lvl="1"/>
            <a:r>
              <a:rPr lang="en-AU" noProof="0"/>
              <a:t>Bullet L1</a:t>
            </a:r>
          </a:p>
          <a:p>
            <a:pPr lvl="2"/>
            <a:r>
              <a:rPr lang="en-AU" noProof="0"/>
              <a:t>Bullet L2</a:t>
            </a:r>
          </a:p>
          <a:p>
            <a:pPr lvl="3"/>
            <a:r>
              <a:rPr lang="en-AU" noProof="0"/>
              <a:t>Bullet L3</a:t>
            </a:r>
          </a:p>
        </p:txBody>
      </p:sp>
      <p:sp>
        <p:nvSpPr>
          <p:cNvPr id="18" name="Text Placeholder 17"/>
          <p:cNvSpPr>
            <a:spLocks noGrp="1"/>
          </p:cNvSpPr>
          <p:nvPr>
            <p:ph type="body" sz="quarter" idx="24" hasCustomPrompt="1"/>
          </p:nvPr>
        </p:nvSpPr>
        <p:spPr>
          <a:xfrm>
            <a:off x="380383" y="2047412"/>
            <a:ext cx="9869366" cy="396833"/>
          </a:xfrm>
        </p:spPr>
        <p:txBody>
          <a:bodyPr anchor="b"/>
          <a:lstStyle>
            <a:lvl1pPr>
              <a:defRPr sz="1095" b="1">
                <a:solidFill>
                  <a:schemeClr val="accent2"/>
                </a:solidFill>
              </a:defRPr>
            </a:lvl1pPr>
          </a:lstStyle>
          <a:p>
            <a:pPr lvl="0"/>
            <a:r>
              <a:rPr lang="en-AU" noProof="0"/>
              <a:t>Click to insert sub-title 1</a:t>
            </a:r>
          </a:p>
        </p:txBody>
      </p:sp>
      <p:sp>
        <p:nvSpPr>
          <p:cNvPr id="20" name="Title 19"/>
          <p:cNvSpPr>
            <a:spLocks noGrp="1"/>
          </p:cNvSpPr>
          <p:nvPr>
            <p:ph type="title" hasCustomPrompt="1"/>
          </p:nvPr>
        </p:nvSpPr>
        <p:spPr>
          <a:xfrm>
            <a:off x="380382" y="251989"/>
            <a:ext cx="6722048" cy="1045288"/>
          </a:xfrm>
        </p:spPr>
        <p:txBody>
          <a:bodyPr/>
          <a:lstStyle>
            <a:lvl1pPr>
              <a:defRPr/>
            </a:lvl1pPr>
          </a:lstStyle>
          <a:p>
            <a:r>
              <a:rPr lang="en-AU" noProof="0"/>
              <a:t>Click to insert page title</a:t>
            </a:r>
          </a:p>
        </p:txBody>
      </p:sp>
    </p:spTree>
    <p:extLst>
      <p:ext uri="{BB962C8B-B14F-4D97-AF65-F5344CB8AC3E}">
        <p14:creationId xmlns:p14="http://schemas.microsoft.com/office/powerpoint/2010/main" val="38960632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X2 ACROSS">
    <p:spTree>
      <p:nvGrpSpPr>
        <p:cNvPr id="1" name=""/>
        <p:cNvGrpSpPr/>
        <p:nvPr/>
      </p:nvGrpSpPr>
      <p:grpSpPr>
        <a:xfrm>
          <a:off x="0" y="0"/>
          <a:ext cx="0" cy="0"/>
          <a:chOff x="0" y="0"/>
          <a:chExt cx="0" cy="0"/>
        </a:xfrm>
      </p:grpSpPr>
      <p:sp>
        <p:nvSpPr>
          <p:cNvPr id="29" name="Text Placeholder 28"/>
          <p:cNvSpPr>
            <a:spLocks noGrp="1"/>
          </p:cNvSpPr>
          <p:nvPr>
            <p:ph type="body" sz="quarter" idx="10"/>
          </p:nvPr>
        </p:nvSpPr>
        <p:spPr>
          <a:xfrm>
            <a:off x="380382" y="1353202"/>
            <a:ext cx="8861868" cy="688469"/>
          </a:xfrm>
          <a:ln w="3175">
            <a:noFill/>
          </a:ln>
        </p:spPr>
        <p:txBody>
          <a:bodyPr rtlCol="0">
            <a:noAutofit/>
          </a:bodyPr>
          <a:lstStyle>
            <a:lvl1pPr>
              <a:defRPr lang="en-AU" sz="1727" kern="1200" noProof="0" dirty="0" smtClean="0">
                <a:solidFill>
                  <a:schemeClr val="tx2"/>
                </a:solidFill>
                <a:latin typeface="+mn-lt"/>
                <a:ea typeface="+mn-ea"/>
                <a:cs typeface="+mn-cs"/>
              </a:defRPr>
            </a:lvl1pPr>
          </a:lstStyle>
          <a:p>
            <a:pPr lvl="0"/>
            <a:r>
              <a:rPr lang="en-US" noProof="0"/>
              <a:t>Click to edit Master text styles</a:t>
            </a:r>
          </a:p>
        </p:txBody>
      </p:sp>
      <p:sp>
        <p:nvSpPr>
          <p:cNvPr id="31" name="Text Placeholder 30"/>
          <p:cNvSpPr>
            <a:spLocks noGrp="1"/>
          </p:cNvSpPr>
          <p:nvPr>
            <p:ph type="body" sz="quarter" idx="11"/>
          </p:nvPr>
        </p:nvSpPr>
        <p:spPr>
          <a:xfrm>
            <a:off x="380382" y="7020699"/>
            <a:ext cx="9869366" cy="318486"/>
          </a:xfrm>
        </p:spPr>
        <p:txBody>
          <a:bodyPr anchor="b"/>
          <a:lstStyle>
            <a:lvl1pPr>
              <a:spcAft>
                <a:spcPts val="0"/>
              </a:spcAft>
              <a:defRPr sz="756"/>
            </a:lvl1pPr>
          </a:lstStyle>
          <a:p>
            <a:pPr lvl="0"/>
            <a:r>
              <a:rPr lang="en-US" noProof="0"/>
              <a:t>Click to edit Master text styles</a:t>
            </a:r>
          </a:p>
        </p:txBody>
      </p:sp>
      <p:sp>
        <p:nvSpPr>
          <p:cNvPr id="35" name="Content Placeholder 34"/>
          <p:cNvSpPr>
            <a:spLocks noGrp="1"/>
          </p:cNvSpPr>
          <p:nvPr>
            <p:ph sz="quarter" idx="13"/>
          </p:nvPr>
        </p:nvSpPr>
        <p:spPr>
          <a:xfrm>
            <a:off x="380382" y="2446395"/>
            <a:ext cx="9869366" cy="200004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37" name="Text Placeholder 36"/>
          <p:cNvSpPr>
            <a:spLocks noGrp="1"/>
          </p:cNvSpPr>
          <p:nvPr>
            <p:ph type="body" sz="quarter" idx="14"/>
          </p:nvPr>
        </p:nvSpPr>
        <p:spPr>
          <a:xfrm>
            <a:off x="380382" y="4629519"/>
            <a:ext cx="9869366" cy="397233"/>
          </a:xfrm>
        </p:spPr>
        <p:txBody>
          <a:bodyPr anchor="b"/>
          <a:lstStyle>
            <a:lvl1pPr>
              <a:defRPr sz="1187" b="1">
                <a:solidFill>
                  <a:schemeClr val="accent2"/>
                </a:solidFill>
              </a:defRPr>
            </a:lvl1pPr>
          </a:lstStyle>
          <a:p>
            <a:pPr lvl="0"/>
            <a:r>
              <a:rPr lang="en-US" noProof="0"/>
              <a:t>Click to edit Master text styles</a:t>
            </a:r>
          </a:p>
        </p:txBody>
      </p:sp>
      <p:sp>
        <p:nvSpPr>
          <p:cNvPr id="39" name="Content Placeholder 38"/>
          <p:cNvSpPr>
            <a:spLocks noGrp="1"/>
          </p:cNvSpPr>
          <p:nvPr>
            <p:ph sz="quarter" idx="15"/>
          </p:nvPr>
        </p:nvSpPr>
        <p:spPr>
          <a:xfrm>
            <a:off x="380382" y="5026752"/>
            <a:ext cx="9869366" cy="2000040"/>
          </a:xfrm>
        </p:spPr>
        <p:txBody>
          <a:bodyPr/>
          <a:lstStyle>
            <a:lvl1pPr>
              <a:defRPr/>
            </a:lvl1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18" name="Text Placeholder 17"/>
          <p:cNvSpPr>
            <a:spLocks noGrp="1"/>
          </p:cNvSpPr>
          <p:nvPr>
            <p:ph type="body" sz="quarter" idx="24"/>
          </p:nvPr>
        </p:nvSpPr>
        <p:spPr>
          <a:xfrm>
            <a:off x="380382" y="2047412"/>
            <a:ext cx="9869366" cy="396833"/>
          </a:xfrm>
        </p:spPr>
        <p:txBody>
          <a:bodyPr anchor="b"/>
          <a:lstStyle>
            <a:lvl1pPr>
              <a:defRPr sz="1187" b="1">
                <a:solidFill>
                  <a:schemeClr val="accent2"/>
                </a:solidFill>
              </a:defRPr>
            </a:lvl1pPr>
          </a:lstStyle>
          <a:p>
            <a:pPr lvl="0"/>
            <a:r>
              <a:rPr lang="en-US" noProof="0"/>
              <a:t>Click to edit Master text styles</a:t>
            </a:r>
          </a:p>
        </p:txBody>
      </p:sp>
      <p:sp>
        <p:nvSpPr>
          <p:cNvPr id="10" name="Title 9"/>
          <p:cNvSpPr>
            <a:spLocks noGrp="1"/>
          </p:cNvSpPr>
          <p:nvPr>
            <p:ph type="title"/>
          </p:nvPr>
        </p:nvSpPr>
        <p:spPr/>
        <p:txBody>
          <a:bodyPr/>
          <a:lstStyle/>
          <a:p>
            <a:r>
              <a:rPr lang="en-US" noProof="0"/>
              <a:t>Click to edit Master title style</a:t>
            </a:r>
            <a:endParaRPr lang="en-AU" noProof="0"/>
          </a:p>
        </p:txBody>
      </p:sp>
    </p:spTree>
    <p:extLst>
      <p:ext uri="{BB962C8B-B14F-4D97-AF65-F5344CB8AC3E}">
        <p14:creationId xmlns:p14="http://schemas.microsoft.com/office/powerpoint/2010/main" val="194022613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A7A906C5-4F5A-447F-AF52-E239D3CCE7D9}"/>
              </a:ext>
            </a:extLst>
          </p:cNvPr>
          <p:cNvSpPr>
            <a:spLocks noGrp="1"/>
          </p:cNvSpPr>
          <p:nvPr>
            <p:ph sz="quarter" idx="15"/>
          </p:nvPr>
        </p:nvSpPr>
        <p:spPr>
          <a:xfrm>
            <a:off x="393983" y="2738632"/>
            <a:ext cx="4793218" cy="3785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 name="Title 1">
            <a:extLst>
              <a:ext uri="{FF2B5EF4-FFF2-40B4-BE49-F238E27FC236}">
                <a16:creationId xmlns:a16="http://schemas.microsoft.com/office/drawing/2014/main" id="{F383F730-AEDF-4028-B885-E2EC4A9670A3}"/>
              </a:ext>
            </a:extLst>
          </p:cNvPr>
          <p:cNvSpPr>
            <a:spLocks noGrp="1"/>
          </p:cNvSpPr>
          <p:nvPr>
            <p:ph type="title" hasCustomPrompt="1"/>
          </p:nvPr>
        </p:nvSpPr>
        <p:spPr>
          <a:xfrm>
            <a:off x="393983" y="486478"/>
            <a:ext cx="9903849" cy="964305"/>
          </a:xfrm>
        </p:spPr>
        <p:txBody>
          <a:bodyPr/>
          <a:lstStyle>
            <a:lvl1pPr>
              <a:defRPr/>
            </a:lvl1pPr>
          </a:lstStyle>
          <a:p>
            <a:r>
              <a:rPr lang="en-US"/>
              <a:t>Insert slide title text</a:t>
            </a:r>
            <a:endParaRPr lang="en-AU"/>
          </a:p>
        </p:txBody>
      </p:sp>
      <p:sp>
        <p:nvSpPr>
          <p:cNvPr id="9" name="Text Placeholder 8">
            <a:extLst>
              <a:ext uri="{FF2B5EF4-FFF2-40B4-BE49-F238E27FC236}">
                <a16:creationId xmlns:a16="http://schemas.microsoft.com/office/drawing/2014/main" id="{8D98A949-189A-4F7C-8AAA-60496C13CE71}"/>
              </a:ext>
            </a:extLst>
          </p:cNvPr>
          <p:cNvSpPr>
            <a:spLocks noGrp="1"/>
          </p:cNvSpPr>
          <p:nvPr>
            <p:ph type="body" sz="quarter" idx="10" hasCustomPrompt="1"/>
          </p:nvPr>
        </p:nvSpPr>
        <p:spPr>
          <a:xfrm>
            <a:off x="393983" y="1459438"/>
            <a:ext cx="9903849" cy="714300"/>
          </a:xfrm>
        </p:spPr>
        <p:txBody>
          <a:bodyPr/>
          <a:lstStyle>
            <a:lvl1pPr>
              <a:defRPr lang="en-US" sz="1754" kern="1200" dirty="0" smtClean="0">
                <a:solidFill>
                  <a:schemeClr val="tx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7DD6D48B-24AC-47F6-9DED-A1ED753EFA91}"/>
              </a:ext>
            </a:extLst>
          </p:cNvPr>
          <p:cNvSpPr>
            <a:spLocks noGrp="1"/>
          </p:cNvSpPr>
          <p:nvPr>
            <p:ph type="body" sz="quarter" idx="11" hasCustomPrompt="1"/>
          </p:nvPr>
        </p:nvSpPr>
        <p:spPr>
          <a:xfrm>
            <a:off x="393983" y="2175156"/>
            <a:ext cx="4793218" cy="402483"/>
          </a:xfrm>
        </p:spPr>
        <p:txBody>
          <a:bodyPr vert="horz" lIns="0" tIns="0" rIns="0" bIns="0" rtlCol="0" anchor="b" anchorCtr="0">
            <a:noAutofit/>
          </a:bodyPr>
          <a:lstStyle>
            <a:lvl1pPr>
              <a:defRPr lang="en-AU" sz="1403" dirty="0"/>
            </a:lvl1pPr>
          </a:lstStyle>
          <a:p>
            <a:pPr lvl="0"/>
            <a:r>
              <a:rPr lang="en-US"/>
              <a:t>Insert paragraph or chart heading</a:t>
            </a:r>
            <a:endParaRPr lang="en-AU"/>
          </a:p>
        </p:txBody>
      </p:sp>
      <p:sp>
        <p:nvSpPr>
          <p:cNvPr id="19" name="TextBox 18">
            <a:extLst>
              <a:ext uri="{FF2B5EF4-FFF2-40B4-BE49-F238E27FC236}">
                <a16:creationId xmlns:a16="http://schemas.microsoft.com/office/drawing/2014/main" id="{C95971D5-691D-43DE-A879-9026F7670C6B}"/>
              </a:ext>
            </a:extLst>
          </p:cNvPr>
          <p:cNvSpPr txBox="1"/>
          <p:nvPr userDrawn="1"/>
        </p:nvSpPr>
        <p:spPr>
          <a:xfrm>
            <a:off x="393983" y="7062697"/>
            <a:ext cx="2425148" cy="170638"/>
          </a:xfrm>
          <a:prstGeom prst="rect">
            <a:avLst/>
          </a:prstGeom>
        </p:spPr>
        <p:txBody>
          <a:bodyPr vert="horz" lIns="0" tIns="0" rIns="0" bIns="0" rtlCol="0" anchor="t" anchorCtr="0"/>
          <a:lstStyle>
            <a:defPPr>
              <a:defRPr lang="en-US"/>
            </a:defPPr>
            <a:lvl1pPr algn="r">
              <a:defRPr sz="1200"/>
            </a:lvl1pPr>
          </a:lstStyle>
          <a:p>
            <a:pPr lvl="0" algn="l"/>
            <a:r>
              <a:rPr lang="en-AU" sz="702" kern="1200">
                <a:solidFill>
                  <a:schemeClr val="tx1"/>
                </a:solidFill>
                <a:latin typeface="+mn-lt"/>
                <a:ea typeface="+mn-ea"/>
                <a:cs typeface="+mn-cs"/>
              </a:rPr>
              <a:t>Strictly confidential | © Macquarie Group Limited</a:t>
            </a:r>
          </a:p>
        </p:txBody>
      </p:sp>
      <p:sp>
        <p:nvSpPr>
          <p:cNvPr id="20" name="TextBox 19">
            <a:extLst>
              <a:ext uri="{FF2B5EF4-FFF2-40B4-BE49-F238E27FC236}">
                <a16:creationId xmlns:a16="http://schemas.microsoft.com/office/drawing/2014/main" id="{1156185B-5210-4B5C-939D-E9FA2D8D56B9}"/>
              </a:ext>
            </a:extLst>
          </p:cNvPr>
          <p:cNvSpPr txBox="1"/>
          <p:nvPr userDrawn="1"/>
        </p:nvSpPr>
        <p:spPr>
          <a:xfrm>
            <a:off x="7872683" y="7062697"/>
            <a:ext cx="2425148" cy="170638"/>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702" smtClean="0">
                <a:solidFill>
                  <a:schemeClr val="tx1"/>
                </a:solidFill>
              </a:rPr>
              <a:pPr lvl="0"/>
              <a:t>‹#›</a:t>
            </a:fld>
            <a:endParaRPr lang="en-AU" sz="702">
              <a:solidFill>
                <a:schemeClr val="tx1"/>
              </a:solidFill>
            </a:endParaRPr>
          </a:p>
        </p:txBody>
      </p:sp>
      <p:sp>
        <p:nvSpPr>
          <p:cNvPr id="21" name="Content Placeholder 3">
            <a:extLst>
              <a:ext uri="{FF2B5EF4-FFF2-40B4-BE49-F238E27FC236}">
                <a16:creationId xmlns:a16="http://schemas.microsoft.com/office/drawing/2014/main" id="{1C47FE02-FAE1-4A59-84CB-13F93506341E}"/>
              </a:ext>
            </a:extLst>
          </p:cNvPr>
          <p:cNvSpPr>
            <a:spLocks noGrp="1"/>
          </p:cNvSpPr>
          <p:nvPr>
            <p:ph sz="quarter" idx="16"/>
          </p:nvPr>
        </p:nvSpPr>
        <p:spPr>
          <a:xfrm>
            <a:off x="5506702" y="2738632"/>
            <a:ext cx="4793218" cy="378579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4">
            <a:extLst>
              <a:ext uri="{FF2B5EF4-FFF2-40B4-BE49-F238E27FC236}">
                <a16:creationId xmlns:a16="http://schemas.microsoft.com/office/drawing/2014/main" id="{FBB63C27-510E-4368-A5DA-F3C6F634E9E6}"/>
              </a:ext>
            </a:extLst>
          </p:cNvPr>
          <p:cNvSpPr>
            <a:spLocks noGrp="1"/>
          </p:cNvSpPr>
          <p:nvPr>
            <p:ph type="body" sz="quarter" idx="17" hasCustomPrompt="1"/>
          </p:nvPr>
        </p:nvSpPr>
        <p:spPr>
          <a:xfrm>
            <a:off x="5506702" y="2175156"/>
            <a:ext cx="4793218" cy="402483"/>
          </a:xfrm>
        </p:spPr>
        <p:txBody>
          <a:bodyPr vert="horz" lIns="0" tIns="0" rIns="0" bIns="0" rtlCol="0" anchor="b" anchorCtr="0">
            <a:noAutofit/>
          </a:bodyPr>
          <a:lstStyle>
            <a:lvl1pPr>
              <a:defRPr lang="en-AU" sz="1403" dirty="0"/>
            </a:lvl1pPr>
          </a:lstStyle>
          <a:p>
            <a:pPr lvl="0"/>
            <a:r>
              <a:rPr lang="en-US"/>
              <a:t>Insert paragraph or chart heading</a:t>
            </a:r>
            <a:endParaRPr lang="en-AU"/>
          </a:p>
        </p:txBody>
      </p:sp>
      <p:sp>
        <p:nvSpPr>
          <p:cNvPr id="13" name="Text Placeholder 11">
            <a:extLst>
              <a:ext uri="{FF2B5EF4-FFF2-40B4-BE49-F238E27FC236}">
                <a16:creationId xmlns:a16="http://schemas.microsoft.com/office/drawing/2014/main" id="{838D5BEA-0188-4EC5-9AB4-F3D4E0FC8E72}"/>
              </a:ext>
            </a:extLst>
          </p:cNvPr>
          <p:cNvSpPr>
            <a:spLocks noGrp="1"/>
          </p:cNvSpPr>
          <p:nvPr>
            <p:ph type="body" sz="quarter" idx="18" hasCustomPrompt="1"/>
          </p:nvPr>
        </p:nvSpPr>
        <p:spPr>
          <a:xfrm>
            <a:off x="394202" y="6699589"/>
            <a:ext cx="9903629" cy="356108"/>
          </a:xfrm>
        </p:spPr>
        <p:txBody>
          <a:bodyPr/>
          <a:lstStyle>
            <a:lvl1pPr>
              <a:lnSpc>
                <a:spcPct val="90000"/>
              </a:lnSpc>
              <a:defRPr sz="614">
                <a:latin typeface="MCQ Global Condensed" panose="020B0506020203020204" pitchFamily="34" charset="0"/>
                <a:cs typeface="MCQ Global Condensed" panose="020B0506020203020204" pitchFamily="34" charset="0"/>
              </a:defRPr>
            </a:lvl1pPr>
          </a:lstStyle>
          <a:p>
            <a:pPr marL="0" marR="0" lvl="0" indent="0" algn="l" defTabSz="801929" rtl="0" eaLnBrk="1" fontAlgn="auto" latinLnBrk="0" hangingPunct="1">
              <a:lnSpc>
                <a:spcPct val="100000"/>
              </a:lnSpc>
              <a:spcBef>
                <a:spcPts val="526"/>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Tree>
    <p:custDataLst>
      <p:tags r:id="rId1"/>
    </p:custDataLst>
    <p:extLst>
      <p:ext uri="{BB962C8B-B14F-4D97-AF65-F5344CB8AC3E}">
        <p14:creationId xmlns:p14="http://schemas.microsoft.com/office/powerpoint/2010/main" val="428718426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COVER COLOUR HALF IMA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864F16F-208B-4CB2-895B-E80482F01B2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
        <p:nvSpPr>
          <p:cNvPr id="6" name="Title 20">
            <a:extLst>
              <a:ext uri="{FF2B5EF4-FFF2-40B4-BE49-F238E27FC236}">
                <a16:creationId xmlns:a16="http://schemas.microsoft.com/office/drawing/2014/main" id="{50DBE487-5525-4280-A8AF-8701B8BC8819}"/>
              </a:ext>
            </a:extLst>
          </p:cNvPr>
          <p:cNvSpPr>
            <a:spLocks noGrp="1"/>
          </p:cNvSpPr>
          <p:nvPr>
            <p:ph type="title" hasCustomPrompt="1"/>
          </p:nvPr>
        </p:nvSpPr>
        <p:spPr>
          <a:xfrm>
            <a:off x="534722" y="2231392"/>
            <a:ext cx="4154114" cy="1543050"/>
          </a:xfrm>
        </p:spPr>
        <p:txBody>
          <a:bodyPr anchor="b" anchorCtr="0"/>
          <a:lstStyle>
            <a:lvl1pPr algn="l" defTabSz="914400" rtl="0" eaLnBrk="1" latinLnBrk="0" hangingPunct="1">
              <a:lnSpc>
                <a:spcPct val="100000"/>
              </a:lnSpc>
              <a:spcBef>
                <a:spcPct val="0"/>
              </a:spcBef>
              <a:buNone/>
              <a:defRPr lang="en-AU" sz="2600" kern="1200" dirty="0">
                <a:solidFill>
                  <a:schemeClr val="bg1"/>
                </a:solidFill>
                <a:latin typeface="MCQ Global" panose="020B0403020203020204" pitchFamily="34" charset="0"/>
                <a:ea typeface="+mj-ea"/>
                <a:cs typeface="MCQ Global" panose="020B0403020203020204" pitchFamily="34" charset="0"/>
              </a:defRPr>
            </a:lvl1pPr>
          </a:lstStyle>
          <a:p>
            <a:r>
              <a:rPr lang="en-US"/>
              <a:t>Insert document title text</a:t>
            </a:r>
            <a:endParaRPr lang="en-AU"/>
          </a:p>
        </p:txBody>
      </p:sp>
      <p:sp>
        <p:nvSpPr>
          <p:cNvPr id="8" name="Text Placeholder 22">
            <a:extLst>
              <a:ext uri="{FF2B5EF4-FFF2-40B4-BE49-F238E27FC236}">
                <a16:creationId xmlns:a16="http://schemas.microsoft.com/office/drawing/2014/main" id="{057117E3-383E-4527-8505-D82BF433B552}"/>
              </a:ext>
            </a:extLst>
          </p:cNvPr>
          <p:cNvSpPr>
            <a:spLocks noGrp="1"/>
          </p:cNvSpPr>
          <p:nvPr>
            <p:ph type="body" sz="quarter" idx="10" hasCustomPrompt="1"/>
          </p:nvPr>
        </p:nvSpPr>
        <p:spPr>
          <a:xfrm>
            <a:off x="534722" y="4011063"/>
            <a:ext cx="4155548" cy="402105"/>
          </a:xfrm>
        </p:spPr>
        <p:txBody>
          <a:bodyPr>
            <a:noAutofit/>
          </a:bodyPr>
          <a:lstStyle>
            <a:lvl1pPr>
              <a:defRPr lang="en-US" sz="1400" kern="1200" dirty="0" smtClean="0">
                <a:solidFill>
                  <a:schemeClr val="bg1"/>
                </a:solidFill>
                <a:latin typeface="MCQ Global" panose="020B0403020203020204" pitchFamily="34" charset="0"/>
                <a:ea typeface="+mn-ea"/>
                <a:cs typeface="MCQ Global" panose="020B0403020203020204" pitchFamily="34" charset="0"/>
              </a:defRPr>
            </a:lvl1pPr>
          </a:lstStyle>
          <a:p>
            <a:pPr lvl="0"/>
            <a:r>
              <a:rPr lang="en-US"/>
              <a:t>Insert subtitle text</a:t>
            </a:r>
          </a:p>
        </p:txBody>
      </p:sp>
      <p:sp>
        <p:nvSpPr>
          <p:cNvPr id="9" name="Text Placeholder 24">
            <a:extLst>
              <a:ext uri="{FF2B5EF4-FFF2-40B4-BE49-F238E27FC236}">
                <a16:creationId xmlns:a16="http://schemas.microsoft.com/office/drawing/2014/main" id="{3CFF1F20-7D23-42AA-9686-DDCA87AFEAF9}"/>
              </a:ext>
            </a:extLst>
          </p:cNvPr>
          <p:cNvSpPr>
            <a:spLocks noGrp="1"/>
          </p:cNvSpPr>
          <p:nvPr>
            <p:ph type="body" sz="quarter" idx="11" hasCustomPrompt="1"/>
          </p:nvPr>
        </p:nvSpPr>
        <p:spPr>
          <a:xfrm>
            <a:off x="534722" y="4629469"/>
            <a:ext cx="4155548" cy="345600"/>
          </a:xfrm>
        </p:spPr>
        <p:txBody>
          <a:bodyPr>
            <a:noAutofit/>
          </a:bodyPr>
          <a:lstStyle>
            <a:lvl1pPr>
              <a:defRPr lang="en-US" sz="1000" kern="1200" dirty="0" smtClean="0">
                <a:solidFill>
                  <a:schemeClr val="bg1"/>
                </a:solidFill>
                <a:latin typeface="MCQ Global" panose="020B0403020203020204" pitchFamily="34" charset="0"/>
                <a:ea typeface="+mn-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date</a:t>
            </a:r>
            <a:endParaRPr lang="en-AU"/>
          </a:p>
        </p:txBody>
      </p:sp>
    </p:spTree>
    <p:extLst>
      <p:ext uri="{BB962C8B-B14F-4D97-AF65-F5344CB8AC3E}">
        <p14:creationId xmlns:p14="http://schemas.microsoft.com/office/powerpoint/2010/main" val="361030363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ONTENTS COLOUR HALF IMAGE">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9C7758EA-D22D-47C1-A7FB-34ABE164647F}"/>
              </a:ext>
            </a:extLst>
          </p:cNvPr>
          <p:cNvSpPr>
            <a:spLocks noGrp="1"/>
          </p:cNvSpPr>
          <p:nvPr>
            <p:ph type="body" sz="quarter" idx="10" hasCustomPrompt="1"/>
          </p:nvPr>
        </p:nvSpPr>
        <p:spPr>
          <a:xfrm>
            <a:off x="533399" y="1618086"/>
            <a:ext cx="4164013" cy="946150"/>
          </a:xfrm>
        </p:spPr>
        <p:txBody>
          <a:bodyPr>
            <a:noAutofit/>
          </a:bodyPr>
          <a:lstStyle>
            <a:lvl1pPr algn="l" defTabSz="914400" rtl="0" eaLnBrk="1" latinLnBrk="0" hangingPunct="1">
              <a:lnSpc>
                <a:spcPct val="100000"/>
              </a:lnSpc>
              <a:spcBef>
                <a:spcPct val="0"/>
              </a:spcBef>
              <a:buNone/>
              <a:defRPr lang="en-US" sz="2600" kern="1200" dirty="0" smtClean="0">
                <a:solidFill>
                  <a:schemeClr val="bg1"/>
                </a:solidFill>
                <a:latin typeface="MCQ Global" panose="020B0403020203020204" pitchFamily="34" charset="0"/>
                <a:ea typeface="+mj-ea"/>
                <a:cs typeface="MCQ Global" panose="020B0403020203020204" pitchFamily="34" charset="0"/>
              </a:defRPr>
            </a:lvl1pPr>
            <a:lvl2pPr algn="l" defTabSz="914400" rtl="0" eaLnBrk="1" latinLnBrk="0" hangingPunct="1">
              <a:lnSpc>
                <a:spcPct val="90000"/>
              </a:lnSpc>
              <a:spcBef>
                <a:spcPct val="0"/>
              </a:spcBef>
              <a:buNone/>
              <a:defRPr lang="en-US" sz="3000" kern="1200" dirty="0" smtClean="0">
                <a:solidFill>
                  <a:schemeClr val="tx1"/>
                </a:solidFill>
                <a:latin typeface="MCQ Global" panose="020B0403020203020204" pitchFamily="34" charset="0"/>
                <a:ea typeface="+mj-ea"/>
                <a:cs typeface="MCQ Global" panose="020B0403020203020204" pitchFamily="34" charset="0"/>
              </a:defRPr>
            </a:lvl2pPr>
            <a:lvl3pPr marL="0" indent="0" algn="l" defTabSz="914400" rtl="0" eaLnBrk="1" latinLnBrk="0" hangingPunct="1">
              <a:lnSpc>
                <a:spcPct val="90000"/>
              </a:lnSpc>
              <a:spcBef>
                <a:spcPct val="0"/>
              </a:spcBef>
              <a:buNone/>
              <a:defRPr lang="en-US" sz="3000" kern="1200" dirty="0" smtClean="0">
                <a:solidFill>
                  <a:schemeClr val="tx1"/>
                </a:solidFill>
                <a:latin typeface="MCQ Global" panose="020B0403020203020204" pitchFamily="34" charset="0"/>
                <a:ea typeface="+mj-ea"/>
                <a:cs typeface="MCQ Global" panose="020B0403020203020204" pitchFamily="34" charset="0"/>
              </a:defRPr>
            </a:lvl3pPr>
            <a:lvl4pPr marL="180000" indent="0" algn="l" defTabSz="914400" rtl="0" eaLnBrk="1" latinLnBrk="0" hangingPunct="1">
              <a:lnSpc>
                <a:spcPct val="90000"/>
              </a:lnSpc>
              <a:spcBef>
                <a:spcPct val="0"/>
              </a:spcBef>
              <a:buNone/>
              <a:defRPr lang="en-US" sz="3000" kern="1200" dirty="0" smtClean="0">
                <a:solidFill>
                  <a:schemeClr val="tx1"/>
                </a:solidFill>
                <a:latin typeface="MCQ Global" panose="020B0403020203020204" pitchFamily="34" charset="0"/>
                <a:ea typeface="+mj-ea"/>
                <a:cs typeface="MCQ Global" panose="020B0403020203020204" pitchFamily="34" charset="0"/>
              </a:defRPr>
            </a:lvl4pPr>
            <a:lvl5pPr marL="360000" indent="0" algn="l" defTabSz="914400" rtl="0" eaLnBrk="1" latinLnBrk="0" hangingPunct="1">
              <a:lnSpc>
                <a:spcPct val="90000"/>
              </a:lnSpc>
              <a:spcBef>
                <a:spcPct val="0"/>
              </a:spcBef>
              <a:buNone/>
              <a:defRPr lang="en-AU" sz="3000" kern="1200" dirty="0">
                <a:solidFill>
                  <a:schemeClr val="tx1"/>
                </a:solidFill>
                <a:latin typeface="MCQ Global" panose="020B0403020203020204" pitchFamily="34" charset="0"/>
                <a:ea typeface="+mj-ea"/>
                <a:cs typeface="MCQ Global" panose="020B0403020203020204" pitchFamily="34" charset="0"/>
              </a:defRPr>
            </a:lvl5pPr>
          </a:lstStyle>
          <a:p>
            <a:pPr lvl="0"/>
            <a:r>
              <a:rPr lang="en-US"/>
              <a:t>Insert ‘contents’ or ‘agenda’ title text</a:t>
            </a:r>
            <a:endParaRPr lang="en-AU"/>
          </a:p>
        </p:txBody>
      </p:sp>
      <p:pic>
        <p:nvPicPr>
          <p:cNvPr id="6" name="Picture 5">
            <a:extLst>
              <a:ext uri="{FF2B5EF4-FFF2-40B4-BE49-F238E27FC236}">
                <a16:creationId xmlns:a16="http://schemas.microsoft.com/office/drawing/2014/main" id="{A349E67C-D4B4-449D-B214-CCE6B19AF12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Tree>
    <p:extLst>
      <p:ext uri="{BB962C8B-B14F-4D97-AF65-F5344CB8AC3E}">
        <p14:creationId xmlns:p14="http://schemas.microsoft.com/office/powerpoint/2010/main" val="168240555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DIVIDER COLOUR HALF IMAGE">
    <p:spTree>
      <p:nvGrpSpPr>
        <p:cNvPr id="1" name=""/>
        <p:cNvGrpSpPr/>
        <p:nvPr/>
      </p:nvGrpSpPr>
      <p:grpSpPr>
        <a:xfrm>
          <a:off x="0" y="0"/>
          <a:ext cx="0" cy="0"/>
          <a:chOff x="0" y="0"/>
          <a:chExt cx="0" cy="0"/>
        </a:xfrm>
      </p:grpSpPr>
      <p:sp>
        <p:nvSpPr>
          <p:cNvPr id="5" name="Title 9">
            <a:extLst>
              <a:ext uri="{FF2B5EF4-FFF2-40B4-BE49-F238E27FC236}">
                <a16:creationId xmlns:a16="http://schemas.microsoft.com/office/drawing/2014/main" id="{65135082-7AA4-4DC1-A579-632CC511A7AD}"/>
              </a:ext>
            </a:extLst>
          </p:cNvPr>
          <p:cNvSpPr>
            <a:spLocks noGrp="1"/>
          </p:cNvSpPr>
          <p:nvPr>
            <p:ph type="title" hasCustomPrompt="1"/>
          </p:nvPr>
        </p:nvSpPr>
        <p:spPr>
          <a:xfrm>
            <a:off x="534987" y="2432991"/>
            <a:ext cx="3798888" cy="1162684"/>
          </a:xfrm>
        </p:spPr>
        <p:txBody>
          <a:bodyPr anchor="t" anchorCtr="0">
            <a:noAutofit/>
          </a:bodyPr>
          <a:lstStyle>
            <a:lvl1pPr>
              <a:defRPr sz="10000">
                <a:solidFill>
                  <a:schemeClr val="bg1"/>
                </a:solidFill>
                <a:latin typeface="MCQ Global Medium" panose="020B0703020203020204" pitchFamily="34" charset="0"/>
                <a:cs typeface="MCQ Global Medium" panose="020B0703020203020204" pitchFamily="34" charset="0"/>
              </a:defRPr>
            </a:lvl1pPr>
          </a:lstStyle>
          <a:p>
            <a:r>
              <a:rPr lang="en-US"/>
              <a:t>#</a:t>
            </a:r>
            <a:endParaRPr lang="en-AU"/>
          </a:p>
        </p:txBody>
      </p:sp>
      <p:sp>
        <p:nvSpPr>
          <p:cNvPr id="6" name="Text Placeholder 2">
            <a:extLst>
              <a:ext uri="{FF2B5EF4-FFF2-40B4-BE49-F238E27FC236}">
                <a16:creationId xmlns:a16="http://schemas.microsoft.com/office/drawing/2014/main" id="{4442E48F-4C01-45AA-852E-559780D9ADC1}"/>
              </a:ext>
            </a:extLst>
          </p:cNvPr>
          <p:cNvSpPr>
            <a:spLocks noGrp="1"/>
          </p:cNvSpPr>
          <p:nvPr>
            <p:ph type="body" sz="quarter" idx="11" hasCustomPrompt="1"/>
          </p:nvPr>
        </p:nvSpPr>
        <p:spPr>
          <a:xfrm>
            <a:off x="533400" y="3779837"/>
            <a:ext cx="3800475" cy="1397000"/>
          </a:xfrm>
        </p:spPr>
        <p:txBody>
          <a:bodyPr>
            <a:noAutofit/>
          </a:bodyPr>
          <a:lstStyle>
            <a:lvl1pPr>
              <a:defRPr lang="en-US" sz="2600" kern="1200" dirty="0" smtClean="0">
                <a:solidFill>
                  <a:schemeClr val="bg1"/>
                </a:solidFill>
                <a:latin typeface="MCQ Global" panose="020B0403020203020204" pitchFamily="34" charset="0"/>
                <a:ea typeface="+mj-ea"/>
                <a:cs typeface="MCQ Global" panose="020B0403020203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r>
              <a:rPr lang="en-AU"/>
              <a:t>Insert section title text</a:t>
            </a:r>
          </a:p>
        </p:txBody>
      </p:sp>
      <p:pic>
        <p:nvPicPr>
          <p:cNvPr id="7" name="Picture 6">
            <a:extLst>
              <a:ext uri="{FF2B5EF4-FFF2-40B4-BE49-F238E27FC236}">
                <a16:creationId xmlns:a16="http://schemas.microsoft.com/office/drawing/2014/main" id="{8247425F-C97A-4876-9066-8EDB0F3CD3A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spTree>
    <p:extLst>
      <p:ext uri="{BB962C8B-B14F-4D97-AF65-F5344CB8AC3E}">
        <p14:creationId xmlns:p14="http://schemas.microsoft.com/office/powerpoint/2010/main" val="325457126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userDrawn="1">
  <p:cSld name="ON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1" y="533400"/>
            <a:ext cx="9620250" cy="903288"/>
          </a:xfrm>
        </p:spPr>
        <p:txBody>
          <a:bodyPr>
            <a:noAutofit/>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438570"/>
            <a:ext cx="9620250" cy="536280"/>
          </a:xfrm>
        </p:spPr>
        <p:txBody>
          <a:bodyPr>
            <a:no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1971674"/>
            <a:ext cx="9620250" cy="365126"/>
          </a:xfrm>
        </p:spPr>
        <p:txBody>
          <a:bodyPr anchor="b" anchorCtr="0">
            <a:noAutofit/>
          </a:bodyPr>
          <a:lstStyle>
            <a:lvl1pPr>
              <a:defRPr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2517775"/>
            <a:ext cx="9620249" cy="3962399"/>
          </a:xfrm>
        </p:spPr>
        <p:txBody>
          <a:bodyPr>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11">
            <a:extLst>
              <a:ext uri="{FF2B5EF4-FFF2-40B4-BE49-F238E27FC236}">
                <a16:creationId xmlns:a16="http://schemas.microsoft.com/office/drawing/2014/main" id="{3F1F0A47-C9A1-49AD-A845-B75244E5A5F2}"/>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2C067EA7-DFCB-442E-88BB-E253BE1B1AE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60620E0B-FA30-4EFD-9357-A0B1BEDA80E7}"/>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13702461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438570"/>
            <a:ext cx="9620249"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3" y="1978025"/>
            <a:ext cx="4630736" cy="358775"/>
          </a:xfrm>
        </p:spPr>
        <p:txBody>
          <a:bodyPr vert="horz" lIns="0" tIns="0" rIns="0" bIns="0" rtlCol="0" anchor="b" anchorCtr="0">
            <a:noAutofit/>
          </a:bodyPr>
          <a:lstStyle>
            <a:lvl1pPr>
              <a:defRPr lang="en-US" sz="1400" dirty="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3" y="2517774"/>
            <a:ext cx="4630735" cy="3961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5529262" y="1978025"/>
            <a:ext cx="46243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5529262" y="2517774"/>
            <a:ext cx="4624389" cy="3961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Text Placeholder 11">
            <a:extLst>
              <a:ext uri="{FF2B5EF4-FFF2-40B4-BE49-F238E27FC236}">
                <a16:creationId xmlns:a16="http://schemas.microsoft.com/office/drawing/2014/main" id="{B28184FA-7B57-4DDB-A12D-D4546827120D}"/>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887BA52C-5574-4192-A6ED-2EA5E579BD0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877782A0-32D6-45EF-BA4E-D84B8E74F079}"/>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82307009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438570"/>
            <a:ext cx="9620249"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3" y="1978025"/>
            <a:ext cx="4630736" cy="358775"/>
          </a:xfrm>
        </p:spPr>
        <p:txBody>
          <a:bodyPr vert="horz" lIns="0" tIns="0" rIns="0" bIns="0" rtlCol="0" anchor="b" anchorCtr="0">
            <a:noAutofit/>
          </a:bodyPr>
          <a:lstStyle>
            <a:lvl1pPr>
              <a:defRPr lang="en-US" sz="1400" dirty="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3" y="2517774"/>
            <a:ext cx="4630735" cy="3961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5529262" y="1978025"/>
            <a:ext cx="46243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5529262" y="2517774"/>
            <a:ext cx="4624389" cy="39618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Text Placeholder 11">
            <a:extLst>
              <a:ext uri="{FF2B5EF4-FFF2-40B4-BE49-F238E27FC236}">
                <a16:creationId xmlns:a16="http://schemas.microsoft.com/office/drawing/2014/main" id="{B28184FA-7B57-4DDB-A12D-D4546827120D}"/>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887BA52C-5574-4192-A6ED-2EA5E579BD0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877782A0-32D6-45EF-BA4E-D84B8E74F079}"/>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118561576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WO COLUMN 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3" y="1438570"/>
            <a:ext cx="9620248"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1978025"/>
            <a:ext cx="4629600" cy="358775"/>
          </a:xfrm>
        </p:spPr>
        <p:txBody>
          <a:bodyPr anchor="b" anchorCtr="0">
            <a:noAutofit/>
          </a:bodyPr>
          <a:lstStyle>
            <a:lvl1pPr>
              <a:defRPr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2517773"/>
            <a:ext cx="4629600" cy="1620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5529262" y="1978025"/>
            <a:ext cx="4629600" cy="358775"/>
          </a:xfrm>
        </p:spPr>
        <p:txBody>
          <a:bodyPr anchor="b" anchorCtr="0">
            <a:noAutofit/>
          </a:bodyPr>
          <a:lstStyle>
            <a:lvl1pPr>
              <a:defRPr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5529262" y="2517773"/>
            <a:ext cx="4629600" cy="1620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4">
            <a:extLst>
              <a:ext uri="{FF2B5EF4-FFF2-40B4-BE49-F238E27FC236}">
                <a16:creationId xmlns:a16="http://schemas.microsoft.com/office/drawing/2014/main" id="{0AD02AE3-3897-4192-938F-1E12E52F42E2}"/>
              </a:ext>
            </a:extLst>
          </p:cNvPr>
          <p:cNvSpPr>
            <a:spLocks noGrp="1"/>
          </p:cNvSpPr>
          <p:nvPr>
            <p:ph type="body" sz="quarter" idx="16" hasCustomPrompt="1"/>
          </p:nvPr>
        </p:nvSpPr>
        <p:spPr>
          <a:xfrm>
            <a:off x="533402" y="4319510"/>
            <a:ext cx="4629600" cy="358775"/>
          </a:xfrm>
        </p:spPr>
        <p:txBody>
          <a:bodyPr anchor="b" anchorCtr="0">
            <a:noAutofit/>
          </a:bodyPr>
          <a:lstStyle>
            <a:lvl1pPr>
              <a:defRPr sz="1400">
                <a:solidFill>
                  <a:schemeClr val="tx1"/>
                </a:solidFill>
              </a:defRPr>
            </a:lvl1pPr>
          </a:lstStyle>
          <a:p>
            <a:pPr lvl="0"/>
            <a:r>
              <a:rPr lang="en-US"/>
              <a:t>Insert paragraph or chart heading</a:t>
            </a:r>
          </a:p>
        </p:txBody>
      </p:sp>
      <p:sp>
        <p:nvSpPr>
          <p:cNvPr id="25" name="Content Placeholder 14">
            <a:extLst>
              <a:ext uri="{FF2B5EF4-FFF2-40B4-BE49-F238E27FC236}">
                <a16:creationId xmlns:a16="http://schemas.microsoft.com/office/drawing/2014/main" id="{9B940228-9C4F-416A-9D12-43E80F0C4CC5}"/>
              </a:ext>
            </a:extLst>
          </p:cNvPr>
          <p:cNvSpPr>
            <a:spLocks noGrp="1"/>
          </p:cNvSpPr>
          <p:nvPr>
            <p:ph sz="quarter" idx="17"/>
          </p:nvPr>
        </p:nvSpPr>
        <p:spPr>
          <a:xfrm>
            <a:off x="533402" y="4859183"/>
            <a:ext cx="4629600"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4">
            <a:extLst>
              <a:ext uri="{FF2B5EF4-FFF2-40B4-BE49-F238E27FC236}">
                <a16:creationId xmlns:a16="http://schemas.microsoft.com/office/drawing/2014/main" id="{E39DE348-169D-4A20-AA46-B161A3A45C46}"/>
              </a:ext>
            </a:extLst>
          </p:cNvPr>
          <p:cNvSpPr>
            <a:spLocks noGrp="1"/>
          </p:cNvSpPr>
          <p:nvPr>
            <p:ph type="body" sz="quarter" idx="18" hasCustomPrompt="1"/>
          </p:nvPr>
        </p:nvSpPr>
        <p:spPr>
          <a:xfrm>
            <a:off x="5529262" y="4319510"/>
            <a:ext cx="4629600" cy="358775"/>
          </a:xfrm>
        </p:spPr>
        <p:txBody>
          <a:bodyPr anchor="b" anchorCtr="0">
            <a:noAutofit/>
          </a:bodyPr>
          <a:lstStyle>
            <a:lvl1pPr>
              <a:defRPr sz="1400">
                <a:solidFill>
                  <a:schemeClr val="tx1"/>
                </a:solidFill>
              </a:defRPr>
            </a:lvl1pPr>
          </a:lstStyle>
          <a:p>
            <a:pPr lvl="0"/>
            <a:r>
              <a:rPr lang="en-US"/>
              <a:t>Insert paragraph or chart heading</a:t>
            </a:r>
          </a:p>
        </p:txBody>
      </p:sp>
      <p:sp>
        <p:nvSpPr>
          <p:cNvPr id="27" name="Content Placeholder 14">
            <a:extLst>
              <a:ext uri="{FF2B5EF4-FFF2-40B4-BE49-F238E27FC236}">
                <a16:creationId xmlns:a16="http://schemas.microsoft.com/office/drawing/2014/main" id="{F1F4D935-FFD0-41A6-8A9C-36D29C92FE76}"/>
              </a:ext>
            </a:extLst>
          </p:cNvPr>
          <p:cNvSpPr>
            <a:spLocks noGrp="1"/>
          </p:cNvSpPr>
          <p:nvPr>
            <p:ph sz="quarter" idx="19"/>
          </p:nvPr>
        </p:nvSpPr>
        <p:spPr>
          <a:xfrm>
            <a:off x="5529262" y="4859183"/>
            <a:ext cx="4629600"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Text Placeholder 11">
            <a:extLst>
              <a:ext uri="{FF2B5EF4-FFF2-40B4-BE49-F238E27FC236}">
                <a16:creationId xmlns:a16="http://schemas.microsoft.com/office/drawing/2014/main" id="{F4BA9CCC-AFAA-402C-AEED-4FDB8CF5AD31}"/>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2" name="TextBox 21">
            <a:extLst>
              <a:ext uri="{FF2B5EF4-FFF2-40B4-BE49-F238E27FC236}">
                <a16:creationId xmlns:a16="http://schemas.microsoft.com/office/drawing/2014/main" id="{FB4F030F-14AE-441D-941A-4E5C340013E6}"/>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3" name="TextBox 22">
            <a:extLst>
              <a:ext uri="{FF2B5EF4-FFF2-40B4-BE49-F238E27FC236}">
                <a16:creationId xmlns:a16="http://schemas.microsoft.com/office/drawing/2014/main" id="{0ED62DE5-B4A5-4208-B9B1-AE4D16FE076F}"/>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363134857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3" y="1438570"/>
            <a:ext cx="9620247"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3" y="1978025"/>
            <a:ext cx="29674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3" y="2517773"/>
            <a:ext cx="2967035" cy="3962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3862388" y="1978025"/>
            <a:ext cx="29674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3862388" y="2517773"/>
            <a:ext cx="2967035" cy="3962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44D4583E-F8C6-46A5-8432-7370DC7D0CD2}"/>
              </a:ext>
            </a:extLst>
          </p:cNvPr>
          <p:cNvSpPr>
            <a:spLocks noGrp="1"/>
          </p:cNvSpPr>
          <p:nvPr>
            <p:ph type="body" sz="quarter" idx="16" hasCustomPrompt="1"/>
          </p:nvPr>
        </p:nvSpPr>
        <p:spPr>
          <a:xfrm>
            <a:off x="7186141" y="1978025"/>
            <a:ext cx="2967491"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6" name="Content Placeholder 14">
            <a:extLst>
              <a:ext uri="{FF2B5EF4-FFF2-40B4-BE49-F238E27FC236}">
                <a16:creationId xmlns:a16="http://schemas.microsoft.com/office/drawing/2014/main" id="{E5AA30FB-71F9-4BA2-BEF4-452568763DA1}"/>
              </a:ext>
            </a:extLst>
          </p:cNvPr>
          <p:cNvSpPr>
            <a:spLocks noGrp="1"/>
          </p:cNvSpPr>
          <p:nvPr>
            <p:ph sz="quarter" idx="17"/>
          </p:nvPr>
        </p:nvSpPr>
        <p:spPr>
          <a:xfrm>
            <a:off x="7186613" y="2517773"/>
            <a:ext cx="2967037" cy="3962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Text Placeholder 11">
            <a:extLst>
              <a:ext uri="{FF2B5EF4-FFF2-40B4-BE49-F238E27FC236}">
                <a16:creationId xmlns:a16="http://schemas.microsoft.com/office/drawing/2014/main" id="{1013399E-31DE-4AE7-B26A-153ABEA5D173}"/>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2" name="TextBox 21">
            <a:extLst>
              <a:ext uri="{FF2B5EF4-FFF2-40B4-BE49-F238E27FC236}">
                <a16:creationId xmlns:a16="http://schemas.microsoft.com/office/drawing/2014/main" id="{47002354-24FE-4B63-A3D2-B79CE8B753DB}"/>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3" name="TextBox 22">
            <a:extLst>
              <a:ext uri="{FF2B5EF4-FFF2-40B4-BE49-F238E27FC236}">
                <a16:creationId xmlns:a16="http://schemas.microsoft.com/office/drawing/2014/main" id="{6380E154-EABE-449D-9238-692C199088FC}"/>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5348788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HREE COLUMN 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1" y="533400"/>
            <a:ext cx="9620250" cy="900523"/>
          </a:xfrm>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438571"/>
            <a:ext cx="9620250"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1978025"/>
            <a:ext cx="2967490"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2517773"/>
            <a:ext cx="2967036"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3862388" y="1978025"/>
            <a:ext cx="29674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3862388" y="2517773"/>
            <a:ext cx="2967037"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44D4583E-F8C6-46A5-8432-7370DC7D0CD2}"/>
              </a:ext>
            </a:extLst>
          </p:cNvPr>
          <p:cNvSpPr>
            <a:spLocks noGrp="1"/>
          </p:cNvSpPr>
          <p:nvPr>
            <p:ph type="body" sz="quarter" idx="16" hasCustomPrompt="1"/>
          </p:nvPr>
        </p:nvSpPr>
        <p:spPr>
          <a:xfrm>
            <a:off x="7186141" y="1978025"/>
            <a:ext cx="296750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6" name="Content Placeholder 14">
            <a:extLst>
              <a:ext uri="{FF2B5EF4-FFF2-40B4-BE49-F238E27FC236}">
                <a16:creationId xmlns:a16="http://schemas.microsoft.com/office/drawing/2014/main" id="{E5AA30FB-71F9-4BA2-BEF4-452568763DA1}"/>
              </a:ext>
            </a:extLst>
          </p:cNvPr>
          <p:cNvSpPr>
            <a:spLocks noGrp="1"/>
          </p:cNvSpPr>
          <p:nvPr>
            <p:ph sz="quarter" idx="17"/>
          </p:nvPr>
        </p:nvSpPr>
        <p:spPr>
          <a:xfrm>
            <a:off x="7186141" y="2517773"/>
            <a:ext cx="2967509"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Text Placeholder 4">
            <a:extLst>
              <a:ext uri="{FF2B5EF4-FFF2-40B4-BE49-F238E27FC236}">
                <a16:creationId xmlns:a16="http://schemas.microsoft.com/office/drawing/2014/main" id="{7CC7C189-D490-4863-B772-3D715E6CFE0A}"/>
              </a:ext>
            </a:extLst>
          </p:cNvPr>
          <p:cNvSpPr>
            <a:spLocks noGrp="1"/>
          </p:cNvSpPr>
          <p:nvPr>
            <p:ph type="body" sz="quarter" idx="20" hasCustomPrompt="1"/>
          </p:nvPr>
        </p:nvSpPr>
        <p:spPr>
          <a:xfrm>
            <a:off x="533402" y="4319510"/>
            <a:ext cx="2967490"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21" name="Content Placeholder 14">
            <a:extLst>
              <a:ext uri="{FF2B5EF4-FFF2-40B4-BE49-F238E27FC236}">
                <a16:creationId xmlns:a16="http://schemas.microsoft.com/office/drawing/2014/main" id="{8AE1390E-D986-4DA3-A6B6-8F04B16628C7}"/>
              </a:ext>
            </a:extLst>
          </p:cNvPr>
          <p:cNvSpPr>
            <a:spLocks noGrp="1"/>
          </p:cNvSpPr>
          <p:nvPr>
            <p:ph sz="quarter" idx="21"/>
          </p:nvPr>
        </p:nvSpPr>
        <p:spPr>
          <a:xfrm>
            <a:off x="533402" y="4859183"/>
            <a:ext cx="2967036"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4">
            <a:extLst>
              <a:ext uri="{FF2B5EF4-FFF2-40B4-BE49-F238E27FC236}">
                <a16:creationId xmlns:a16="http://schemas.microsoft.com/office/drawing/2014/main" id="{1B9E6314-A2B8-417F-8D9E-D3FAC7395D93}"/>
              </a:ext>
            </a:extLst>
          </p:cNvPr>
          <p:cNvSpPr>
            <a:spLocks noGrp="1"/>
          </p:cNvSpPr>
          <p:nvPr>
            <p:ph type="body" sz="quarter" idx="22" hasCustomPrompt="1"/>
          </p:nvPr>
        </p:nvSpPr>
        <p:spPr>
          <a:xfrm>
            <a:off x="3862389" y="4319510"/>
            <a:ext cx="2967490"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23" name="Content Placeholder 14">
            <a:extLst>
              <a:ext uri="{FF2B5EF4-FFF2-40B4-BE49-F238E27FC236}">
                <a16:creationId xmlns:a16="http://schemas.microsoft.com/office/drawing/2014/main" id="{0F037052-D42B-4ECC-9E6D-90578ED86329}"/>
              </a:ext>
            </a:extLst>
          </p:cNvPr>
          <p:cNvSpPr>
            <a:spLocks noGrp="1"/>
          </p:cNvSpPr>
          <p:nvPr>
            <p:ph sz="quarter" idx="23"/>
          </p:nvPr>
        </p:nvSpPr>
        <p:spPr>
          <a:xfrm>
            <a:off x="3862389" y="4859183"/>
            <a:ext cx="2967036"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4">
            <a:extLst>
              <a:ext uri="{FF2B5EF4-FFF2-40B4-BE49-F238E27FC236}">
                <a16:creationId xmlns:a16="http://schemas.microsoft.com/office/drawing/2014/main" id="{3E5C6D6E-56D2-4E57-8465-512A33C78F34}"/>
              </a:ext>
            </a:extLst>
          </p:cNvPr>
          <p:cNvSpPr>
            <a:spLocks noGrp="1"/>
          </p:cNvSpPr>
          <p:nvPr>
            <p:ph type="body" sz="quarter" idx="24" hasCustomPrompt="1"/>
          </p:nvPr>
        </p:nvSpPr>
        <p:spPr>
          <a:xfrm>
            <a:off x="7186141" y="4319510"/>
            <a:ext cx="2967491" cy="358775"/>
          </a:xfrm>
        </p:spPr>
        <p:txBody>
          <a:bodyPr vert="horz" lIns="0" tIns="0" rIns="0" bIns="0" rtlCol="0" anchor="b" anchorCtr="0">
            <a:noAutofit/>
          </a:bodyPr>
          <a:lstStyle>
            <a:lvl1pPr>
              <a:defRPr lang="en-US" sz="1400" dirty="0">
                <a:solidFill>
                  <a:schemeClr val="tx1"/>
                </a:solidFill>
              </a:defRPr>
            </a:lvl1pPr>
          </a:lstStyle>
          <a:p>
            <a:pPr lvl="0"/>
            <a:r>
              <a:rPr lang="en-US"/>
              <a:t>Insert paragraph or chart heading</a:t>
            </a:r>
          </a:p>
        </p:txBody>
      </p:sp>
      <p:sp>
        <p:nvSpPr>
          <p:cNvPr id="25" name="Content Placeholder 14">
            <a:extLst>
              <a:ext uri="{FF2B5EF4-FFF2-40B4-BE49-F238E27FC236}">
                <a16:creationId xmlns:a16="http://schemas.microsoft.com/office/drawing/2014/main" id="{20810D33-820A-400F-8567-CE22B2B75270}"/>
              </a:ext>
            </a:extLst>
          </p:cNvPr>
          <p:cNvSpPr>
            <a:spLocks noGrp="1"/>
          </p:cNvSpPr>
          <p:nvPr>
            <p:ph sz="quarter" idx="25"/>
          </p:nvPr>
        </p:nvSpPr>
        <p:spPr>
          <a:xfrm>
            <a:off x="7186141" y="4859183"/>
            <a:ext cx="2967037"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2" name="Text Placeholder 11">
            <a:extLst>
              <a:ext uri="{FF2B5EF4-FFF2-40B4-BE49-F238E27FC236}">
                <a16:creationId xmlns:a16="http://schemas.microsoft.com/office/drawing/2014/main" id="{B25A5BB0-BA39-4598-996B-157677A1E988}"/>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33" name="TextBox 32">
            <a:extLst>
              <a:ext uri="{FF2B5EF4-FFF2-40B4-BE49-F238E27FC236}">
                <a16:creationId xmlns:a16="http://schemas.microsoft.com/office/drawing/2014/main" id="{BFEA1C15-FEB8-4D5D-B90F-1194A0CA84BC}"/>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34" name="TextBox 33">
            <a:extLst>
              <a:ext uri="{FF2B5EF4-FFF2-40B4-BE49-F238E27FC236}">
                <a16:creationId xmlns:a16="http://schemas.microsoft.com/office/drawing/2014/main" id="{99231AE0-341B-444A-AFD1-201A599EA3E4}"/>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218486318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16" name="Text Placeholder 11">
            <a:extLst>
              <a:ext uri="{FF2B5EF4-FFF2-40B4-BE49-F238E27FC236}">
                <a16:creationId xmlns:a16="http://schemas.microsoft.com/office/drawing/2014/main" id="{0277AB96-388D-4B1A-82C9-A7D32ADCFB44}"/>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EC001CA-B486-4AE1-8E87-C3C65250DFE3}"/>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19" name="TextBox 18">
            <a:extLst>
              <a:ext uri="{FF2B5EF4-FFF2-40B4-BE49-F238E27FC236}">
                <a16:creationId xmlns:a16="http://schemas.microsoft.com/office/drawing/2014/main" id="{12A82C7D-FFF5-4281-931D-B0C8E22F02C5}"/>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102273952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preserve="1" userDrawn="1">
  <p:cSld name="TWO COLUMN 1/3+2/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3" y="1438571"/>
            <a:ext cx="9620248"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3" y="1978025"/>
            <a:ext cx="29674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3" y="2517773"/>
            <a:ext cx="2967035" cy="3961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3862388" y="1978025"/>
            <a:ext cx="6292226"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3862388" y="2517773"/>
            <a:ext cx="6291263" cy="396184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11">
            <a:extLst>
              <a:ext uri="{FF2B5EF4-FFF2-40B4-BE49-F238E27FC236}">
                <a16:creationId xmlns:a16="http://schemas.microsoft.com/office/drawing/2014/main" id="{0277AB96-388D-4B1A-82C9-A7D32ADCFB44}"/>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EC001CA-B486-4AE1-8E87-C3C65250DFE3}"/>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19" name="TextBox 18">
            <a:extLst>
              <a:ext uri="{FF2B5EF4-FFF2-40B4-BE49-F238E27FC236}">
                <a16:creationId xmlns:a16="http://schemas.microsoft.com/office/drawing/2014/main" id="{12A82C7D-FFF5-4281-931D-B0C8E22F02C5}"/>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169935746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KEY MESSAGE IMAGE WHIT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88C4BB-50AF-452A-A073-A2B71A2472B2}"/>
              </a:ext>
            </a:extLst>
          </p:cNvPr>
          <p:cNvSpPr/>
          <p:nvPr userDrawn="1"/>
        </p:nvSpPr>
        <p:spPr>
          <a:xfrm>
            <a:off x="-2" y="-1"/>
            <a:ext cx="5345907" cy="7559675"/>
          </a:xfrm>
          <a:prstGeom prst="rect">
            <a:avLst/>
          </a:prstGeom>
          <a:solidFill>
            <a:schemeClr val="bg1"/>
          </a:solidFill>
        </p:spPr>
        <p:txBody>
          <a:bodyPr lIns="0" tIns="0" rIns="0" bIns="0" rtlCol="0" anchor="ctr">
            <a:noAutofit/>
          </a:bodyPr>
          <a:lstStyle/>
          <a:p>
            <a:pPr algn="l"/>
            <a:endParaRPr lang="en-AU" sz="1000"/>
          </a:p>
        </p:txBody>
      </p:sp>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2" y="533400"/>
            <a:ext cx="4438226" cy="1435102"/>
          </a:xfrm>
        </p:spPr>
        <p:txBody>
          <a:bodyPr>
            <a:noAutofit/>
          </a:bodyPr>
          <a:lstStyle>
            <a:lvl1pPr>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969589"/>
            <a:ext cx="4438225" cy="725985"/>
          </a:xfrm>
        </p:spPr>
        <p:txBody>
          <a:bodyPr>
            <a:no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2697955"/>
            <a:ext cx="4438225" cy="428762"/>
          </a:xfrm>
        </p:spPr>
        <p:txBody>
          <a:bodyPr anchor="b" anchorCtr="0">
            <a:noAutofit/>
          </a:bodyPr>
          <a:lstStyle>
            <a:lvl1pPr>
              <a:defRPr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3295650"/>
            <a:ext cx="4438225" cy="3184524"/>
          </a:xfrm>
        </p:spPr>
        <p:txBody>
          <a:bodyPr>
            <a:noAutofit/>
          </a:bodyPr>
          <a:lstStyle>
            <a:lvl1pPr>
              <a:defRPr/>
            </a:lvl1pPr>
            <a:lvl2pPr>
              <a:defRPr/>
            </a:lvl2pPr>
            <a:lvl3pPr>
              <a:defRPr/>
            </a:lvl3pPr>
            <a:lvl4pPr>
              <a:defRPr/>
            </a:lvl4pPr>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11">
            <a:extLst>
              <a:ext uri="{FF2B5EF4-FFF2-40B4-BE49-F238E27FC236}">
                <a16:creationId xmlns:a16="http://schemas.microsoft.com/office/drawing/2014/main" id="{3F1F0A47-C9A1-49AD-A845-B75244E5A5F2}"/>
              </a:ext>
            </a:extLst>
          </p:cNvPr>
          <p:cNvSpPr>
            <a:spLocks noGrp="1"/>
          </p:cNvSpPr>
          <p:nvPr>
            <p:ph type="body" sz="quarter" idx="13" hasCustomPrompt="1"/>
          </p:nvPr>
        </p:nvSpPr>
        <p:spPr>
          <a:xfrm>
            <a:off x="533403" y="6649360"/>
            <a:ext cx="4438224"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2C067EA7-DFCB-442E-88BB-E253BE1B1AE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60620E0B-FA30-4EFD-9357-A0B1BEDA80E7}"/>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427524942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KEY MESSAGE IMAGE ACCENT 1">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488C4BB-50AF-452A-A073-A2B71A2472B2}"/>
              </a:ext>
            </a:extLst>
          </p:cNvPr>
          <p:cNvSpPr/>
          <p:nvPr userDrawn="1"/>
        </p:nvSpPr>
        <p:spPr>
          <a:xfrm>
            <a:off x="-2" y="-1"/>
            <a:ext cx="5345907" cy="7559675"/>
          </a:xfrm>
          <a:prstGeom prst="rect">
            <a:avLst/>
          </a:prstGeom>
          <a:solidFill>
            <a:schemeClr val="accent1"/>
          </a:solidFill>
        </p:spPr>
        <p:txBody>
          <a:bodyPr lIns="0" tIns="0" rIns="0" bIns="0" rtlCol="0" anchor="ctr">
            <a:noAutofit/>
          </a:bodyPr>
          <a:lstStyle/>
          <a:p>
            <a:pPr algn="l"/>
            <a:endParaRPr lang="en-AU" sz="1000"/>
          </a:p>
        </p:txBody>
      </p:sp>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2" y="533400"/>
            <a:ext cx="4438226" cy="1435102"/>
          </a:xfrm>
        </p:spPr>
        <p:txBody>
          <a:bodyPr>
            <a:noAutofit/>
          </a:bodyPr>
          <a:lstStyle>
            <a:lvl1pPr>
              <a:defRPr>
                <a:solidFill>
                  <a:schemeClr val="bg1"/>
                </a:solidFill>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969589"/>
            <a:ext cx="4438225" cy="725985"/>
          </a:xfrm>
        </p:spPr>
        <p:txBody>
          <a:bodyPr>
            <a:noAutofit/>
          </a:bodyPr>
          <a:lstStyle>
            <a:lvl1pPr>
              <a:defRPr lang="en-US" sz="1800" kern="1200" dirty="0" smtClean="0">
                <a:solidFill>
                  <a:schemeClr val="bg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2697955"/>
            <a:ext cx="4438225" cy="428762"/>
          </a:xfrm>
        </p:spPr>
        <p:txBody>
          <a:bodyPr anchor="b" anchorCtr="0">
            <a:noAutofit/>
          </a:bodyPr>
          <a:lstStyle>
            <a:lvl1pPr>
              <a:defRPr sz="1400">
                <a:solidFill>
                  <a:schemeClr val="bg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3295650"/>
            <a:ext cx="4438225" cy="3184524"/>
          </a:xfrm>
        </p:spPr>
        <p:txBody>
          <a:bodyPr>
            <a:noAutofit/>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11">
            <a:extLst>
              <a:ext uri="{FF2B5EF4-FFF2-40B4-BE49-F238E27FC236}">
                <a16:creationId xmlns:a16="http://schemas.microsoft.com/office/drawing/2014/main" id="{3F1F0A47-C9A1-49AD-A845-B75244E5A5F2}"/>
              </a:ext>
            </a:extLst>
          </p:cNvPr>
          <p:cNvSpPr>
            <a:spLocks noGrp="1"/>
          </p:cNvSpPr>
          <p:nvPr>
            <p:ph type="body" sz="quarter" idx="13" hasCustomPrompt="1"/>
          </p:nvPr>
        </p:nvSpPr>
        <p:spPr>
          <a:xfrm>
            <a:off x="533403" y="6649360"/>
            <a:ext cx="4438224" cy="365803"/>
          </a:xfrm>
        </p:spPr>
        <p:txBody>
          <a:bodyPr/>
          <a:lstStyle>
            <a:lvl1pPr>
              <a:lnSpc>
                <a:spcPct val="90000"/>
              </a:lnSpc>
              <a:defRPr sz="700">
                <a:solidFill>
                  <a:schemeClr val="bg1"/>
                </a:solidFill>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2C067EA7-DFCB-442E-88BB-E253BE1B1AE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60620E0B-FA30-4EFD-9357-A0B1BEDA80E7}"/>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30443400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KEY MESSAGE ACCENT 1 LEFT">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8311852A-CCC7-4F9C-BE31-9A1B76F5D7C5}"/>
              </a:ext>
            </a:extLst>
          </p:cNvPr>
          <p:cNvSpPr>
            <a:spLocks noGrp="1"/>
          </p:cNvSpPr>
          <p:nvPr>
            <p:ph sz="quarter" idx="14"/>
          </p:nvPr>
        </p:nvSpPr>
        <p:spPr>
          <a:xfrm>
            <a:off x="5695950" y="533400"/>
            <a:ext cx="4462462" cy="594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Rectangle 9">
            <a:extLst>
              <a:ext uri="{FF2B5EF4-FFF2-40B4-BE49-F238E27FC236}">
                <a16:creationId xmlns:a16="http://schemas.microsoft.com/office/drawing/2014/main" id="{9A90E8E6-67E9-4A9B-AEDA-2C4FEDB58069}"/>
              </a:ext>
            </a:extLst>
          </p:cNvPr>
          <p:cNvSpPr/>
          <p:nvPr userDrawn="1"/>
        </p:nvSpPr>
        <p:spPr>
          <a:xfrm>
            <a:off x="-1" y="-1"/>
            <a:ext cx="5345114" cy="7559675"/>
          </a:xfrm>
          <a:prstGeom prst="rect">
            <a:avLst/>
          </a:prstGeom>
          <a:solidFill>
            <a:schemeClr val="accent1"/>
          </a:solidFill>
        </p:spPr>
        <p:txBody>
          <a:bodyPr lIns="0" tIns="0" rIns="0" bIns="0" rtlCol="0" anchor="ctr">
            <a:noAutofit/>
          </a:bodyPr>
          <a:lstStyle/>
          <a:p>
            <a:pPr algn="l"/>
            <a:endParaRPr lang="en-AU" sz="1000"/>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0" y="1438571"/>
            <a:ext cx="4438228" cy="898229"/>
          </a:xfrm>
        </p:spPr>
        <p:txBody>
          <a:bodyPr>
            <a:normAutofit/>
          </a:bodyPr>
          <a:lstStyle>
            <a:lvl1pPr>
              <a:defRPr lang="en-US" sz="1800" kern="1200" dirty="0" smtClean="0">
                <a:solidFill>
                  <a:schemeClr val="bg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16" name="Content Placeholder 15">
            <a:extLst>
              <a:ext uri="{FF2B5EF4-FFF2-40B4-BE49-F238E27FC236}">
                <a16:creationId xmlns:a16="http://schemas.microsoft.com/office/drawing/2014/main" id="{1C8495F0-1424-44B2-AE82-35FA0CB57E9F}"/>
              </a:ext>
            </a:extLst>
          </p:cNvPr>
          <p:cNvSpPr>
            <a:spLocks noGrp="1"/>
          </p:cNvSpPr>
          <p:nvPr>
            <p:ph sz="quarter" idx="13"/>
          </p:nvPr>
        </p:nvSpPr>
        <p:spPr>
          <a:xfrm>
            <a:off x="533400" y="2517773"/>
            <a:ext cx="4438228" cy="39624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A38A0950-E704-4AA9-A0FC-356A7045D541}"/>
              </a:ext>
            </a:extLst>
          </p:cNvPr>
          <p:cNvSpPr>
            <a:spLocks noGrp="1"/>
          </p:cNvSpPr>
          <p:nvPr>
            <p:ph type="title" hasCustomPrompt="1"/>
          </p:nvPr>
        </p:nvSpPr>
        <p:spPr>
          <a:xfrm>
            <a:off x="533400" y="533400"/>
            <a:ext cx="4438228" cy="900523"/>
          </a:xfrm>
        </p:spPr>
        <p:txBody>
          <a:bodyPr/>
          <a:lstStyle>
            <a:lvl1pPr>
              <a:defRPr>
                <a:solidFill>
                  <a:schemeClr val="bg1"/>
                </a:solidFill>
              </a:defRPr>
            </a:lvl1pPr>
          </a:lstStyle>
          <a:p>
            <a:r>
              <a:rPr lang="en-US"/>
              <a:t>Insert slide title text</a:t>
            </a:r>
            <a:endParaRPr lang="en-AU"/>
          </a:p>
        </p:txBody>
      </p:sp>
      <p:sp>
        <p:nvSpPr>
          <p:cNvPr id="15" name="Text Placeholder 11">
            <a:extLst>
              <a:ext uri="{FF2B5EF4-FFF2-40B4-BE49-F238E27FC236}">
                <a16:creationId xmlns:a16="http://schemas.microsoft.com/office/drawing/2014/main" id="{733955BC-E521-40CB-8AFF-7413F9272DDF}"/>
              </a:ext>
            </a:extLst>
          </p:cNvPr>
          <p:cNvSpPr>
            <a:spLocks noGrp="1"/>
          </p:cNvSpPr>
          <p:nvPr>
            <p:ph type="body" sz="quarter" idx="18" hasCustomPrompt="1"/>
          </p:nvPr>
        </p:nvSpPr>
        <p:spPr>
          <a:xfrm>
            <a:off x="5691188" y="6649360"/>
            <a:ext cx="4462462"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B14FD5A-354D-40D7-8A26-535D38DBFCED}"/>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18" name="TextBox 17">
            <a:extLst>
              <a:ext uri="{FF2B5EF4-FFF2-40B4-BE49-F238E27FC236}">
                <a16:creationId xmlns:a16="http://schemas.microsoft.com/office/drawing/2014/main" id="{3DA51311-2942-48A9-B34D-12A79A26AB52}"/>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233054248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TWO COLUMN 1/3+2/3 ACCENT 1">
    <p:spTree>
      <p:nvGrpSpPr>
        <p:cNvPr id="1" name=""/>
        <p:cNvGrpSpPr/>
        <p:nvPr/>
      </p:nvGrpSpPr>
      <p:grpSpPr>
        <a:xfrm>
          <a:off x="0" y="0"/>
          <a:ext cx="0" cy="0"/>
          <a:chOff x="0" y="0"/>
          <a:chExt cx="0" cy="0"/>
        </a:xfrm>
      </p:grpSpPr>
      <p:sp>
        <p:nvSpPr>
          <p:cNvPr id="8" name="Content Placeholder 15">
            <a:extLst>
              <a:ext uri="{FF2B5EF4-FFF2-40B4-BE49-F238E27FC236}">
                <a16:creationId xmlns:a16="http://schemas.microsoft.com/office/drawing/2014/main" id="{8311852A-CCC7-4F9C-BE31-9A1B76F5D7C5}"/>
              </a:ext>
            </a:extLst>
          </p:cNvPr>
          <p:cNvSpPr>
            <a:spLocks noGrp="1"/>
          </p:cNvSpPr>
          <p:nvPr>
            <p:ph sz="quarter" idx="14"/>
          </p:nvPr>
        </p:nvSpPr>
        <p:spPr>
          <a:xfrm>
            <a:off x="4043680" y="533400"/>
            <a:ext cx="6114732" cy="59467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Rectangle 9">
            <a:extLst>
              <a:ext uri="{FF2B5EF4-FFF2-40B4-BE49-F238E27FC236}">
                <a16:creationId xmlns:a16="http://schemas.microsoft.com/office/drawing/2014/main" id="{9A90E8E6-67E9-4A9B-AEDA-2C4FEDB58069}"/>
              </a:ext>
            </a:extLst>
          </p:cNvPr>
          <p:cNvSpPr/>
          <p:nvPr userDrawn="1"/>
        </p:nvSpPr>
        <p:spPr>
          <a:xfrm>
            <a:off x="-1" y="-1"/>
            <a:ext cx="3681414" cy="7559675"/>
          </a:xfrm>
          <a:prstGeom prst="rect">
            <a:avLst/>
          </a:prstGeom>
          <a:solidFill>
            <a:schemeClr val="accent1"/>
          </a:solidFill>
        </p:spPr>
        <p:txBody>
          <a:bodyPr lIns="0" tIns="0" rIns="0" bIns="0" rtlCol="0" anchor="ctr">
            <a:noAutofit/>
          </a:bodyPr>
          <a:lstStyle/>
          <a:p>
            <a:pPr algn="l"/>
            <a:endParaRPr lang="en-AU" sz="1000"/>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1" y="1438571"/>
            <a:ext cx="2812626" cy="898229"/>
          </a:xfrm>
        </p:spPr>
        <p:txBody>
          <a:bodyPr>
            <a:normAutofit/>
          </a:bodyPr>
          <a:lstStyle>
            <a:lvl1pPr>
              <a:defRPr lang="en-US" sz="1800" kern="1200" dirty="0">
                <a:solidFill>
                  <a:schemeClr val="bg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16" name="Content Placeholder 15">
            <a:extLst>
              <a:ext uri="{FF2B5EF4-FFF2-40B4-BE49-F238E27FC236}">
                <a16:creationId xmlns:a16="http://schemas.microsoft.com/office/drawing/2014/main" id="{1C8495F0-1424-44B2-AE82-35FA0CB57E9F}"/>
              </a:ext>
            </a:extLst>
          </p:cNvPr>
          <p:cNvSpPr>
            <a:spLocks noGrp="1"/>
          </p:cNvSpPr>
          <p:nvPr>
            <p:ph sz="quarter" idx="13"/>
          </p:nvPr>
        </p:nvSpPr>
        <p:spPr>
          <a:xfrm>
            <a:off x="533401" y="2517773"/>
            <a:ext cx="2812626" cy="396240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Title 5">
            <a:extLst>
              <a:ext uri="{FF2B5EF4-FFF2-40B4-BE49-F238E27FC236}">
                <a16:creationId xmlns:a16="http://schemas.microsoft.com/office/drawing/2014/main" id="{A38A0950-E704-4AA9-A0FC-356A7045D541}"/>
              </a:ext>
            </a:extLst>
          </p:cNvPr>
          <p:cNvSpPr>
            <a:spLocks noGrp="1"/>
          </p:cNvSpPr>
          <p:nvPr>
            <p:ph type="title" hasCustomPrompt="1"/>
          </p:nvPr>
        </p:nvSpPr>
        <p:spPr>
          <a:xfrm>
            <a:off x="533401" y="533400"/>
            <a:ext cx="2812626" cy="900523"/>
          </a:xfrm>
        </p:spPr>
        <p:txBody>
          <a:bodyPr/>
          <a:lstStyle>
            <a:lvl1pPr algn="l" defTabSz="1007943" rtl="0" eaLnBrk="1" latinLnBrk="0" hangingPunct="1">
              <a:lnSpc>
                <a:spcPct val="90000"/>
              </a:lnSpc>
              <a:spcBef>
                <a:spcPct val="0"/>
              </a:spcBef>
              <a:buNone/>
              <a:defRPr lang="en-AU" sz="2600" kern="1200" dirty="0">
                <a:solidFill>
                  <a:schemeClr val="bg1"/>
                </a:solidFill>
                <a:latin typeface="MCQ Global Light" panose="020B0403020203020204" pitchFamily="34" charset="0"/>
                <a:ea typeface="+mj-ea"/>
                <a:cs typeface="MCQ Global Light" panose="020B0403020203020204" pitchFamily="34" charset="0"/>
              </a:defRPr>
            </a:lvl1pPr>
          </a:lstStyle>
          <a:p>
            <a:r>
              <a:rPr lang="en-US"/>
              <a:t>Insert slide title text</a:t>
            </a:r>
            <a:endParaRPr lang="en-AU"/>
          </a:p>
        </p:txBody>
      </p:sp>
      <p:sp>
        <p:nvSpPr>
          <p:cNvPr id="15" name="Text Placeholder 11">
            <a:extLst>
              <a:ext uri="{FF2B5EF4-FFF2-40B4-BE49-F238E27FC236}">
                <a16:creationId xmlns:a16="http://schemas.microsoft.com/office/drawing/2014/main" id="{733955BC-E521-40CB-8AFF-7413F9272DDF}"/>
              </a:ext>
            </a:extLst>
          </p:cNvPr>
          <p:cNvSpPr>
            <a:spLocks noGrp="1"/>
          </p:cNvSpPr>
          <p:nvPr>
            <p:ph type="body" sz="quarter" idx="18" hasCustomPrompt="1"/>
          </p:nvPr>
        </p:nvSpPr>
        <p:spPr>
          <a:xfrm>
            <a:off x="4038917" y="6649360"/>
            <a:ext cx="6114733"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7" name="TextBox 16">
            <a:extLst>
              <a:ext uri="{FF2B5EF4-FFF2-40B4-BE49-F238E27FC236}">
                <a16:creationId xmlns:a16="http://schemas.microsoft.com/office/drawing/2014/main" id="{2B14FD5A-354D-40D7-8A26-535D38DBFCED}"/>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18" name="TextBox 17">
            <a:extLst>
              <a:ext uri="{FF2B5EF4-FFF2-40B4-BE49-F238E27FC236}">
                <a16:creationId xmlns:a16="http://schemas.microsoft.com/office/drawing/2014/main" id="{3DA51311-2942-48A9-B34D-12A79A26AB52}"/>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3223721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WO COLUMN 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3" y="1438570"/>
            <a:ext cx="9620248"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1978025"/>
            <a:ext cx="4629600" cy="358775"/>
          </a:xfrm>
        </p:spPr>
        <p:txBody>
          <a:bodyPr anchor="b" anchorCtr="0">
            <a:noAutofit/>
          </a:bodyPr>
          <a:lstStyle>
            <a:lvl1pPr>
              <a:defRPr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2517773"/>
            <a:ext cx="4629600" cy="1620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5529262" y="1978025"/>
            <a:ext cx="4629600" cy="358775"/>
          </a:xfrm>
        </p:spPr>
        <p:txBody>
          <a:bodyPr anchor="b" anchorCtr="0">
            <a:noAutofit/>
          </a:bodyPr>
          <a:lstStyle>
            <a:lvl1pPr>
              <a:defRPr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5529262" y="2517773"/>
            <a:ext cx="4629600" cy="16208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4">
            <a:extLst>
              <a:ext uri="{FF2B5EF4-FFF2-40B4-BE49-F238E27FC236}">
                <a16:creationId xmlns:a16="http://schemas.microsoft.com/office/drawing/2014/main" id="{0AD02AE3-3897-4192-938F-1E12E52F42E2}"/>
              </a:ext>
            </a:extLst>
          </p:cNvPr>
          <p:cNvSpPr>
            <a:spLocks noGrp="1"/>
          </p:cNvSpPr>
          <p:nvPr>
            <p:ph type="body" sz="quarter" idx="16" hasCustomPrompt="1"/>
          </p:nvPr>
        </p:nvSpPr>
        <p:spPr>
          <a:xfrm>
            <a:off x="533402" y="4319510"/>
            <a:ext cx="4629600" cy="358775"/>
          </a:xfrm>
        </p:spPr>
        <p:txBody>
          <a:bodyPr anchor="b" anchorCtr="0">
            <a:noAutofit/>
          </a:bodyPr>
          <a:lstStyle>
            <a:lvl1pPr>
              <a:defRPr sz="1400">
                <a:solidFill>
                  <a:schemeClr val="tx1"/>
                </a:solidFill>
              </a:defRPr>
            </a:lvl1pPr>
          </a:lstStyle>
          <a:p>
            <a:pPr lvl="0"/>
            <a:r>
              <a:rPr lang="en-US"/>
              <a:t>Insert paragraph or chart heading</a:t>
            </a:r>
          </a:p>
        </p:txBody>
      </p:sp>
      <p:sp>
        <p:nvSpPr>
          <p:cNvPr id="25" name="Content Placeholder 14">
            <a:extLst>
              <a:ext uri="{FF2B5EF4-FFF2-40B4-BE49-F238E27FC236}">
                <a16:creationId xmlns:a16="http://schemas.microsoft.com/office/drawing/2014/main" id="{9B940228-9C4F-416A-9D12-43E80F0C4CC5}"/>
              </a:ext>
            </a:extLst>
          </p:cNvPr>
          <p:cNvSpPr>
            <a:spLocks noGrp="1"/>
          </p:cNvSpPr>
          <p:nvPr>
            <p:ph sz="quarter" idx="17"/>
          </p:nvPr>
        </p:nvSpPr>
        <p:spPr>
          <a:xfrm>
            <a:off x="533402" y="4859183"/>
            <a:ext cx="4629600"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6" name="Text Placeholder 4">
            <a:extLst>
              <a:ext uri="{FF2B5EF4-FFF2-40B4-BE49-F238E27FC236}">
                <a16:creationId xmlns:a16="http://schemas.microsoft.com/office/drawing/2014/main" id="{E39DE348-169D-4A20-AA46-B161A3A45C46}"/>
              </a:ext>
            </a:extLst>
          </p:cNvPr>
          <p:cNvSpPr>
            <a:spLocks noGrp="1"/>
          </p:cNvSpPr>
          <p:nvPr>
            <p:ph type="body" sz="quarter" idx="18" hasCustomPrompt="1"/>
          </p:nvPr>
        </p:nvSpPr>
        <p:spPr>
          <a:xfrm>
            <a:off x="5529262" y="4319510"/>
            <a:ext cx="4629600" cy="358775"/>
          </a:xfrm>
        </p:spPr>
        <p:txBody>
          <a:bodyPr anchor="b" anchorCtr="0">
            <a:noAutofit/>
          </a:bodyPr>
          <a:lstStyle>
            <a:lvl1pPr>
              <a:defRPr sz="1400">
                <a:solidFill>
                  <a:schemeClr val="tx1"/>
                </a:solidFill>
              </a:defRPr>
            </a:lvl1pPr>
          </a:lstStyle>
          <a:p>
            <a:pPr lvl="0"/>
            <a:r>
              <a:rPr lang="en-US"/>
              <a:t>Insert paragraph or chart heading</a:t>
            </a:r>
          </a:p>
        </p:txBody>
      </p:sp>
      <p:sp>
        <p:nvSpPr>
          <p:cNvPr id="27" name="Content Placeholder 14">
            <a:extLst>
              <a:ext uri="{FF2B5EF4-FFF2-40B4-BE49-F238E27FC236}">
                <a16:creationId xmlns:a16="http://schemas.microsoft.com/office/drawing/2014/main" id="{F1F4D935-FFD0-41A6-8A9C-36D29C92FE76}"/>
              </a:ext>
            </a:extLst>
          </p:cNvPr>
          <p:cNvSpPr>
            <a:spLocks noGrp="1"/>
          </p:cNvSpPr>
          <p:nvPr>
            <p:ph sz="quarter" idx="19"/>
          </p:nvPr>
        </p:nvSpPr>
        <p:spPr>
          <a:xfrm>
            <a:off x="5529262" y="4859183"/>
            <a:ext cx="4629600"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Text Placeholder 11">
            <a:extLst>
              <a:ext uri="{FF2B5EF4-FFF2-40B4-BE49-F238E27FC236}">
                <a16:creationId xmlns:a16="http://schemas.microsoft.com/office/drawing/2014/main" id="{F4BA9CCC-AFAA-402C-AEED-4FDB8CF5AD31}"/>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2" name="TextBox 21">
            <a:extLst>
              <a:ext uri="{FF2B5EF4-FFF2-40B4-BE49-F238E27FC236}">
                <a16:creationId xmlns:a16="http://schemas.microsoft.com/office/drawing/2014/main" id="{FB4F030F-14AE-441D-941A-4E5C340013E6}"/>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3" name="TextBox 22">
            <a:extLst>
              <a:ext uri="{FF2B5EF4-FFF2-40B4-BE49-F238E27FC236}">
                <a16:creationId xmlns:a16="http://schemas.microsoft.com/office/drawing/2014/main" id="{0ED62DE5-B4A5-4208-B9B1-AE4D16FE076F}"/>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33420242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BACK COVER ACCENT 1">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92E9050-0C32-4DBA-9F15-E611E23C25D3}"/>
              </a:ext>
            </a:extLst>
          </p:cNvPr>
          <p:cNvSpPr/>
          <p:nvPr userDrawn="1"/>
        </p:nvSpPr>
        <p:spPr>
          <a:xfrm>
            <a:off x="0" y="0"/>
            <a:ext cx="10691813" cy="755967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Text Placeholder 11">
            <a:extLst>
              <a:ext uri="{FF2B5EF4-FFF2-40B4-BE49-F238E27FC236}">
                <a16:creationId xmlns:a16="http://schemas.microsoft.com/office/drawing/2014/main" id="{4D7A4390-EEE2-41C3-AD84-D05BF42CFBEA}"/>
              </a:ext>
            </a:extLst>
          </p:cNvPr>
          <p:cNvSpPr>
            <a:spLocks noGrp="1"/>
          </p:cNvSpPr>
          <p:nvPr>
            <p:ph type="body" sz="quarter" idx="13" hasCustomPrompt="1"/>
          </p:nvPr>
        </p:nvSpPr>
        <p:spPr>
          <a:xfrm>
            <a:off x="533403" y="6649360"/>
            <a:ext cx="9620248" cy="365803"/>
          </a:xfrm>
        </p:spPr>
        <p:txBody>
          <a:bodyPr/>
          <a:lstStyle>
            <a:lvl1pPr>
              <a:lnSpc>
                <a:spcPct val="90000"/>
              </a:lnSpc>
              <a:defRPr sz="700">
                <a:solidFill>
                  <a:schemeClr val="bg1"/>
                </a:solidFill>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10" name="TextBox 9">
            <a:extLst>
              <a:ext uri="{FF2B5EF4-FFF2-40B4-BE49-F238E27FC236}">
                <a16:creationId xmlns:a16="http://schemas.microsoft.com/office/drawing/2014/main" id="{6D06616A-0B4B-493E-B7C0-DDF7FCA6DFFC}"/>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bg1"/>
                </a:solidFill>
                <a:latin typeface="+mn-lt"/>
                <a:ea typeface="+mn-ea"/>
                <a:cs typeface="+mn-cs"/>
              </a:rPr>
              <a:t>Strictly confidential | © Macquarie Group Limited</a:t>
            </a:r>
          </a:p>
        </p:txBody>
      </p:sp>
      <p:sp>
        <p:nvSpPr>
          <p:cNvPr id="2" name="Title 1">
            <a:extLst>
              <a:ext uri="{FF2B5EF4-FFF2-40B4-BE49-F238E27FC236}">
                <a16:creationId xmlns:a16="http://schemas.microsoft.com/office/drawing/2014/main" id="{63F0BA26-21A1-45DD-8197-9708361DD36E}"/>
              </a:ext>
            </a:extLst>
          </p:cNvPr>
          <p:cNvSpPr>
            <a:spLocks noGrp="1"/>
          </p:cNvSpPr>
          <p:nvPr>
            <p:ph type="title" hasCustomPrompt="1"/>
          </p:nvPr>
        </p:nvSpPr>
        <p:spPr>
          <a:xfrm>
            <a:off x="533401" y="2153827"/>
            <a:ext cx="9620250" cy="900523"/>
          </a:xfrm>
        </p:spPr>
        <p:txBody>
          <a:bodyPr/>
          <a:lstStyle>
            <a:lvl1pPr>
              <a:defRPr>
                <a:solidFill>
                  <a:schemeClr val="bg1"/>
                </a:solidFill>
              </a:defRPr>
            </a:lvl1pPr>
          </a:lstStyle>
          <a:p>
            <a:r>
              <a:rPr lang="en-AU"/>
              <a:t>Insert ‘contacts’ or ‘disclaimer’ or ‘thank you’ title</a:t>
            </a:r>
          </a:p>
        </p:txBody>
      </p:sp>
      <p:sp>
        <p:nvSpPr>
          <p:cNvPr id="4" name="Text Placeholder 3">
            <a:extLst>
              <a:ext uri="{FF2B5EF4-FFF2-40B4-BE49-F238E27FC236}">
                <a16:creationId xmlns:a16="http://schemas.microsoft.com/office/drawing/2014/main" id="{3529A8BB-1302-4C3F-BF8F-46F03CF5B074}"/>
              </a:ext>
            </a:extLst>
          </p:cNvPr>
          <p:cNvSpPr>
            <a:spLocks noGrp="1"/>
          </p:cNvSpPr>
          <p:nvPr>
            <p:ph type="body" sz="quarter" idx="14"/>
          </p:nvPr>
        </p:nvSpPr>
        <p:spPr>
          <a:xfrm>
            <a:off x="533401"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9" name="Text Placeholder 3">
            <a:extLst>
              <a:ext uri="{FF2B5EF4-FFF2-40B4-BE49-F238E27FC236}">
                <a16:creationId xmlns:a16="http://schemas.microsoft.com/office/drawing/2014/main" id="{FB4C22AB-76CB-4F51-A539-7641B5E7139F}"/>
              </a:ext>
            </a:extLst>
          </p:cNvPr>
          <p:cNvSpPr>
            <a:spLocks noGrp="1"/>
          </p:cNvSpPr>
          <p:nvPr>
            <p:ph type="body" sz="quarter" idx="15"/>
          </p:nvPr>
        </p:nvSpPr>
        <p:spPr>
          <a:xfrm>
            <a:off x="3027363"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1" name="Text Placeholder 3">
            <a:extLst>
              <a:ext uri="{FF2B5EF4-FFF2-40B4-BE49-F238E27FC236}">
                <a16:creationId xmlns:a16="http://schemas.microsoft.com/office/drawing/2014/main" id="{E33BF487-0556-42DA-9D23-2AF4AAB960B0}"/>
              </a:ext>
            </a:extLst>
          </p:cNvPr>
          <p:cNvSpPr>
            <a:spLocks noGrp="1"/>
          </p:cNvSpPr>
          <p:nvPr>
            <p:ph type="body" sz="quarter" idx="16"/>
          </p:nvPr>
        </p:nvSpPr>
        <p:spPr>
          <a:xfrm>
            <a:off x="5521325"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2" name="Text Placeholder 3">
            <a:extLst>
              <a:ext uri="{FF2B5EF4-FFF2-40B4-BE49-F238E27FC236}">
                <a16:creationId xmlns:a16="http://schemas.microsoft.com/office/drawing/2014/main" id="{232BD7C0-12AE-49DE-A4C8-AA19B4A4931D}"/>
              </a:ext>
            </a:extLst>
          </p:cNvPr>
          <p:cNvSpPr>
            <a:spLocks noGrp="1"/>
          </p:cNvSpPr>
          <p:nvPr>
            <p:ph type="body" sz="quarter" idx="17"/>
          </p:nvPr>
        </p:nvSpPr>
        <p:spPr>
          <a:xfrm>
            <a:off x="8015288" y="3230564"/>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3">
            <a:extLst>
              <a:ext uri="{FF2B5EF4-FFF2-40B4-BE49-F238E27FC236}">
                <a16:creationId xmlns:a16="http://schemas.microsoft.com/office/drawing/2014/main" id="{F1FFEC97-F93D-4E88-9B0F-F752C3A51BF7}"/>
              </a:ext>
            </a:extLst>
          </p:cNvPr>
          <p:cNvSpPr>
            <a:spLocks noGrp="1"/>
          </p:cNvSpPr>
          <p:nvPr>
            <p:ph type="body" sz="quarter" idx="18"/>
          </p:nvPr>
        </p:nvSpPr>
        <p:spPr>
          <a:xfrm>
            <a:off x="533401"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5" name="Text Placeholder 3">
            <a:extLst>
              <a:ext uri="{FF2B5EF4-FFF2-40B4-BE49-F238E27FC236}">
                <a16:creationId xmlns:a16="http://schemas.microsoft.com/office/drawing/2014/main" id="{5BC7D273-DCA9-4074-A6CB-7BF6A56BCD97}"/>
              </a:ext>
            </a:extLst>
          </p:cNvPr>
          <p:cNvSpPr>
            <a:spLocks noGrp="1"/>
          </p:cNvSpPr>
          <p:nvPr>
            <p:ph type="body" sz="quarter" idx="19"/>
          </p:nvPr>
        </p:nvSpPr>
        <p:spPr>
          <a:xfrm>
            <a:off x="3027363"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6" name="Text Placeholder 3">
            <a:extLst>
              <a:ext uri="{FF2B5EF4-FFF2-40B4-BE49-F238E27FC236}">
                <a16:creationId xmlns:a16="http://schemas.microsoft.com/office/drawing/2014/main" id="{4CCC6CC8-4555-49CA-8C0C-35FABA86ADB0}"/>
              </a:ext>
            </a:extLst>
          </p:cNvPr>
          <p:cNvSpPr>
            <a:spLocks noGrp="1"/>
          </p:cNvSpPr>
          <p:nvPr>
            <p:ph type="body" sz="quarter" idx="20"/>
          </p:nvPr>
        </p:nvSpPr>
        <p:spPr>
          <a:xfrm>
            <a:off x="5521325"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7" name="Text Placeholder 3">
            <a:extLst>
              <a:ext uri="{FF2B5EF4-FFF2-40B4-BE49-F238E27FC236}">
                <a16:creationId xmlns:a16="http://schemas.microsoft.com/office/drawing/2014/main" id="{DD9D46DE-7EB8-4DF0-AEAA-211EFC83D433}"/>
              </a:ext>
            </a:extLst>
          </p:cNvPr>
          <p:cNvSpPr>
            <a:spLocks noGrp="1"/>
          </p:cNvSpPr>
          <p:nvPr>
            <p:ph type="body" sz="quarter" idx="21"/>
          </p:nvPr>
        </p:nvSpPr>
        <p:spPr>
          <a:xfrm>
            <a:off x="8015288" y="4505325"/>
            <a:ext cx="2138363" cy="1091892"/>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19" name="Picture 18">
            <a:extLst>
              <a:ext uri="{FF2B5EF4-FFF2-40B4-BE49-F238E27FC236}">
                <a16:creationId xmlns:a16="http://schemas.microsoft.com/office/drawing/2014/main" id="{F7FCA909-AE20-4FCC-96D2-5B3B59F846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0" y="534883"/>
            <a:ext cx="1972687" cy="350839"/>
          </a:xfrm>
          <a:prstGeom prst="rect">
            <a:avLst/>
          </a:prstGeom>
        </p:spPr>
      </p:pic>
      <p:grpSp>
        <p:nvGrpSpPr>
          <p:cNvPr id="3" name="Group 2">
            <a:extLst>
              <a:ext uri="{FF2B5EF4-FFF2-40B4-BE49-F238E27FC236}">
                <a16:creationId xmlns:a16="http://schemas.microsoft.com/office/drawing/2014/main" id="{C50BF71B-573A-4A1C-92EA-636E85E50D8B}"/>
              </a:ext>
            </a:extLst>
          </p:cNvPr>
          <p:cNvGrpSpPr/>
          <p:nvPr userDrawn="1"/>
        </p:nvGrpSpPr>
        <p:grpSpPr>
          <a:xfrm>
            <a:off x="-1770241" y="0"/>
            <a:ext cx="1411452" cy="1612900"/>
            <a:chOff x="-1770241" y="0"/>
            <a:chExt cx="1411452" cy="1612900"/>
          </a:xfrm>
        </p:grpSpPr>
        <p:sp>
          <p:nvSpPr>
            <p:cNvPr id="20" name="Rectangle 19">
              <a:extLst>
                <a:ext uri="{FF2B5EF4-FFF2-40B4-BE49-F238E27FC236}">
                  <a16:creationId xmlns:a16="http://schemas.microsoft.com/office/drawing/2014/main" id="{D4FAE1AE-9F05-412C-8F87-EC8F79C5FCAD}"/>
                </a:ext>
              </a:extLst>
            </p:cNvPr>
            <p:cNvSpPr/>
            <p:nvPr userDrawn="1"/>
          </p:nvSpPr>
          <p:spPr>
            <a:xfrm>
              <a:off x="-1770241" y="445435"/>
              <a:ext cx="1411452" cy="116746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rPr>
                <a:t>If there are no contacts to be included, delete the title and the contact details placeholders, but keep a </a:t>
              </a:r>
              <a:br>
                <a:rPr lang="en-AU" sz="1000">
                  <a:solidFill>
                    <a:schemeClr val="bg1"/>
                  </a:solidFill>
                </a:rPr>
              </a:br>
              <a:r>
                <a:rPr lang="en-AU" sz="1000">
                  <a:solidFill>
                    <a:schemeClr val="bg1"/>
                  </a:solidFill>
                </a:rPr>
                <a:t>closing slide.</a:t>
              </a:r>
            </a:p>
          </p:txBody>
        </p:sp>
        <p:sp>
          <p:nvSpPr>
            <p:cNvPr id="21" name="Rectangle 20">
              <a:extLst>
                <a:ext uri="{FF2B5EF4-FFF2-40B4-BE49-F238E27FC236}">
                  <a16:creationId xmlns:a16="http://schemas.microsoft.com/office/drawing/2014/main" id="{531D1D87-D226-4A98-82C7-E4FA35224784}"/>
                </a:ext>
              </a:extLst>
            </p:cNvPr>
            <p:cNvSpPr/>
            <p:nvPr userDrawn="1"/>
          </p:nvSpPr>
          <p:spPr>
            <a:xfrm>
              <a:off x="-1770241" y="0"/>
              <a:ext cx="1411452" cy="379049"/>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latin typeface="MCQ Global Medium" panose="020B0703020203020204" pitchFamily="34" charset="0"/>
                  <a:cs typeface="MCQ Global Medium" panose="020B0703020203020204" pitchFamily="34" charset="0"/>
                </a:rPr>
                <a:t>DESIGN </a:t>
              </a:r>
              <a:br>
                <a:rPr lang="en-AU" sz="1000">
                  <a:solidFill>
                    <a:schemeClr val="bg1"/>
                  </a:solidFill>
                  <a:latin typeface="MCQ Global Medium" panose="020B0703020203020204" pitchFamily="34" charset="0"/>
                  <a:cs typeface="MCQ Global Medium" panose="020B0703020203020204" pitchFamily="34" charset="0"/>
                </a:rPr>
              </a:br>
              <a:r>
                <a:rPr lang="en-AU" sz="1000">
                  <a:solidFill>
                    <a:schemeClr val="bg1"/>
                  </a:solidFill>
                  <a:latin typeface="MCQ Global Medium" panose="020B0703020203020204" pitchFamily="34" charset="0"/>
                  <a:cs typeface="MCQ Global Medium" panose="020B0703020203020204" pitchFamily="34" charset="0"/>
                </a:rPr>
                <a:t>ADVICE</a:t>
              </a:r>
            </a:p>
          </p:txBody>
        </p:sp>
      </p:grpSp>
    </p:spTree>
    <p:extLst>
      <p:ext uri="{BB962C8B-B14F-4D97-AF65-F5344CB8AC3E}">
        <p14:creationId xmlns:p14="http://schemas.microsoft.com/office/powerpoint/2010/main" val="385744538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TWO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lvl1pPr>
              <a:lnSpc>
                <a:spcPct val="100000"/>
              </a:lnSpc>
              <a:defRPr/>
            </a:lvl1p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438570"/>
            <a:ext cx="9620249" cy="536400"/>
          </a:xfrm>
        </p:spPr>
        <p:txBody>
          <a:bodyPr>
            <a:normAutofit/>
          </a:bodyPr>
          <a:lstStyle>
            <a:lvl1pPr>
              <a:lnSpc>
                <a:spcPct val="100000"/>
              </a:lnSpc>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lvl="0"/>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3" y="1978025"/>
            <a:ext cx="4630736" cy="358775"/>
          </a:xfrm>
        </p:spPr>
        <p:txBody>
          <a:bodyPr vert="horz" lIns="0" tIns="0" rIns="0" bIns="0" rtlCol="0" anchor="b" anchorCtr="0">
            <a:noAutofit/>
          </a:bodyPr>
          <a:lstStyle>
            <a:lvl1pPr>
              <a:lnSpc>
                <a:spcPct val="100000"/>
              </a:lnSpc>
              <a:defRPr lang="en-US" sz="1400" dirty="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3" y="2517774"/>
            <a:ext cx="4630735" cy="396184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5529262" y="1978025"/>
            <a:ext cx="4624389" cy="358775"/>
          </a:xfrm>
        </p:spPr>
        <p:txBody>
          <a:bodyPr vert="horz" lIns="0" tIns="0" rIns="0" bIns="0" rtlCol="0" anchor="b" anchorCtr="0">
            <a:noAutofit/>
          </a:bodyPr>
          <a:lstStyle>
            <a:lvl1pPr>
              <a:lnSpc>
                <a:spcPct val="100000"/>
              </a:lnSpc>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5529262" y="2517774"/>
            <a:ext cx="4624389" cy="3961841"/>
          </a:xfr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8" name="Text Placeholder 11">
            <a:extLst>
              <a:ext uri="{FF2B5EF4-FFF2-40B4-BE49-F238E27FC236}">
                <a16:creationId xmlns:a16="http://schemas.microsoft.com/office/drawing/2014/main" id="{B28184FA-7B57-4DDB-A12D-D4546827120D}"/>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0" name="TextBox 19">
            <a:extLst>
              <a:ext uri="{FF2B5EF4-FFF2-40B4-BE49-F238E27FC236}">
                <a16:creationId xmlns:a16="http://schemas.microsoft.com/office/drawing/2014/main" id="{887BA52C-5574-4192-A6ED-2EA5E579BD01}"/>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1" name="TextBox 20">
            <a:extLst>
              <a:ext uri="{FF2B5EF4-FFF2-40B4-BE49-F238E27FC236}">
                <a16:creationId xmlns:a16="http://schemas.microsoft.com/office/drawing/2014/main" id="{877782A0-32D6-45EF-BA4E-D84B8E74F079}"/>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20355132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HREE COLUM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3" y="1438570"/>
            <a:ext cx="9620247"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3" y="1978025"/>
            <a:ext cx="29674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3" y="2517773"/>
            <a:ext cx="2967035" cy="3962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3862388" y="1978025"/>
            <a:ext cx="29674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3862388" y="2517773"/>
            <a:ext cx="2967035" cy="3962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44D4583E-F8C6-46A5-8432-7370DC7D0CD2}"/>
              </a:ext>
            </a:extLst>
          </p:cNvPr>
          <p:cNvSpPr>
            <a:spLocks noGrp="1"/>
          </p:cNvSpPr>
          <p:nvPr>
            <p:ph type="body" sz="quarter" idx="16" hasCustomPrompt="1"/>
          </p:nvPr>
        </p:nvSpPr>
        <p:spPr>
          <a:xfrm>
            <a:off x="7186141" y="1978025"/>
            <a:ext cx="2967491"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6" name="Content Placeholder 14">
            <a:extLst>
              <a:ext uri="{FF2B5EF4-FFF2-40B4-BE49-F238E27FC236}">
                <a16:creationId xmlns:a16="http://schemas.microsoft.com/office/drawing/2014/main" id="{E5AA30FB-71F9-4BA2-BEF4-452568763DA1}"/>
              </a:ext>
            </a:extLst>
          </p:cNvPr>
          <p:cNvSpPr>
            <a:spLocks noGrp="1"/>
          </p:cNvSpPr>
          <p:nvPr>
            <p:ph sz="quarter" idx="17"/>
          </p:nvPr>
        </p:nvSpPr>
        <p:spPr>
          <a:xfrm>
            <a:off x="7186613" y="2517773"/>
            <a:ext cx="2967037" cy="39624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1" name="Text Placeholder 11">
            <a:extLst>
              <a:ext uri="{FF2B5EF4-FFF2-40B4-BE49-F238E27FC236}">
                <a16:creationId xmlns:a16="http://schemas.microsoft.com/office/drawing/2014/main" id="{1013399E-31DE-4AE7-B26A-153ABEA5D173}"/>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22" name="TextBox 21">
            <a:extLst>
              <a:ext uri="{FF2B5EF4-FFF2-40B4-BE49-F238E27FC236}">
                <a16:creationId xmlns:a16="http://schemas.microsoft.com/office/drawing/2014/main" id="{47002354-24FE-4B63-A3D2-B79CE8B753DB}"/>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23" name="TextBox 22">
            <a:extLst>
              <a:ext uri="{FF2B5EF4-FFF2-40B4-BE49-F238E27FC236}">
                <a16:creationId xmlns:a16="http://schemas.microsoft.com/office/drawing/2014/main" id="{6380E154-EABE-449D-9238-692C199088FC}"/>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41289860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HREE COLUMN TWO RO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DC3E4D-D59F-4094-B145-5FF533E8EA22}"/>
              </a:ext>
            </a:extLst>
          </p:cNvPr>
          <p:cNvSpPr>
            <a:spLocks noGrp="1"/>
          </p:cNvSpPr>
          <p:nvPr>
            <p:ph type="title" hasCustomPrompt="1"/>
          </p:nvPr>
        </p:nvSpPr>
        <p:spPr>
          <a:xfrm>
            <a:off x="533401" y="533400"/>
            <a:ext cx="9620250" cy="900523"/>
          </a:xfrm>
        </p:spPr>
        <p:txBody>
          <a:bodyPr/>
          <a:lstStyle/>
          <a:p>
            <a:r>
              <a:rPr lang="en-US"/>
              <a:t>Insert slide title text</a:t>
            </a:r>
            <a:endParaRPr lang="en-AU"/>
          </a:p>
        </p:txBody>
      </p:sp>
      <p:sp>
        <p:nvSpPr>
          <p:cNvPr id="4" name="Text Placeholder 3">
            <a:extLst>
              <a:ext uri="{FF2B5EF4-FFF2-40B4-BE49-F238E27FC236}">
                <a16:creationId xmlns:a16="http://schemas.microsoft.com/office/drawing/2014/main" id="{19A6CB26-5F8F-4705-9295-60E2B217978B}"/>
              </a:ext>
            </a:extLst>
          </p:cNvPr>
          <p:cNvSpPr>
            <a:spLocks noGrp="1"/>
          </p:cNvSpPr>
          <p:nvPr>
            <p:ph type="body" sz="quarter" idx="10" hasCustomPrompt="1"/>
          </p:nvPr>
        </p:nvSpPr>
        <p:spPr>
          <a:xfrm>
            <a:off x="533402" y="1438571"/>
            <a:ext cx="9620250" cy="536400"/>
          </a:xfrm>
        </p:spPr>
        <p:txBody>
          <a:bodyPr>
            <a:normAutofit/>
          </a:bodyPr>
          <a:lstStyle>
            <a:lvl1pPr>
              <a:defRPr lang="en-US" sz="1800" kern="1200" dirty="0" smtClean="0">
                <a:solidFill>
                  <a:schemeClr val="accent1"/>
                </a:solidFill>
                <a:latin typeface="MCQ Global" panose="020B0403020203020204" pitchFamily="34" charset="0"/>
                <a:ea typeface="+mj-ea"/>
                <a:cs typeface="MCQ Global" panose="020B0403020203020204" pitchFamily="34" charset="0"/>
              </a:defRPr>
            </a:lvl1pPr>
          </a:lstStyle>
          <a:p>
            <a:pPr marL="0" lvl="0" indent="0" algn="l" defTabSz="914400" rtl="0" eaLnBrk="1" latinLnBrk="0" hangingPunct="1">
              <a:lnSpc>
                <a:spcPct val="100000"/>
              </a:lnSpc>
              <a:spcBef>
                <a:spcPts val="600"/>
              </a:spcBef>
              <a:buFont typeface="Arial" panose="020B0604020202020204" pitchFamily="34" charset="0"/>
              <a:buNone/>
            </a:pPr>
            <a:r>
              <a:rPr lang="en-US"/>
              <a:t>Insert subtitle text</a:t>
            </a:r>
          </a:p>
        </p:txBody>
      </p:sp>
      <p:sp>
        <p:nvSpPr>
          <p:cNvPr id="5" name="Text Placeholder 4">
            <a:extLst>
              <a:ext uri="{FF2B5EF4-FFF2-40B4-BE49-F238E27FC236}">
                <a16:creationId xmlns:a16="http://schemas.microsoft.com/office/drawing/2014/main" id="{972507E1-9767-45CC-9760-2C5C00F3D1B2}"/>
              </a:ext>
            </a:extLst>
          </p:cNvPr>
          <p:cNvSpPr>
            <a:spLocks noGrp="1"/>
          </p:cNvSpPr>
          <p:nvPr>
            <p:ph type="body" sz="quarter" idx="11" hasCustomPrompt="1"/>
          </p:nvPr>
        </p:nvSpPr>
        <p:spPr>
          <a:xfrm>
            <a:off x="533402" y="1978025"/>
            <a:ext cx="2967490"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5" name="Content Placeholder 14">
            <a:extLst>
              <a:ext uri="{FF2B5EF4-FFF2-40B4-BE49-F238E27FC236}">
                <a16:creationId xmlns:a16="http://schemas.microsoft.com/office/drawing/2014/main" id="{324B74F3-A12C-46FF-927C-C73F85E8312C}"/>
              </a:ext>
            </a:extLst>
          </p:cNvPr>
          <p:cNvSpPr>
            <a:spLocks noGrp="1"/>
          </p:cNvSpPr>
          <p:nvPr>
            <p:ph sz="quarter" idx="12"/>
          </p:nvPr>
        </p:nvSpPr>
        <p:spPr>
          <a:xfrm>
            <a:off x="533402" y="2517773"/>
            <a:ext cx="2967036"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0" name="Text Placeholder 4">
            <a:extLst>
              <a:ext uri="{FF2B5EF4-FFF2-40B4-BE49-F238E27FC236}">
                <a16:creationId xmlns:a16="http://schemas.microsoft.com/office/drawing/2014/main" id="{1C2F6FED-7123-4866-9C84-430FE85EE7E9}"/>
              </a:ext>
            </a:extLst>
          </p:cNvPr>
          <p:cNvSpPr>
            <a:spLocks noGrp="1"/>
          </p:cNvSpPr>
          <p:nvPr>
            <p:ph type="body" sz="quarter" idx="14" hasCustomPrompt="1"/>
          </p:nvPr>
        </p:nvSpPr>
        <p:spPr>
          <a:xfrm>
            <a:off x="3862388" y="1978025"/>
            <a:ext cx="296748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3" name="Content Placeholder 14">
            <a:extLst>
              <a:ext uri="{FF2B5EF4-FFF2-40B4-BE49-F238E27FC236}">
                <a16:creationId xmlns:a16="http://schemas.microsoft.com/office/drawing/2014/main" id="{0ACB2F5F-D9C4-4273-BB7C-5BDA682346F3}"/>
              </a:ext>
            </a:extLst>
          </p:cNvPr>
          <p:cNvSpPr>
            <a:spLocks noGrp="1"/>
          </p:cNvSpPr>
          <p:nvPr>
            <p:ph sz="quarter" idx="15"/>
          </p:nvPr>
        </p:nvSpPr>
        <p:spPr>
          <a:xfrm>
            <a:off x="3862388" y="2517773"/>
            <a:ext cx="2967037"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14" name="Text Placeholder 4">
            <a:extLst>
              <a:ext uri="{FF2B5EF4-FFF2-40B4-BE49-F238E27FC236}">
                <a16:creationId xmlns:a16="http://schemas.microsoft.com/office/drawing/2014/main" id="{44D4583E-F8C6-46A5-8432-7370DC7D0CD2}"/>
              </a:ext>
            </a:extLst>
          </p:cNvPr>
          <p:cNvSpPr>
            <a:spLocks noGrp="1"/>
          </p:cNvSpPr>
          <p:nvPr>
            <p:ph type="body" sz="quarter" idx="16" hasCustomPrompt="1"/>
          </p:nvPr>
        </p:nvSpPr>
        <p:spPr>
          <a:xfrm>
            <a:off x="7186141" y="1978025"/>
            <a:ext cx="2967509"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16" name="Content Placeholder 14">
            <a:extLst>
              <a:ext uri="{FF2B5EF4-FFF2-40B4-BE49-F238E27FC236}">
                <a16:creationId xmlns:a16="http://schemas.microsoft.com/office/drawing/2014/main" id="{E5AA30FB-71F9-4BA2-BEF4-452568763DA1}"/>
              </a:ext>
            </a:extLst>
          </p:cNvPr>
          <p:cNvSpPr>
            <a:spLocks noGrp="1"/>
          </p:cNvSpPr>
          <p:nvPr>
            <p:ph sz="quarter" idx="17"/>
          </p:nvPr>
        </p:nvSpPr>
        <p:spPr>
          <a:xfrm>
            <a:off x="7186141" y="2517773"/>
            <a:ext cx="2967509"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0" name="Text Placeholder 4">
            <a:extLst>
              <a:ext uri="{FF2B5EF4-FFF2-40B4-BE49-F238E27FC236}">
                <a16:creationId xmlns:a16="http://schemas.microsoft.com/office/drawing/2014/main" id="{7CC7C189-D490-4863-B772-3D715E6CFE0A}"/>
              </a:ext>
            </a:extLst>
          </p:cNvPr>
          <p:cNvSpPr>
            <a:spLocks noGrp="1"/>
          </p:cNvSpPr>
          <p:nvPr>
            <p:ph type="body" sz="quarter" idx="20" hasCustomPrompt="1"/>
          </p:nvPr>
        </p:nvSpPr>
        <p:spPr>
          <a:xfrm>
            <a:off x="533402" y="4319510"/>
            <a:ext cx="2967490"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21" name="Content Placeholder 14">
            <a:extLst>
              <a:ext uri="{FF2B5EF4-FFF2-40B4-BE49-F238E27FC236}">
                <a16:creationId xmlns:a16="http://schemas.microsoft.com/office/drawing/2014/main" id="{8AE1390E-D986-4DA3-A6B6-8F04B16628C7}"/>
              </a:ext>
            </a:extLst>
          </p:cNvPr>
          <p:cNvSpPr>
            <a:spLocks noGrp="1"/>
          </p:cNvSpPr>
          <p:nvPr>
            <p:ph sz="quarter" idx="21"/>
          </p:nvPr>
        </p:nvSpPr>
        <p:spPr>
          <a:xfrm>
            <a:off x="533402" y="4859183"/>
            <a:ext cx="2967036"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2" name="Text Placeholder 4">
            <a:extLst>
              <a:ext uri="{FF2B5EF4-FFF2-40B4-BE49-F238E27FC236}">
                <a16:creationId xmlns:a16="http://schemas.microsoft.com/office/drawing/2014/main" id="{1B9E6314-A2B8-417F-8D9E-D3FAC7395D93}"/>
              </a:ext>
            </a:extLst>
          </p:cNvPr>
          <p:cNvSpPr>
            <a:spLocks noGrp="1"/>
          </p:cNvSpPr>
          <p:nvPr>
            <p:ph type="body" sz="quarter" idx="22" hasCustomPrompt="1"/>
          </p:nvPr>
        </p:nvSpPr>
        <p:spPr>
          <a:xfrm>
            <a:off x="3862389" y="4319510"/>
            <a:ext cx="2967490" cy="358775"/>
          </a:xfrm>
        </p:spPr>
        <p:txBody>
          <a:bodyPr vert="horz" lIns="0" tIns="0" rIns="0" bIns="0" rtlCol="0" anchor="b" anchorCtr="0">
            <a:noAutofit/>
          </a:bodyPr>
          <a:lstStyle>
            <a:lvl1pPr>
              <a:defRPr lang="en-US" sz="1400">
                <a:solidFill>
                  <a:schemeClr val="tx1"/>
                </a:solidFill>
              </a:defRPr>
            </a:lvl1pPr>
          </a:lstStyle>
          <a:p>
            <a:pPr lvl="0"/>
            <a:r>
              <a:rPr lang="en-US"/>
              <a:t>Insert paragraph or chart heading</a:t>
            </a:r>
          </a:p>
        </p:txBody>
      </p:sp>
      <p:sp>
        <p:nvSpPr>
          <p:cNvPr id="23" name="Content Placeholder 14">
            <a:extLst>
              <a:ext uri="{FF2B5EF4-FFF2-40B4-BE49-F238E27FC236}">
                <a16:creationId xmlns:a16="http://schemas.microsoft.com/office/drawing/2014/main" id="{0F037052-D42B-4ECC-9E6D-90578ED86329}"/>
              </a:ext>
            </a:extLst>
          </p:cNvPr>
          <p:cNvSpPr>
            <a:spLocks noGrp="1"/>
          </p:cNvSpPr>
          <p:nvPr>
            <p:ph sz="quarter" idx="23"/>
          </p:nvPr>
        </p:nvSpPr>
        <p:spPr>
          <a:xfrm>
            <a:off x="3862389" y="4859183"/>
            <a:ext cx="2967036"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24" name="Text Placeholder 4">
            <a:extLst>
              <a:ext uri="{FF2B5EF4-FFF2-40B4-BE49-F238E27FC236}">
                <a16:creationId xmlns:a16="http://schemas.microsoft.com/office/drawing/2014/main" id="{3E5C6D6E-56D2-4E57-8465-512A33C78F34}"/>
              </a:ext>
            </a:extLst>
          </p:cNvPr>
          <p:cNvSpPr>
            <a:spLocks noGrp="1"/>
          </p:cNvSpPr>
          <p:nvPr>
            <p:ph type="body" sz="quarter" idx="24" hasCustomPrompt="1"/>
          </p:nvPr>
        </p:nvSpPr>
        <p:spPr>
          <a:xfrm>
            <a:off x="7186141" y="4319510"/>
            <a:ext cx="2967491" cy="358775"/>
          </a:xfrm>
        </p:spPr>
        <p:txBody>
          <a:bodyPr vert="horz" lIns="0" tIns="0" rIns="0" bIns="0" rtlCol="0" anchor="b" anchorCtr="0">
            <a:noAutofit/>
          </a:bodyPr>
          <a:lstStyle>
            <a:lvl1pPr>
              <a:defRPr lang="en-US" sz="1400" dirty="0">
                <a:solidFill>
                  <a:schemeClr val="tx1"/>
                </a:solidFill>
              </a:defRPr>
            </a:lvl1pPr>
          </a:lstStyle>
          <a:p>
            <a:pPr lvl="0"/>
            <a:r>
              <a:rPr lang="en-US"/>
              <a:t>Insert paragraph or chart heading</a:t>
            </a:r>
          </a:p>
        </p:txBody>
      </p:sp>
      <p:sp>
        <p:nvSpPr>
          <p:cNvPr id="25" name="Content Placeholder 14">
            <a:extLst>
              <a:ext uri="{FF2B5EF4-FFF2-40B4-BE49-F238E27FC236}">
                <a16:creationId xmlns:a16="http://schemas.microsoft.com/office/drawing/2014/main" id="{20810D33-820A-400F-8567-CE22B2B75270}"/>
              </a:ext>
            </a:extLst>
          </p:cNvPr>
          <p:cNvSpPr>
            <a:spLocks noGrp="1"/>
          </p:cNvSpPr>
          <p:nvPr>
            <p:ph sz="quarter" idx="25"/>
          </p:nvPr>
        </p:nvSpPr>
        <p:spPr>
          <a:xfrm>
            <a:off x="7186141" y="4859183"/>
            <a:ext cx="2967037" cy="162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32" name="Text Placeholder 11">
            <a:extLst>
              <a:ext uri="{FF2B5EF4-FFF2-40B4-BE49-F238E27FC236}">
                <a16:creationId xmlns:a16="http://schemas.microsoft.com/office/drawing/2014/main" id="{B25A5BB0-BA39-4598-996B-157677A1E988}"/>
              </a:ext>
            </a:extLst>
          </p:cNvPr>
          <p:cNvSpPr>
            <a:spLocks noGrp="1"/>
          </p:cNvSpPr>
          <p:nvPr>
            <p:ph type="body" sz="quarter" idx="13" hasCustomPrompt="1"/>
          </p:nvPr>
        </p:nvSpPr>
        <p:spPr>
          <a:xfrm>
            <a:off x="533403" y="6649360"/>
            <a:ext cx="9620248" cy="365803"/>
          </a:xfrm>
        </p:spPr>
        <p:txBody>
          <a:bodyPr/>
          <a:lstStyle>
            <a:lvl1pPr>
              <a:lnSpc>
                <a:spcPct val="90000"/>
              </a:lnSpc>
              <a:defRPr sz="700">
                <a:latin typeface="MCQ Global Condensed" panose="020B0506020203020204" pitchFamily="34" charset="0"/>
                <a:cs typeface="MCQ Global Condensed" panose="020B0506020203020204" pitchFamily="34" charset="0"/>
              </a:defRPr>
            </a:lvl1pPr>
          </a:lstStyle>
          <a:p>
            <a:pPr marL="0" marR="0" lvl="0" indent="0" algn="l" defTabSz="914400" rtl="0" eaLnBrk="1" fontAlgn="auto" latinLnBrk="0" hangingPunct="1">
              <a:lnSpc>
                <a:spcPct val="100000"/>
              </a:lnSpc>
              <a:spcBef>
                <a:spcPts val="600"/>
              </a:spcBef>
              <a:spcAft>
                <a:spcPts val="0"/>
              </a:spcAft>
              <a:buClrTx/>
              <a:buSzTx/>
              <a:buFont typeface="Arial" panose="020B0604020202020204" pitchFamily="34" charset="0"/>
              <a:buNone/>
              <a:tabLst/>
              <a:defRPr/>
            </a:pPr>
            <a:r>
              <a:rPr lang="en-US"/>
              <a:t>Click here to insert disclaimer/source/notes / MCQ Global Condensed / 7pt / Max 3 lines</a:t>
            </a:r>
            <a:endParaRPr lang="en-AU"/>
          </a:p>
        </p:txBody>
      </p:sp>
      <p:sp>
        <p:nvSpPr>
          <p:cNvPr id="33" name="TextBox 32">
            <a:extLst>
              <a:ext uri="{FF2B5EF4-FFF2-40B4-BE49-F238E27FC236}">
                <a16:creationId xmlns:a16="http://schemas.microsoft.com/office/drawing/2014/main" id="{BFEA1C15-FEB8-4D5D-B90F-1194A0CA84BC}"/>
              </a:ext>
            </a:extLst>
          </p:cNvPr>
          <p:cNvSpPr txBox="1"/>
          <p:nvPr userDrawn="1"/>
        </p:nvSpPr>
        <p:spPr>
          <a:xfrm>
            <a:off x="533400" y="7017661"/>
            <a:ext cx="2765425" cy="154800"/>
          </a:xfrm>
          <a:prstGeom prst="rect">
            <a:avLst/>
          </a:prstGeom>
        </p:spPr>
        <p:txBody>
          <a:bodyPr vert="horz" lIns="0" tIns="0" rIns="0" bIns="0" rtlCol="0" anchor="t" anchorCtr="0"/>
          <a:lstStyle>
            <a:defPPr>
              <a:defRPr lang="en-US"/>
            </a:defPPr>
            <a:lvl1pPr algn="r">
              <a:defRPr sz="1200"/>
            </a:lvl1pPr>
          </a:lstStyle>
          <a:p>
            <a:pPr lvl="0" algn="l"/>
            <a:r>
              <a:rPr lang="en-AU" sz="800" kern="1200">
                <a:solidFill>
                  <a:schemeClr val="tx1"/>
                </a:solidFill>
                <a:latin typeface="+mn-lt"/>
                <a:ea typeface="+mn-ea"/>
                <a:cs typeface="+mn-cs"/>
              </a:rPr>
              <a:t>Strictly confidential | © Macquarie Group Limited</a:t>
            </a:r>
          </a:p>
        </p:txBody>
      </p:sp>
      <p:sp>
        <p:nvSpPr>
          <p:cNvPr id="34" name="TextBox 33">
            <a:extLst>
              <a:ext uri="{FF2B5EF4-FFF2-40B4-BE49-F238E27FC236}">
                <a16:creationId xmlns:a16="http://schemas.microsoft.com/office/drawing/2014/main" id="{99231AE0-341B-444A-AFD1-201A599EA3E4}"/>
              </a:ext>
            </a:extLst>
          </p:cNvPr>
          <p:cNvSpPr txBox="1"/>
          <p:nvPr userDrawn="1"/>
        </p:nvSpPr>
        <p:spPr>
          <a:xfrm>
            <a:off x="7386637" y="7017661"/>
            <a:ext cx="2765425" cy="154800"/>
          </a:xfrm>
          <a:prstGeom prst="rect">
            <a:avLst/>
          </a:prstGeom>
        </p:spPr>
        <p:txBody>
          <a:bodyPr vert="horz" lIns="0" tIns="0" rIns="0" bIns="0" rtlCol="0" anchor="t" anchorCtr="0"/>
          <a:lstStyle>
            <a:defPPr>
              <a:defRPr lang="en-US"/>
            </a:defPPr>
            <a:lvl1pPr algn="r">
              <a:defRPr sz="1200"/>
            </a:lvl1pPr>
          </a:lstStyle>
          <a:p>
            <a:pPr lvl="0"/>
            <a:fld id="{FD2A30A2-78C9-46A2-9D0E-E99A14862113}" type="slidenum">
              <a:rPr lang="en-AU" sz="800" smtClean="0"/>
              <a:pPr lvl="0"/>
              <a:t>‹#›</a:t>
            </a:fld>
            <a:endParaRPr lang="en-AU" sz="800"/>
          </a:p>
        </p:txBody>
      </p:sp>
    </p:spTree>
    <p:extLst>
      <p:ext uri="{BB962C8B-B14F-4D97-AF65-F5344CB8AC3E}">
        <p14:creationId xmlns:p14="http://schemas.microsoft.com/office/powerpoint/2010/main" val="4053838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5.jpe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oleObject" Target="../embeddings/oleObject1.bin"/><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theme" Target="../theme/theme2.xml"/><Relationship Id="rId26" Type="http://schemas.openxmlformats.org/officeDocument/2006/relationships/image" Target="../media/image12.jpeg"/><Relationship Id="rId3" Type="http://schemas.openxmlformats.org/officeDocument/2006/relationships/slideLayout" Target="../slideLayouts/slideLayout20.xml"/><Relationship Id="rId21" Type="http://schemas.openxmlformats.org/officeDocument/2006/relationships/image" Target="../media/image1.emf"/><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5" Type="http://schemas.openxmlformats.org/officeDocument/2006/relationships/image" Target="../media/image11.jpeg"/><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oleObject" Target="../embeddings/oleObject2.bin"/><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image" Target="../media/image10.jpeg"/><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image" Target="../media/image9.jpeg"/><Relationship Id="rId10" Type="http://schemas.openxmlformats.org/officeDocument/2006/relationships/slideLayout" Target="../slideLayouts/slideLayout27.xml"/><Relationship Id="rId19" Type="http://schemas.openxmlformats.org/officeDocument/2006/relationships/tags" Target="../tags/tag3.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image" Target="../media/image8.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image" Target="../media/image14.png"/><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image" Target="../media/image1.emf"/><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image" Target="../media/image17.jpeg"/><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oleObject" Target="../embeddings/oleObject3.bin"/><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tags" Target="../tags/tag4.xml"/><Relationship Id="rId28" Type="http://schemas.openxmlformats.org/officeDocument/2006/relationships/image" Target="../media/image16.jpeg"/><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theme" Target="../theme/theme3.xml"/><Relationship Id="rId27" Type="http://schemas.openxmlformats.org/officeDocument/2006/relationships/image" Target="../media/image15.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slideLayout" Target="../slideLayouts/slideLayout68.xml"/><Relationship Id="rId18" Type="http://schemas.openxmlformats.org/officeDocument/2006/relationships/oleObject" Target="../embeddings/oleObject4.bin"/><Relationship Id="rId3" Type="http://schemas.openxmlformats.org/officeDocument/2006/relationships/slideLayout" Target="../slideLayouts/slideLayout58.xml"/><Relationship Id="rId21" Type="http://schemas.openxmlformats.org/officeDocument/2006/relationships/image" Target="../media/image19.jpeg"/><Relationship Id="rId7" Type="http://schemas.openxmlformats.org/officeDocument/2006/relationships/slideLayout" Target="../slideLayouts/slideLayout62.xml"/><Relationship Id="rId12" Type="http://schemas.openxmlformats.org/officeDocument/2006/relationships/slideLayout" Target="../slideLayouts/slideLayout67.xml"/><Relationship Id="rId17" Type="http://schemas.openxmlformats.org/officeDocument/2006/relationships/tags" Target="../tags/tag6.xml"/><Relationship Id="rId2" Type="http://schemas.openxmlformats.org/officeDocument/2006/relationships/slideLayout" Target="../slideLayouts/slideLayout57.xml"/><Relationship Id="rId16" Type="http://schemas.openxmlformats.org/officeDocument/2006/relationships/theme" Target="../theme/theme4.xml"/><Relationship Id="rId20" Type="http://schemas.openxmlformats.org/officeDocument/2006/relationships/image" Target="../media/image18.png"/><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5" Type="http://schemas.openxmlformats.org/officeDocument/2006/relationships/slideLayout" Target="../slideLayouts/slideLayout70.xml"/><Relationship Id="rId23" Type="http://schemas.openxmlformats.org/officeDocument/2006/relationships/image" Target="../media/image21.jpeg"/><Relationship Id="rId10" Type="http://schemas.openxmlformats.org/officeDocument/2006/relationships/slideLayout" Target="../slideLayouts/slideLayout65.xml"/><Relationship Id="rId19" Type="http://schemas.openxmlformats.org/officeDocument/2006/relationships/image" Target="../media/image1.emf"/><Relationship Id="rId4" Type="http://schemas.openxmlformats.org/officeDocument/2006/relationships/slideLayout" Target="../slideLayouts/slideLayout59.xml"/><Relationship Id="rId9" Type="http://schemas.openxmlformats.org/officeDocument/2006/relationships/slideLayout" Target="../slideLayouts/slideLayout64.xml"/><Relationship Id="rId14" Type="http://schemas.openxmlformats.org/officeDocument/2006/relationships/slideLayout" Target="../slideLayouts/slideLayout69.xml"/><Relationship Id="rId22" Type="http://schemas.openxmlformats.org/officeDocument/2006/relationships/image" Target="../media/image20.jpe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tags" Target="../tags/tag7.xml"/><Relationship Id="rId7" Type="http://schemas.openxmlformats.org/officeDocument/2006/relationships/image" Target="../media/image15.jpeg"/><Relationship Id="rId2" Type="http://schemas.openxmlformats.org/officeDocument/2006/relationships/theme" Target="../theme/theme5.xml"/><Relationship Id="rId1" Type="http://schemas.openxmlformats.org/officeDocument/2006/relationships/slideLayout" Target="../slideLayouts/slideLayout71.xml"/><Relationship Id="rId6" Type="http://schemas.openxmlformats.org/officeDocument/2006/relationships/image" Target="../media/image14.png"/><Relationship Id="rId5" Type="http://schemas.openxmlformats.org/officeDocument/2006/relationships/image" Target="../media/image1.emf"/><Relationship Id="rId4" Type="http://schemas.openxmlformats.org/officeDocument/2006/relationships/oleObject" Target="../embeddings/oleObject5.bin"/><Relationship Id="rId9" Type="http://schemas.openxmlformats.org/officeDocument/2006/relationships/image" Target="../media/image17.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8165D611-B31F-4F68-97A8-98A1685FD937}"/>
              </a:ext>
            </a:extLst>
          </p:cNvPr>
          <p:cNvGraphicFramePr>
            <a:graphicFrameLocks noChangeAspect="1"/>
          </p:cNvGraphicFramePr>
          <p:nvPr userDrawn="1">
            <p:custDataLst>
              <p:tags r:id="rId19"/>
            </p:custDataLst>
            <p:extLst>
              <p:ext uri="{D42A27DB-BD31-4B8C-83A1-F6EECF244321}">
                <p14:modId xmlns:p14="http://schemas.microsoft.com/office/powerpoint/2010/main" val="5758226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47" imgH="348" progId="TCLayout.ActiveDocument.1">
                  <p:embed/>
                </p:oleObj>
              </mc:Choice>
              <mc:Fallback>
                <p:oleObj name="think-cell Slide" r:id="rId20" imgW="347" imgH="348" progId="TCLayout.ActiveDocument.1">
                  <p:embed/>
                  <p:pic>
                    <p:nvPicPr>
                      <p:cNvPr id="9" name="Object 8" hidden="1">
                        <a:extLst>
                          <a:ext uri="{FF2B5EF4-FFF2-40B4-BE49-F238E27FC236}">
                            <a16:creationId xmlns:a16="http://schemas.microsoft.com/office/drawing/2014/main" id="{8165D611-B31F-4F68-97A8-98A1685FD937}"/>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8BE52183-D78C-41CC-B94C-A1BCAF4F3927}"/>
              </a:ext>
            </a:extLst>
          </p:cNvPr>
          <p:cNvGrpSpPr/>
          <p:nvPr userDrawn="1"/>
        </p:nvGrpSpPr>
        <p:grpSpPr>
          <a:xfrm>
            <a:off x="-2073306" y="-2953657"/>
            <a:ext cx="12585119" cy="10333333"/>
            <a:chOff x="-2073306" y="-2953657"/>
            <a:chExt cx="12585119" cy="10333333"/>
          </a:xfrm>
        </p:grpSpPr>
        <p:grpSp>
          <p:nvGrpSpPr>
            <p:cNvPr id="5" name="Group 4">
              <a:extLst>
                <a:ext uri="{FF2B5EF4-FFF2-40B4-BE49-F238E27FC236}">
                  <a16:creationId xmlns:a16="http://schemas.microsoft.com/office/drawing/2014/main" id="{43722B1B-805A-4603-94BC-A47AB70342F5}"/>
                </a:ext>
              </a:extLst>
            </p:cNvPr>
            <p:cNvGrpSpPr/>
            <p:nvPr userDrawn="1"/>
          </p:nvGrpSpPr>
          <p:grpSpPr>
            <a:xfrm>
              <a:off x="89263" y="-2953657"/>
              <a:ext cx="10422550" cy="1970096"/>
              <a:chOff x="89263" y="-2953657"/>
              <a:chExt cx="10422550" cy="1970096"/>
            </a:xfrm>
            <a:noFill/>
          </p:grpSpPr>
          <p:sp>
            <p:nvSpPr>
              <p:cNvPr id="11" name="Rectangle 10">
                <a:extLst>
                  <a:ext uri="{FF2B5EF4-FFF2-40B4-BE49-F238E27FC236}">
                    <a16:creationId xmlns:a16="http://schemas.microsoft.com/office/drawing/2014/main" id="{CD7F75C0-0071-46D0-8BFC-A9ED7E4DAEC2}"/>
                  </a:ext>
                </a:extLst>
              </p:cNvPr>
              <p:cNvSpPr/>
              <p:nvPr userDrawn="1"/>
            </p:nvSpPr>
            <p:spPr>
              <a:xfrm>
                <a:off x="1010984"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12F5BF1C-6F3A-432F-819A-C03BDC2AE27C}"/>
                  </a:ext>
                </a:extLst>
              </p:cNvPr>
              <p:cNvSpPr/>
              <p:nvPr userDrawn="1"/>
            </p:nvSpPr>
            <p:spPr>
              <a:xfrm>
                <a:off x="1841968"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BFDCD7BD-8782-4B5D-9A55-838736C8C675}"/>
                  </a:ext>
                </a:extLst>
              </p:cNvPr>
              <p:cNvSpPr/>
              <p:nvPr userDrawn="1"/>
            </p:nvSpPr>
            <p:spPr>
              <a:xfrm>
                <a:off x="2672952"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CFF627EE-C306-449A-8F0E-C6ADBDB6065A}"/>
                  </a:ext>
                </a:extLst>
              </p:cNvPr>
              <p:cNvSpPr/>
              <p:nvPr userDrawn="1"/>
            </p:nvSpPr>
            <p:spPr>
              <a:xfrm>
                <a:off x="3503936"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0C65C381-4B2F-42C0-B08F-014E8761C10A}"/>
                  </a:ext>
                </a:extLst>
              </p:cNvPr>
              <p:cNvSpPr/>
              <p:nvPr userDrawn="1"/>
            </p:nvSpPr>
            <p:spPr>
              <a:xfrm>
                <a:off x="4334920"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7CA6894F-D57E-4B61-B2B5-9A98D6AC0748}"/>
                  </a:ext>
                </a:extLst>
              </p:cNvPr>
              <p:cNvSpPr/>
              <p:nvPr userDrawn="1"/>
            </p:nvSpPr>
            <p:spPr>
              <a:xfrm>
                <a:off x="5165904"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8B530D16-A319-4A33-A065-5162727FEBEE}"/>
                  </a:ext>
                </a:extLst>
              </p:cNvPr>
              <p:cNvSpPr/>
              <p:nvPr userDrawn="1"/>
            </p:nvSpPr>
            <p:spPr>
              <a:xfrm>
                <a:off x="5996888"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51078F2F-508C-4F97-9289-A465DF0E8F81}"/>
                  </a:ext>
                </a:extLst>
              </p:cNvPr>
              <p:cNvSpPr/>
              <p:nvPr userDrawn="1"/>
            </p:nvSpPr>
            <p:spPr>
              <a:xfrm>
                <a:off x="6827872"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65411FE4-34F0-4DF0-A688-E993FCCF5DDB}"/>
                  </a:ext>
                </a:extLst>
              </p:cNvPr>
              <p:cNvSpPr/>
              <p:nvPr userDrawn="1"/>
            </p:nvSpPr>
            <p:spPr>
              <a:xfrm>
                <a:off x="7658856"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8EE072AD-3FE0-4595-AA93-BBAC30F60B12}"/>
                  </a:ext>
                </a:extLst>
              </p:cNvPr>
              <p:cNvSpPr/>
              <p:nvPr userDrawn="1"/>
            </p:nvSpPr>
            <p:spPr>
              <a:xfrm>
                <a:off x="8489840"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3046975B-AA3A-471D-B7F8-EF930EE66F59}"/>
                  </a:ext>
                </a:extLst>
              </p:cNvPr>
              <p:cNvSpPr/>
              <p:nvPr userDrawn="1"/>
            </p:nvSpPr>
            <p:spPr>
              <a:xfrm>
                <a:off x="9320824"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8C40BF16-C1D8-4519-A1D9-192CE63EAAD9}"/>
                  </a:ext>
                </a:extLst>
              </p:cNvPr>
              <p:cNvSpPr/>
              <p:nvPr userDrawn="1"/>
            </p:nvSpPr>
            <p:spPr>
              <a:xfrm>
                <a:off x="180000"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4B0E29D1-E2E3-400D-A95C-84AB87854760}"/>
                  </a:ext>
                </a:extLst>
              </p:cNvPr>
              <p:cNvSpPr/>
              <p:nvPr userDrawn="1"/>
            </p:nvSpPr>
            <p:spPr>
              <a:xfrm>
                <a:off x="10151813"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69E7BFEB-F1B5-4849-8F8F-AF485D3E3700}"/>
                  </a:ext>
                </a:extLst>
              </p:cNvPr>
              <p:cNvSpPr/>
              <p:nvPr userDrawn="1"/>
            </p:nvSpPr>
            <p:spPr>
              <a:xfrm>
                <a:off x="1010984"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55AFF936-2E80-4F12-B252-3BF7606CB32F}"/>
                  </a:ext>
                </a:extLst>
              </p:cNvPr>
              <p:cNvSpPr/>
              <p:nvPr userDrawn="1"/>
            </p:nvSpPr>
            <p:spPr>
              <a:xfrm>
                <a:off x="1841968"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5BE2A9EF-F7C0-498E-81D3-DBF083BC90D0}"/>
                  </a:ext>
                </a:extLst>
              </p:cNvPr>
              <p:cNvSpPr/>
              <p:nvPr userDrawn="1"/>
            </p:nvSpPr>
            <p:spPr>
              <a:xfrm>
                <a:off x="2672952"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8659B71C-A142-4530-9686-6ABF043070FB}"/>
                  </a:ext>
                </a:extLst>
              </p:cNvPr>
              <p:cNvSpPr/>
              <p:nvPr userDrawn="1"/>
            </p:nvSpPr>
            <p:spPr>
              <a:xfrm>
                <a:off x="3503936"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CDAE4767-3059-4E7A-9CDD-06468D266F15}"/>
                  </a:ext>
                </a:extLst>
              </p:cNvPr>
              <p:cNvSpPr/>
              <p:nvPr userDrawn="1"/>
            </p:nvSpPr>
            <p:spPr>
              <a:xfrm>
                <a:off x="4334920"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A5126C55-2C3A-4803-9D97-AFB6B0FBDC7A}"/>
                  </a:ext>
                </a:extLst>
              </p:cNvPr>
              <p:cNvSpPr/>
              <p:nvPr userDrawn="1"/>
            </p:nvSpPr>
            <p:spPr>
              <a:xfrm>
                <a:off x="5165904"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FF33A8B8-59D8-47D9-B3A0-EA06176B78FA}"/>
                  </a:ext>
                </a:extLst>
              </p:cNvPr>
              <p:cNvSpPr/>
              <p:nvPr userDrawn="1"/>
            </p:nvSpPr>
            <p:spPr>
              <a:xfrm>
                <a:off x="5996888"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A47C2A2F-43C3-41C7-BA7C-CE288C0B1C57}"/>
                  </a:ext>
                </a:extLst>
              </p:cNvPr>
              <p:cNvSpPr/>
              <p:nvPr userDrawn="1"/>
            </p:nvSpPr>
            <p:spPr>
              <a:xfrm>
                <a:off x="6827872"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CDD294B5-16E9-4018-B84D-3AAE98169A9F}"/>
                  </a:ext>
                </a:extLst>
              </p:cNvPr>
              <p:cNvSpPr/>
              <p:nvPr userDrawn="1"/>
            </p:nvSpPr>
            <p:spPr>
              <a:xfrm>
                <a:off x="7658856"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BFEC24C1-215E-4480-9BD0-7429656571E2}"/>
                  </a:ext>
                </a:extLst>
              </p:cNvPr>
              <p:cNvSpPr/>
              <p:nvPr userDrawn="1"/>
            </p:nvSpPr>
            <p:spPr>
              <a:xfrm>
                <a:off x="8489840"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C27C0ABF-6A94-4122-BE86-6541FBC450DF}"/>
                  </a:ext>
                </a:extLst>
              </p:cNvPr>
              <p:cNvSpPr/>
              <p:nvPr userDrawn="1"/>
            </p:nvSpPr>
            <p:spPr>
              <a:xfrm>
                <a:off x="9320824"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06A0CA16-0AD9-4C16-9316-ED918AAE1F1D}"/>
                  </a:ext>
                </a:extLst>
              </p:cNvPr>
              <p:cNvSpPr/>
              <p:nvPr userDrawn="1"/>
            </p:nvSpPr>
            <p:spPr>
              <a:xfrm>
                <a:off x="89263"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04DB80DC-0963-4FFA-B2EA-661E7FA0982B}"/>
                  </a:ext>
                </a:extLst>
              </p:cNvPr>
              <p:cNvSpPr/>
              <p:nvPr userDrawn="1"/>
            </p:nvSpPr>
            <p:spPr>
              <a:xfrm>
                <a:off x="10151813"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a:extLst>
                <a:ext uri="{FF2B5EF4-FFF2-40B4-BE49-F238E27FC236}">
                  <a16:creationId xmlns:a16="http://schemas.microsoft.com/office/drawing/2014/main" id="{231C8CFF-1BAE-4A67-95DF-91C3B3E7FFAF}"/>
                </a:ext>
              </a:extLst>
            </p:cNvPr>
            <p:cNvGrpSpPr/>
            <p:nvPr userDrawn="1"/>
          </p:nvGrpSpPr>
          <p:grpSpPr>
            <a:xfrm>
              <a:off x="-2073306" y="533400"/>
              <a:ext cx="847728" cy="6846276"/>
              <a:chOff x="-2073306" y="533400"/>
              <a:chExt cx="847728" cy="6846276"/>
            </a:xfrm>
            <a:noFill/>
          </p:grpSpPr>
          <p:sp>
            <p:nvSpPr>
              <p:cNvPr id="47" name="Rectangle 46">
                <a:extLst>
                  <a:ext uri="{FF2B5EF4-FFF2-40B4-BE49-F238E27FC236}">
                    <a16:creationId xmlns:a16="http://schemas.microsoft.com/office/drawing/2014/main" id="{A603443D-627B-4CD6-A806-BB4734031DD7}"/>
                  </a:ext>
                </a:extLst>
              </p:cNvPr>
              <p:cNvSpPr/>
              <p:nvPr userDrawn="1"/>
            </p:nvSpPr>
            <p:spPr>
              <a:xfrm rot="5400000">
                <a:off x="-1829443" y="28953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550A445E-A213-4F01-A145-5E9A63FC9180}"/>
                  </a:ext>
                </a:extLst>
              </p:cNvPr>
              <p:cNvSpPr/>
              <p:nvPr userDrawn="1"/>
            </p:nvSpPr>
            <p:spPr>
              <a:xfrm rot="5400000">
                <a:off x="-1829440" y="830060"/>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227462EA-5B4E-4AF1-9B07-93E0ED33B6A1}"/>
                  </a:ext>
                </a:extLst>
              </p:cNvPr>
              <p:cNvSpPr/>
              <p:nvPr userDrawn="1"/>
            </p:nvSpPr>
            <p:spPr>
              <a:xfrm rot="5400000">
                <a:off x="-1829440" y="1911106"/>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6C1A896C-8646-44F1-8FC8-BA4D98874E8C}"/>
                  </a:ext>
                </a:extLst>
              </p:cNvPr>
              <p:cNvSpPr/>
              <p:nvPr userDrawn="1"/>
            </p:nvSpPr>
            <p:spPr>
              <a:xfrm rot="5400000">
                <a:off x="-1829440" y="2451629"/>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88FE62A9-C510-4B0F-B778-EEAB5B4F50C2}"/>
                  </a:ext>
                </a:extLst>
              </p:cNvPr>
              <p:cNvSpPr/>
              <p:nvPr userDrawn="1"/>
            </p:nvSpPr>
            <p:spPr>
              <a:xfrm rot="5400000">
                <a:off x="-1829440" y="2992152"/>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8DD8E7E2-9330-4027-BA57-A047EACF3322}"/>
                  </a:ext>
                </a:extLst>
              </p:cNvPr>
              <p:cNvSpPr/>
              <p:nvPr userDrawn="1"/>
            </p:nvSpPr>
            <p:spPr>
              <a:xfrm rot="5400000">
                <a:off x="-1829440" y="3532675"/>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894FBF1F-FD78-4628-8E2E-2C478C7B77D4}"/>
                  </a:ext>
                </a:extLst>
              </p:cNvPr>
              <p:cNvSpPr/>
              <p:nvPr userDrawn="1"/>
            </p:nvSpPr>
            <p:spPr>
              <a:xfrm rot="5400000">
                <a:off x="-1829440" y="4073198"/>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37F5AED0-C802-43EE-8E7E-0D804255D168}"/>
                  </a:ext>
                </a:extLst>
              </p:cNvPr>
              <p:cNvSpPr/>
              <p:nvPr userDrawn="1"/>
            </p:nvSpPr>
            <p:spPr>
              <a:xfrm rot="5400000">
                <a:off x="-1829440" y="4613721"/>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62C3AD5F-54A5-4BD8-AD18-93D2F5979FDD}"/>
                  </a:ext>
                </a:extLst>
              </p:cNvPr>
              <p:cNvSpPr/>
              <p:nvPr userDrawn="1"/>
            </p:nvSpPr>
            <p:spPr>
              <a:xfrm rot="5400000">
                <a:off x="-1829440" y="5154244"/>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738272FE-9542-48F4-834A-A397437D6DB2}"/>
                  </a:ext>
                </a:extLst>
              </p:cNvPr>
              <p:cNvSpPr/>
              <p:nvPr userDrawn="1"/>
            </p:nvSpPr>
            <p:spPr>
              <a:xfrm rot="5400000">
                <a:off x="-1829440" y="569476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38A49ABE-D145-43FC-95A8-DFEBFFFC0C18}"/>
                  </a:ext>
                </a:extLst>
              </p:cNvPr>
              <p:cNvSpPr/>
              <p:nvPr userDrawn="1"/>
            </p:nvSpPr>
            <p:spPr>
              <a:xfrm rot="5400000">
                <a:off x="-1829440" y="6235290"/>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D25FDACC-F5AF-4BF2-9ACA-F6F94488D084}"/>
                  </a:ext>
                </a:extLst>
              </p:cNvPr>
              <p:cNvSpPr/>
              <p:nvPr userDrawn="1"/>
            </p:nvSpPr>
            <p:spPr>
              <a:xfrm rot="5400000">
                <a:off x="-1829440" y="6775813"/>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a:extLst>
                  <a:ext uri="{FF2B5EF4-FFF2-40B4-BE49-F238E27FC236}">
                    <a16:creationId xmlns:a16="http://schemas.microsoft.com/office/drawing/2014/main" id="{D94422E1-C1BF-4CD1-82F8-3C951F4C9F71}"/>
                  </a:ext>
                </a:extLst>
              </p:cNvPr>
              <p:cNvSpPr/>
              <p:nvPr userDrawn="1"/>
            </p:nvSpPr>
            <p:spPr>
              <a:xfrm rot="5400000">
                <a:off x="-1829441" y="1370583"/>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7" name="Group 6">
            <a:extLst>
              <a:ext uri="{FF2B5EF4-FFF2-40B4-BE49-F238E27FC236}">
                <a16:creationId xmlns:a16="http://schemas.microsoft.com/office/drawing/2014/main" id="{E882D511-2A6C-4A09-B1C6-B15D628CFFAE}"/>
              </a:ext>
            </a:extLst>
          </p:cNvPr>
          <p:cNvGrpSpPr/>
          <p:nvPr userDrawn="1"/>
        </p:nvGrpSpPr>
        <p:grpSpPr>
          <a:xfrm>
            <a:off x="5359400" y="-633891"/>
            <a:ext cx="5321300" cy="403597"/>
            <a:chOff x="5359400" y="-633891"/>
            <a:chExt cx="5321300" cy="403597"/>
          </a:xfrm>
        </p:grpSpPr>
        <p:sp>
          <p:nvSpPr>
            <p:cNvPr id="2" name="Freeform: Shape 1">
              <a:extLst>
                <a:ext uri="{FF2B5EF4-FFF2-40B4-BE49-F238E27FC236}">
                  <a16:creationId xmlns:a16="http://schemas.microsoft.com/office/drawing/2014/main" id="{EF4E23B3-14DE-4B89-9EE6-784D1C3ABADE}"/>
                </a:ext>
              </a:extLst>
            </p:cNvPr>
            <p:cNvSpPr/>
            <p:nvPr userDrawn="1"/>
          </p:nvSpPr>
          <p:spPr>
            <a:xfrm>
              <a:off x="5359400" y="-633891"/>
              <a:ext cx="5321300" cy="403597"/>
            </a:xfrm>
            <a:custGeom>
              <a:avLst/>
              <a:gdLst>
                <a:gd name="connsiteX0" fmla="*/ 0 w 5321300"/>
                <a:gd name="connsiteY0" fmla="*/ 546100 h 546100"/>
                <a:gd name="connsiteX1" fmla="*/ 0 w 5321300"/>
                <a:gd name="connsiteY1" fmla="*/ 0 h 546100"/>
                <a:gd name="connsiteX2" fmla="*/ 5321300 w 5321300"/>
                <a:gd name="connsiteY2" fmla="*/ 0 h 546100"/>
                <a:gd name="connsiteX3" fmla="*/ 5321300 w 5321300"/>
                <a:gd name="connsiteY3" fmla="*/ 533400 h 546100"/>
              </a:gdLst>
              <a:ahLst/>
              <a:cxnLst>
                <a:cxn ang="0">
                  <a:pos x="connsiteX0" y="connsiteY0"/>
                </a:cxn>
                <a:cxn ang="0">
                  <a:pos x="connsiteX1" y="connsiteY1"/>
                </a:cxn>
                <a:cxn ang="0">
                  <a:pos x="connsiteX2" y="connsiteY2"/>
                </a:cxn>
                <a:cxn ang="0">
                  <a:pos x="connsiteX3" y="connsiteY3"/>
                </a:cxn>
              </a:cxnLst>
              <a:rect l="l" t="t" r="r" b="b"/>
              <a:pathLst>
                <a:path w="5321300" h="546100">
                  <a:moveTo>
                    <a:pt x="0" y="546100"/>
                  </a:moveTo>
                  <a:lnTo>
                    <a:pt x="0" y="0"/>
                  </a:lnTo>
                  <a:lnTo>
                    <a:pt x="5321300" y="0"/>
                  </a:lnTo>
                  <a:lnTo>
                    <a:pt x="5321300" y="533400"/>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2" name="Content Placeholder 9">
              <a:extLst>
                <a:ext uri="{FF2B5EF4-FFF2-40B4-BE49-F238E27FC236}">
                  <a16:creationId xmlns:a16="http://schemas.microsoft.com/office/drawing/2014/main" id="{CDB89CB4-1CB4-4377-8D58-6DBAAA4A5B3A}"/>
                </a:ext>
              </a:extLst>
            </p:cNvPr>
            <p:cNvSpPr txBox="1">
              <a:spLocks/>
            </p:cNvSpPr>
            <p:nvPr userDrawn="1"/>
          </p:nvSpPr>
          <p:spPr>
            <a:xfrm>
              <a:off x="5516880" y="-582660"/>
              <a:ext cx="5035973" cy="190500"/>
            </a:xfrm>
            <a:prstGeom prst="rect">
              <a:avLst/>
            </a:prstGeom>
          </p:spPr>
          <p:txBody>
            <a:bodyPr>
              <a:noAutofit/>
            </a:bodyPr>
            <a:lstStyle>
              <a:lvl1pPr marL="0" indent="0" algn="ctr"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n-lt"/>
                  <a:ea typeface="+mn-ea"/>
                  <a:cs typeface="+mn-cs"/>
                </a:defRPr>
              </a:lvl2pPr>
              <a:lvl3pPr marL="180000" indent="-180000" algn="l" defTabSz="1007943" rtl="0" eaLnBrk="1" latinLnBrk="0" hangingPunct="1">
                <a:lnSpc>
                  <a:spcPct val="9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9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9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AU">
                  <a:solidFill>
                    <a:schemeClr val="tx1"/>
                  </a:solidFill>
                </a:rPr>
                <a:t>Ensure any hero or focus point of your image is </a:t>
              </a:r>
              <a:br>
                <a:rPr lang="en-AU">
                  <a:solidFill>
                    <a:schemeClr val="tx1"/>
                  </a:solidFill>
                </a:rPr>
              </a:br>
              <a:r>
                <a:rPr lang="en-AU">
                  <a:solidFill>
                    <a:schemeClr val="tx1"/>
                  </a:solidFill>
                </a:rPr>
                <a:t>cropped to be visible in this area</a:t>
              </a:r>
            </a:p>
          </p:txBody>
        </p:sp>
      </p:grpSp>
      <p:grpSp>
        <p:nvGrpSpPr>
          <p:cNvPr id="8" name="Group 7">
            <a:extLst>
              <a:ext uri="{FF2B5EF4-FFF2-40B4-BE49-F238E27FC236}">
                <a16:creationId xmlns:a16="http://schemas.microsoft.com/office/drawing/2014/main" id="{60A8BA6B-E0E7-413B-86C6-9C590837F981}"/>
              </a:ext>
            </a:extLst>
          </p:cNvPr>
          <p:cNvGrpSpPr/>
          <p:nvPr userDrawn="1"/>
        </p:nvGrpSpPr>
        <p:grpSpPr>
          <a:xfrm>
            <a:off x="5359400" y="7778668"/>
            <a:ext cx="5321300" cy="403597"/>
            <a:chOff x="5359400" y="7778668"/>
            <a:chExt cx="5321300" cy="403597"/>
          </a:xfrm>
        </p:grpSpPr>
        <p:sp>
          <p:nvSpPr>
            <p:cNvPr id="63" name="Content Placeholder 9">
              <a:extLst>
                <a:ext uri="{FF2B5EF4-FFF2-40B4-BE49-F238E27FC236}">
                  <a16:creationId xmlns:a16="http://schemas.microsoft.com/office/drawing/2014/main" id="{8A704CB7-8206-42AD-8BB0-0F84154A024D}"/>
                </a:ext>
              </a:extLst>
            </p:cNvPr>
            <p:cNvSpPr txBox="1">
              <a:spLocks/>
            </p:cNvSpPr>
            <p:nvPr userDrawn="1"/>
          </p:nvSpPr>
          <p:spPr>
            <a:xfrm>
              <a:off x="5516880" y="7789967"/>
              <a:ext cx="5035973" cy="303108"/>
            </a:xfrm>
            <a:prstGeom prst="rect">
              <a:avLst/>
            </a:prstGeom>
          </p:spPr>
          <p:txBody>
            <a:bodyPr>
              <a:noAutofit/>
            </a:bodyPr>
            <a:lstStyle>
              <a:lvl1pPr marL="0" indent="0" algn="ctr"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n-lt"/>
                  <a:ea typeface="+mn-ea"/>
                  <a:cs typeface="+mn-cs"/>
                </a:defRPr>
              </a:lvl2pPr>
              <a:lvl3pPr marL="180000" indent="-180000" algn="l" defTabSz="1007943" rtl="0" eaLnBrk="1" latinLnBrk="0" hangingPunct="1">
                <a:lnSpc>
                  <a:spcPct val="9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9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9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AU">
                  <a:solidFill>
                    <a:schemeClr val="tx1"/>
                  </a:solidFill>
                </a:rPr>
                <a:t>Ensure any hero or focus point of your image is </a:t>
              </a:r>
              <a:br>
                <a:rPr lang="en-AU">
                  <a:solidFill>
                    <a:schemeClr val="tx1"/>
                  </a:solidFill>
                </a:rPr>
              </a:br>
              <a:r>
                <a:rPr lang="en-AU">
                  <a:solidFill>
                    <a:schemeClr val="tx1"/>
                  </a:solidFill>
                </a:rPr>
                <a:t>cropped to be visible in this area</a:t>
              </a:r>
            </a:p>
          </p:txBody>
        </p:sp>
        <p:sp>
          <p:nvSpPr>
            <p:cNvPr id="65" name="Freeform: Shape 64">
              <a:extLst>
                <a:ext uri="{FF2B5EF4-FFF2-40B4-BE49-F238E27FC236}">
                  <a16:creationId xmlns:a16="http://schemas.microsoft.com/office/drawing/2014/main" id="{11C937AC-E411-47F2-A127-F009B49CC2D5}"/>
                </a:ext>
              </a:extLst>
            </p:cNvPr>
            <p:cNvSpPr/>
            <p:nvPr userDrawn="1"/>
          </p:nvSpPr>
          <p:spPr>
            <a:xfrm flipV="1">
              <a:off x="5359400" y="7778668"/>
              <a:ext cx="5321300" cy="403597"/>
            </a:xfrm>
            <a:custGeom>
              <a:avLst/>
              <a:gdLst>
                <a:gd name="connsiteX0" fmla="*/ 0 w 5321300"/>
                <a:gd name="connsiteY0" fmla="*/ 546100 h 546100"/>
                <a:gd name="connsiteX1" fmla="*/ 0 w 5321300"/>
                <a:gd name="connsiteY1" fmla="*/ 0 h 546100"/>
                <a:gd name="connsiteX2" fmla="*/ 5321300 w 5321300"/>
                <a:gd name="connsiteY2" fmla="*/ 0 h 546100"/>
                <a:gd name="connsiteX3" fmla="*/ 5321300 w 5321300"/>
                <a:gd name="connsiteY3" fmla="*/ 533400 h 546100"/>
              </a:gdLst>
              <a:ahLst/>
              <a:cxnLst>
                <a:cxn ang="0">
                  <a:pos x="connsiteX0" y="connsiteY0"/>
                </a:cxn>
                <a:cxn ang="0">
                  <a:pos x="connsiteX1" y="connsiteY1"/>
                </a:cxn>
                <a:cxn ang="0">
                  <a:pos x="connsiteX2" y="connsiteY2"/>
                </a:cxn>
                <a:cxn ang="0">
                  <a:pos x="connsiteX3" y="connsiteY3"/>
                </a:cxn>
              </a:cxnLst>
              <a:rect l="l" t="t" r="r" b="b"/>
              <a:pathLst>
                <a:path w="5321300" h="546100">
                  <a:moveTo>
                    <a:pt x="0" y="546100"/>
                  </a:moveTo>
                  <a:lnTo>
                    <a:pt x="0" y="0"/>
                  </a:lnTo>
                  <a:lnTo>
                    <a:pt x="5321300" y="0"/>
                  </a:lnTo>
                  <a:lnTo>
                    <a:pt x="5321300" y="533400"/>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4" name="Rectangle 63">
            <a:extLst>
              <a:ext uri="{FF2B5EF4-FFF2-40B4-BE49-F238E27FC236}">
                <a16:creationId xmlns:a16="http://schemas.microsoft.com/office/drawing/2014/main" id="{BE9BCE5E-E3E5-481D-AC5D-3C70E1DB671E}"/>
              </a:ext>
            </a:extLst>
          </p:cNvPr>
          <p:cNvSpPr/>
          <p:nvPr userDrawn="1"/>
        </p:nvSpPr>
        <p:spPr>
          <a:xfrm>
            <a:off x="-1770241" y="445435"/>
            <a:ext cx="1411452" cy="3790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rPr>
              <a:t>USE MATCHING IMAGERY ONLY</a:t>
            </a:r>
          </a:p>
        </p:txBody>
      </p:sp>
      <p:sp>
        <p:nvSpPr>
          <p:cNvPr id="71" name="Rectangle 70">
            <a:extLst>
              <a:ext uri="{FF2B5EF4-FFF2-40B4-BE49-F238E27FC236}">
                <a16:creationId xmlns:a16="http://schemas.microsoft.com/office/drawing/2014/main" id="{3BA7F865-E74C-4F13-94ED-8B298AF6C040}"/>
              </a:ext>
            </a:extLst>
          </p:cNvPr>
          <p:cNvSpPr/>
          <p:nvPr userDrawn="1"/>
        </p:nvSpPr>
        <p:spPr>
          <a:xfrm>
            <a:off x="-1770241" y="0"/>
            <a:ext cx="1411452" cy="379049"/>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latin typeface="MCQ Global Medium" panose="020B0703020203020204" pitchFamily="34" charset="0"/>
                <a:cs typeface="MCQ Global Medium" panose="020B0703020203020204" pitchFamily="34" charset="0"/>
              </a:rPr>
              <a:t>DESIGN </a:t>
            </a:r>
            <a:br>
              <a:rPr lang="en-AU" sz="1000">
                <a:solidFill>
                  <a:schemeClr val="bg1"/>
                </a:solidFill>
                <a:latin typeface="MCQ Global Medium" panose="020B0703020203020204" pitchFamily="34" charset="0"/>
                <a:cs typeface="MCQ Global Medium" panose="020B0703020203020204" pitchFamily="34" charset="0"/>
              </a:rPr>
            </a:br>
            <a:r>
              <a:rPr lang="en-AU" sz="1000">
                <a:solidFill>
                  <a:schemeClr val="bg1"/>
                </a:solidFill>
                <a:latin typeface="MCQ Global Medium" panose="020B0703020203020204" pitchFamily="34" charset="0"/>
                <a:cs typeface="MCQ Global Medium" panose="020B0703020203020204" pitchFamily="34" charset="0"/>
              </a:rPr>
              <a:t>ADVICE</a:t>
            </a:r>
          </a:p>
        </p:txBody>
      </p:sp>
      <p:pic>
        <p:nvPicPr>
          <p:cNvPr id="67" name="Picture 66">
            <a:extLst>
              <a:ext uri="{FF2B5EF4-FFF2-40B4-BE49-F238E27FC236}">
                <a16:creationId xmlns:a16="http://schemas.microsoft.com/office/drawing/2014/main" id="{E0D03EB4-B819-40E5-AD34-B3AD3A991866}"/>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5345906" y="0"/>
            <a:ext cx="5348798" cy="7559675"/>
          </a:xfrm>
          <a:prstGeom prst="rect">
            <a:avLst/>
          </a:prstGeom>
        </p:spPr>
      </p:pic>
      <p:sp>
        <p:nvSpPr>
          <p:cNvPr id="52" name="Title Placeholder 51">
            <a:extLst>
              <a:ext uri="{FF2B5EF4-FFF2-40B4-BE49-F238E27FC236}">
                <a16:creationId xmlns:a16="http://schemas.microsoft.com/office/drawing/2014/main" id="{29B7DF80-CCF5-4F4E-8357-EC4D13A4B073}"/>
              </a:ext>
            </a:extLst>
          </p:cNvPr>
          <p:cNvSpPr>
            <a:spLocks noGrp="1"/>
          </p:cNvSpPr>
          <p:nvPr userDrawn="1">
            <p:ph type="title"/>
          </p:nvPr>
        </p:nvSpPr>
        <p:spPr>
          <a:xfrm>
            <a:off x="533401" y="533400"/>
            <a:ext cx="9620250" cy="900523"/>
          </a:xfrm>
          <a:prstGeom prst="rect">
            <a:avLst/>
          </a:prstGeom>
        </p:spPr>
        <p:txBody>
          <a:bodyPr vert="horz" lIns="0" tIns="0" rIns="0" bIns="0" rtlCol="0" anchor="t" anchorCtr="0">
            <a:noAutofit/>
          </a:bodyPr>
          <a:lstStyle/>
          <a:p>
            <a:pPr lvl="0" defTabSz="914400"/>
            <a:r>
              <a:rPr lang="en-US"/>
              <a:t>Insert slide title text</a:t>
            </a:r>
            <a:endParaRPr lang="en-AU"/>
          </a:p>
        </p:txBody>
      </p:sp>
      <p:sp>
        <p:nvSpPr>
          <p:cNvPr id="56" name="Text Placeholder 55">
            <a:extLst>
              <a:ext uri="{FF2B5EF4-FFF2-40B4-BE49-F238E27FC236}">
                <a16:creationId xmlns:a16="http://schemas.microsoft.com/office/drawing/2014/main" id="{D14FA05D-F499-4F93-BBBE-04F07B6567FB}"/>
              </a:ext>
            </a:extLst>
          </p:cNvPr>
          <p:cNvSpPr>
            <a:spLocks noGrp="1"/>
          </p:cNvSpPr>
          <p:nvPr userDrawn="1">
            <p:ph type="body" idx="1"/>
          </p:nvPr>
        </p:nvSpPr>
        <p:spPr>
          <a:xfrm>
            <a:off x="533400" y="1614445"/>
            <a:ext cx="9618413" cy="5224505"/>
          </a:xfrm>
          <a:prstGeom prst="rect">
            <a:avLst/>
          </a:prstGeom>
        </p:spPr>
        <p:txBody>
          <a:bodyPr vert="horz" lIns="0" tIns="0" rIns="0" bIns="0" rtlCol="0">
            <a:noAutofit/>
          </a:bodyPr>
          <a:lstStyle/>
          <a:p>
            <a:pPr lvl="0"/>
            <a:r>
              <a:rPr lang="en-US"/>
              <a:t>Level 1 paragraph heading</a:t>
            </a:r>
          </a:p>
          <a:p>
            <a:pPr lvl="1"/>
            <a:r>
              <a:rPr lang="en-US"/>
              <a:t>Level 2 body text</a:t>
            </a:r>
          </a:p>
          <a:p>
            <a:pPr lvl="2"/>
            <a:r>
              <a:rPr lang="en-US"/>
              <a:t>Level 1 bullet</a:t>
            </a:r>
          </a:p>
          <a:p>
            <a:pPr lvl="3"/>
            <a:r>
              <a:rPr lang="en-US"/>
              <a:t>Level 2 bullet</a:t>
            </a:r>
          </a:p>
          <a:p>
            <a:pPr lvl="4"/>
            <a:r>
              <a:rPr lang="en-US"/>
              <a:t>Level 3 bullet</a:t>
            </a:r>
            <a:endParaRPr lang="en-AU"/>
          </a:p>
        </p:txBody>
      </p:sp>
      <p:grpSp>
        <p:nvGrpSpPr>
          <p:cNvPr id="70" name="Group 69">
            <a:extLst>
              <a:ext uri="{FF2B5EF4-FFF2-40B4-BE49-F238E27FC236}">
                <a16:creationId xmlns:a16="http://schemas.microsoft.com/office/drawing/2014/main" id="{A4E4F5C0-FE9C-4B7A-ADCA-73AB94D9E0C0}"/>
              </a:ext>
            </a:extLst>
          </p:cNvPr>
          <p:cNvGrpSpPr/>
          <p:nvPr userDrawn="1"/>
        </p:nvGrpSpPr>
        <p:grpSpPr>
          <a:xfrm>
            <a:off x="-1770242" y="898906"/>
            <a:ext cx="1411451" cy="3219759"/>
            <a:chOff x="-1200726" y="898907"/>
            <a:chExt cx="1380726" cy="3149670"/>
          </a:xfrm>
        </p:grpSpPr>
        <p:pic>
          <p:nvPicPr>
            <p:cNvPr id="72" name="Picture 71">
              <a:extLst>
                <a:ext uri="{FF2B5EF4-FFF2-40B4-BE49-F238E27FC236}">
                  <a16:creationId xmlns:a16="http://schemas.microsoft.com/office/drawing/2014/main" id="{3F40E971-A167-450F-84FB-574A00FF9DC9}"/>
                </a:ext>
              </a:extLst>
            </p:cNvPr>
            <p:cNvPicPr>
              <a:picLocks noChangeAspect="1"/>
            </p:cNvPicPr>
            <p:nvPr userDrawn="1"/>
          </p:nvPicPr>
          <p:blipFill>
            <a:blip r:embed="rId23"/>
            <a:stretch>
              <a:fillRect/>
            </a:stretch>
          </p:blipFill>
          <p:spPr>
            <a:xfrm>
              <a:off x="-1200726" y="3073022"/>
              <a:ext cx="1380725" cy="975555"/>
            </a:xfrm>
            <a:prstGeom prst="rect">
              <a:avLst/>
            </a:prstGeom>
            <a:ln>
              <a:solidFill>
                <a:schemeClr val="bg1">
                  <a:lumMod val="95000"/>
                </a:schemeClr>
              </a:solidFill>
            </a:ln>
          </p:spPr>
        </p:pic>
        <p:pic>
          <p:nvPicPr>
            <p:cNvPr id="73" name="Picture 72">
              <a:extLst>
                <a:ext uri="{FF2B5EF4-FFF2-40B4-BE49-F238E27FC236}">
                  <a16:creationId xmlns:a16="http://schemas.microsoft.com/office/drawing/2014/main" id="{6346D074-22A3-4EFA-B2DC-12C753D7CBE2}"/>
                </a:ext>
              </a:extLst>
            </p:cNvPr>
            <p:cNvPicPr>
              <a:picLocks noChangeAspect="1"/>
            </p:cNvPicPr>
            <p:nvPr userDrawn="1"/>
          </p:nvPicPr>
          <p:blipFill>
            <a:blip r:embed="rId24"/>
            <a:stretch>
              <a:fillRect/>
            </a:stretch>
          </p:blipFill>
          <p:spPr>
            <a:xfrm>
              <a:off x="-1200726" y="1985966"/>
              <a:ext cx="1380726" cy="975556"/>
            </a:xfrm>
            <a:prstGeom prst="rect">
              <a:avLst/>
            </a:prstGeom>
            <a:ln>
              <a:solidFill>
                <a:schemeClr val="bg1">
                  <a:lumMod val="95000"/>
                </a:schemeClr>
              </a:solidFill>
            </a:ln>
          </p:spPr>
        </p:pic>
        <p:pic>
          <p:nvPicPr>
            <p:cNvPr id="74" name="Picture 73">
              <a:extLst>
                <a:ext uri="{FF2B5EF4-FFF2-40B4-BE49-F238E27FC236}">
                  <a16:creationId xmlns:a16="http://schemas.microsoft.com/office/drawing/2014/main" id="{D3C63D14-C0DC-4A8E-B0AB-EA4C3E5DF8E4}"/>
                </a:ext>
              </a:extLst>
            </p:cNvPr>
            <p:cNvPicPr>
              <a:picLocks noChangeAspect="1"/>
            </p:cNvPicPr>
            <p:nvPr userDrawn="1"/>
          </p:nvPicPr>
          <p:blipFill>
            <a:blip r:embed="rId25"/>
            <a:stretch>
              <a:fillRect/>
            </a:stretch>
          </p:blipFill>
          <p:spPr>
            <a:xfrm>
              <a:off x="-1200726" y="898907"/>
              <a:ext cx="1371931" cy="969342"/>
            </a:xfrm>
            <a:prstGeom prst="rect">
              <a:avLst/>
            </a:prstGeom>
            <a:ln>
              <a:solidFill>
                <a:schemeClr val="bg1">
                  <a:lumMod val="95000"/>
                </a:schemeClr>
              </a:solidFill>
            </a:ln>
          </p:spPr>
        </p:pic>
      </p:grpSp>
    </p:spTree>
    <p:extLst>
      <p:ext uri="{BB962C8B-B14F-4D97-AF65-F5344CB8AC3E}">
        <p14:creationId xmlns:p14="http://schemas.microsoft.com/office/powerpoint/2010/main" val="1024535484"/>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856" r:id="rId4"/>
    <p:sldLayoutId id="2147483791" r:id="rId5"/>
    <p:sldLayoutId id="2147483792" r:id="rId6"/>
    <p:sldLayoutId id="2147483793" r:id="rId7"/>
    <p:sldLayoutId id="2147483794" r:id="rId8"/>
    <p:sldLayoutId id="2147483795" r:id="rId9"/>
    <p:sldLayoutId id="2147483797" r:id="rId10"/>
    <p:sldLayoutId id="2147483796" r:id="rId11"/>
    <p:sldLayoutId id="2147483883" r:id="rId12"/>
    <p:sldLayoutId id="2147483860" r:id="rId13"/>
    <p:sldLayoutId id="2147483885" r:id="rId14"/>
    <p:sldLayoutId id="2147483873" r:id="rId15"/>
    <p:sldLayoutId id="2147483799" r:id="rId16"/>
    <p:sldLayoutId id="2147483852" r:id="rId17"/>
  </p:sldLayoutIdLst>
  <p:txStyles>
    <p:titleStyle>
      <a:lvl1pPr algn="l" defTabSz="1007943" rtl="0" eaLnBrk="1" latinLnBrk="0" hangingPunct="1">
        <a:lnSpc>
          <a:spcPct val="100000"/>
        </a:lnSpc>
        <a:spcBef>
          <a:spcPct val="0"/>
        </a:spcBef>
        <a:buNone/>
        <a:defRPr lang="en-AU" sz="2600" kern="1200" dirty="0" smtClean="0">
          <a:solidFill>
            <a:schemeClr val="tx1"/>
          </a:solidFill>
          <a:latin typeface="+mj-lt"/>
          <a:ea typeface="+mj-ea"/>
          <a:cs typeface="+mj-cs"/>
        </a:defRPr>
      </a:lvl1pPr>
    </p:titleStyle>
    <p:bodyStyle>
      <a:lvl1pPr marL="0" indent="0" algn="l" defTabSz="1007943" rtl="0" eaLnBrk="1" latinLnBrk="0" hangingPunct="1">
        <a:lnSpc>
          <a:spcPct val="100000"/>
        </a:lnSpc>
        <a:spcBef>
          <a:spcPts val="600"/>
        </a:spcBef>
        <a:buFont typeface="Arial" panose="020B0604020202020204" pitchFamily="34" charset="0"/>
        <a:buNone/>
        <a:defRPr lang="en-US" sz="1200" kern="1200" dirty="0" smtClean="0">
          <a:solidFill>
            <a:schemeClr val="tx1"/>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100000"/>
        </a:lnSpc>
        <a:spcBef>
          <a:spcPts val="600"/>
        </a:spcBef>
        <a:buFont typeface="Arial" panose="020B0604020202020204" pitchFamily="34" charset="0"/>
        <a:buNone/>
        <a:defRPr lang="en-US" sz="1000" kern="1200" dirty="0" smtClean="0">
          <a:solidFill>
            <a:schemeClr val="tx1"/>
          </a:solidFill>
          <a:latin typeface="+mn-lt"/>
          <a:ea typeface="+mn-ea"/>
          <a:cs typeface="+mn-cs"/>
        </a:defRPr>
      </a:lvl2pPr>
      <a:lvl3pPr marL="180000" indent="-180000" algn="l" defTabSz="1007943" rtl="0" eaLnBrk="1" latinLnBrk="0" hangingPunct="1">
        <a:lnSpc>
          <a:spcPct val="10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10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10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67" userDrawn="1">
          <p15:clr>
            <a:srgbClr val="F26B43"/>
          </p15:clr>
        </p15:guide>
        <p15:guide id="3" pos="336" userDrawn="1">
          <p15:clr>
            <a:srgbClr val="F26B43"/>
          </p15:clr>
        </p15:guide>
        <p15:guide id="4" pos="6396" userDrawn="1">
          <p15:clr>
            <a:srgbClr val="F26B43"/>
          </p15:clr>
        </p15:guide>
        <p15:guide id="13" pos="2205" userDrawn="1">
          <p15:clr>
            <a:srgbClr val="F26B43"/>
          </p15:clr>
        </p15:guide>
        <p15:guide id="14" pos="2433" userDrawn="1">
          <p15:clr>
            <a:srgbClr val="F26B43"/>
          </p15:clr>
        </p15:guide>
        <p15:guide id="17" pos="3253" userDrawn="1">
          <p15:clr>
            <a:srgbClr val="F26B43"/>
          </p15:clr>
        </p15:guide>
        <p15:guide id="18" pos="3480" userDrawn="1">
          <p15:clr>
            <a:srgbClr val="F26B43"/>
          </p15:clr>
        </p15:guide>
        <p15:guide id="21" pos="4299" userDrawn="1">
          <p15:clr>
            <a:srgbClr val="F26B43"/>
          </p15:clr>
        </p15:guide>
        <p15:guide id="22" pos="4527" userDrawn="1">
          <p15:clr>
            <a:srgbClr val="F26B43"/>
          </p15:clr>
        </p15:guide>
        <p15:guide id="32" pos="2319" userDrawn="1">
          <p15:clr>
            <a:srgbClr val="F26B43"/>
          </p15:clr>
        </p15:guide>
        <p15:guide id="35" pos="4411" userDrawn="1">
          <p15:clr>
            <a:srgbClr val="F26B43"/>
          </p15:clr>
        </p15:guide>
        <p15:guide id="50" orient="horz" pos="2265" userDrawn="1">
          <p15:clr>
            <a:srgbClr val="F26B43"/>
          </p15:clr>
        </p15:guide>
        <p15:guide id="51" orient="horz" pos="2494" userDrawn="1">
          <p15:clr>
            <a:srgbClr val="F26B43"/>
          </p15:clr>
        </p15:guide>
        <p15:guide id="63" orient="horz" pos="336" userDrawn="1">
          <p15:clr>
            <a:srgbClr val="F26B43"/>
          </p15:clr>
        </p15:guide>
        <p15:guide id="67" orient="horz" pos="4420" userDrawn="1">
          <p15:clr>
            <a:srgbClr val="F26B43"/>
          </p15:clr>
        </p15:guide>
        <p15:guide id="68" orient="horz" pos="2381"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F393D80-47DF-4CE8-B368-8EF1380D1D67}"/>
              </a:ext>
            </a:extLst>
          </p:cNvPr>
          <p:cNvGraphicFramePr>
            <a:graphicFrameLocks noChangeAspect="1"/>
          </p:cNvGraphicFramePr>
          <p:nvPr userDrawn="1">
            <p:custDataLst>
              <p:tags r:id="rId19"/>
            </p:custDataLst>
            <p:extLst>
              <p:ext uri="{D42A27DB-BD31-4B8C-83A1-F6EECF244321}">
                <p14:modId xmlns:p14="http://schemas.microsoft.com/office/powerpoint/2010/main" val="337997271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0" imgW="347" imgH="348" progId="TCLayout.ActiveDocument.1">
                  <p:embed/>
                </p:oleObj>
              </mc:Choice>
              <mc:Fallback>
                <p:oleObj name="think-cell Slide" r:id="rId20" imgW="347" imgH="348" progId="TCLayout.ActiveDocument.1">
                  <p:embed/>
                  <p:pic>
                    <p:nvPicPr>
                      <p:cNvPr id="7" name="Object 6" hidden="1">
                        <a:extLst>
                          <a:ext uri="{FF2B5EF4-FFF2-40B4-BE49-F238E27FC236}">
                            <a16:creationId xmlns:a16="http://schemas.microsoft.com/office/drawing/2014/main" id="{BF393D80-47DF-4CE8-B368-8EF1380D1D67}"/>
                          </a:ext>
                        </a:extLst>
                      </p:cNvPr>
                      <p:cNvPicPr/>
                      <p:nvPr/>
                    </p:nvPicPr>
                    <p:blipFill>
                      <a:blip r:embed="rId21"/>
                      <a:stretch>
                        <a:fillRect/>
                      </a:stretch>
                    </p:blipFill>
                    <p:spPr>
                      <a:xfrm>
                        <a:off x="1588" y="1588"/>
                        <a:ext cx="1588" cy="1588"/>
                      </a:xfrm>
                      <a:prstGeom prst="rect">
                        <a:avLst/>
                      </a:prstGeom>
                    </p:spPr>
                  </p:pic>
                </p:oleObj>
              </mc:Fallback>
            </mc:AlternateContent>
          </a:graphicData>
        </a:graphic>
      </p:graphicFrame>
      <p:grpSp>
        <p:nvGrpSpPr>
          <p:cNvPr id="3" name="Group 2">
            <a:extLst>
              <a:ext uri="{FF2B5EF4-FFF2-40B4-BE49-F238E27FC236}">
                <a16:creationId xmlns:a16="http://schemas.microsoft.com/office/drawing/2014/main" id="{64AEA0F4-8519-4ABB-95F8-E9B83647410F}"/>
              </a:ext>
            </a:extLst>
          </p:cNvPr>
          <p:cNvGrpSpPr/>
          <p:nvPr userDrawn="1"/>
        </p:nvGrpSpPr>
        <p:grpSpPr>
          <a:xfrm>
            <a:off x="-2073306" y="-2953657"/>
            <a:ext cx="12754006" cy="11135922"/>
            <a:chOff x="-2073306" y="-2953657"/>
            <a:chExt cx="12754006" cy="11135922"/>
          </a:xfrm>
        </p:grpSpPr>
        <p:grpSp>
          <p:nvGrpSpPr>
            <p:cNvPr id="2" name="Group 1">
              <a:extLst>
                <a:ext uri="{FF2B5EF4-FFF2-40B4-BE49-F238E27FC236}">
                  <a16:creationId xmlns:a16="http://schemas.microsoft.com/office/drawing/2014/main" id="{ACBA4A57-BA33-4BA7-92D4-56912A999FF9}"/>
                </a:ext>
              </a:extLst>
            </p:cNvPr>
            <p:cNvGrpSpPr/>
            <p:nvPr userDrawn="1"/>
          </p:nvGrpSpPr>
          <p:grpSpPr>
            <a:xfrm>
              <a:off x="-2073306" y="-2953657"/>
              <a:ext cx="12585119" cy="10333333"/>
              <a:chOff x="-2073306" y="-2953657"/>
              <a:chExt cx="12585119" cy="10333333"/>
            </a:xfrm>
          </p:grpSpPr>
          <p:grpSp>
            <p:nvGrpSpPr>
              <p:cNvPr id="5" name="Group 4">
                <a:extLst>
                  <a:ext uri="{FF2B5EF4-FFF2-40B4-BE49-F238E27FC236}">
                    <a16:creationId xmlns:a16="http://schemas.microsoft.com/office/drawing/2014/main" id="{43722B1B-805A-4603-94BC-A47AB70342F5}"/>
                  </a:ext>
                </a:extLst>
              </p:cNvPr>
              <p:cNvGrpSpPr/>
              <p:nvPr userDrawn="1"/>
            </p:nvGrpSpPr>
            <p:grpSpPr>
              <a:xfrm>
                <a:off x="89263" y="-2953657"/>
                <a:ext cx="10422550" cy="1970096"/>
                <a:chOff x="89263" y="-2953657"/>
                <a:chExt cx="10422550" cy="1970096"/>
              </a:xfrm>
              <a:noFill/>
            </p:grpSpPr>
            <p:sp>
              <p:nvSpPr>
                <p:cNvPr id="11" name="Rectangle 10">
                  <a:extLst>
                    <a:ext uri="{FF2B5EF4-FFF2-40B4-BE49-F238E27FC236}">
                      <a16:creationId xmlns:a16="http://schemas.microsoft.com/office/drawing/2014/main" id="{CD7F75C0-0071-46D0-8BFC-A9ED7E4DAEC2}"/>
                    </a:ext>
                  </a:extLst>
                </p:cNvPr>
                <p:cNvSpPr/>
                <p:nvPr userDrawn="1"/>
              </p:nvSpPr>
              <p:spPr>
                <a:xfrm>
                  <a:off x="1010984"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12F5BF1C-6F3A-432F-819A-C03BDC2AE27C}"/>
                    </a:ext>
                  </a:extLst>
                </p:cNvPr>
                <p:cNvSpPr/>
                <p:nvPr userDrawn="1"/>
              </p:nvSpPr>
              <p:spPr>
                <a:xfrm>
                  <a:off x="1841968"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BFDCD7BD-8782-4B5D-9A55-838736C8C675}"/>
                    </a:ext>
                  </a:extLst>
                </p:cNvPr>
                <p:cNvSpPr/>
                <p:nvPr userDrawn="1"/>
              </p:nvSpPr>
              <p:spPr>
                <a:xfrm>
                  <a:off x="2672952"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CFF627EE-C306-449A-8F0E-C6ADBDB6065A}"/>
                    </a:ext>
                  </a:extLst>
                </p:cNvPr>
                <p:cNvSpPr/>
                <p:nvPr userDrawn="1"/>
              </p:nvSpPr>
              <p:spPr>
                <a:xfrm>
                  <a:off x="3503936"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0C65C381-4B2F-42C0-B08F-014E8761C10A}"/>
                    </a:ext>
                  </a:extLst>
                </p:cNvPr>
                <p:cNvSpPr/>
                <p:nvPr userDrawn="1"/>
              </p:nvSpPr>
              <p:spPr>
                <a:xfrm>
                  <a:off x="4334920"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7CA6894F-D57E-4B61-B2B5-9A98D6AC0748}"/>
                    </a:ext>
                  </a:extLst>
                </p:cNvPr>
                <p:cNvSpPr/>
                <p:nvPr userDrawn="1"/>
              </p:nvSpPr>
              <p:spPr>
                <a:xfrm>
                  <a:off x="5165904"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8B530D16-A319-4A33-A065-5162727FEBEE}"/>
                    </a:ext>
                  </a:extLst>
                </p:cNvPr>
                <p:cNvSpPr/>
                <p:nvPr userDrawn="1"/>
              </p:nvSpPr>
              <p:spPr>
                <a:xfrm>
                  <a:off x="5996888"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51078F2F-508C-4F97-9289-A465DF0E8F81}"/>
                    </a:ext>
                  </a:extLst>
                </p:cNvPr>
                <p:cNvSpPr/>
                <p:nvPr userDrawn="1"/>
              </p:nvSpPr>
              <p:spPr>
                <a:xfrm>
                  <a:off x="6827872"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65411FE4-34F0-4DF0-A688-E993FCCF5DDB}"/>
                    </a:ext>
                  </a:extLst>
                </p:cNvPr>
                <p:cNvSpPr/>
                <p:nvPr userDrawn="1"/>
              </p:nvSpPr>
              <p:spPr>
                <a:xfrm>
                  <a:off x="7658856"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8EE072AD-3FE0-4595-AA93-BBAC30F60B12}"/>
                    </a:ext>
                  </a:extLst>
                </p:cNvPr>
                <p:cNvSpPr/>
                <p:nvPr userDrawn="1"/>
              </p:nvSpPr>
              <p:spPr>
                <a:xfrm>
                  <a:off x="8489840"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3046975B-AA3A-471D-B7F8-EF930EE66F59}"/>
                    </a:ext>
                  </a:extLst>
                </p:cNvPr>
                <p:cNvSpPr/>
                <p:nvPr userDrawn="1"/>
              </p:nvSpPr>
              <p:spPr>
                <a:xfrm>
                  <a:off x="9320824"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8C40BF16-C1D8-4519-A1D9-192CE63EAAD9}"/>
                    </a:ext>
                  </a:extLst>
                </p:cNvPr>
                <p:cNvSpPr/>
                <p:nvPr userDrawn="1"/>
              </p:nvSpPr>
              <p:spPr>
                <a:xfrm>
                  <a:off x="180000"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4B0E29D1-E2E3-400D-A95C-84AB87854760}"/>
                    </a:ext>
                  </a:extLst>
                </p:cNvPr>
                <p:cNvSpPr/>
                <p:nvPr userDrawn="1"/>
              </p:nvSpPr>
              <p:spPr>
                <a:xfrm>
                  <a:off x="10151813" y="-295365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69E7BFEB-F1B5-4849-8F8F-AF485D3E3700}"/>
                    </a:ext>
                  </a:extLst>
                </p:cNvPr>
                <p:cNvSpPr/>
                <p:nvPr userDrawn="1"/>
              </p:nvSpPr>
              <p:spPr>
                <a:xfrm>
                  <a:off x="1010984"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55AFF936-2E80-4F12-B252-3BF7606CB32F}"/>
                    </a:ext>
                  </a:extLst>
                </p:cNvPr>
                <p:cNvSpPr/>
                <p:nvPr userDrawn="1"/>
              </p:nvSpPr>
              <p:spPr>
                <a:xfrm>
                  <a:off x="1841968"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5BE2A9EF-F7C0-498E-81D3-DBF083BC90D0}"/>
                    </a:ext>
                  </a:extLst>
                </p:cNvPr>
                <p:cNvSpPr/>
                <p:nvPr userDrawn="1"/>
              </p:nvSpPr>
              <p:spPr>
                <a:xfrm>
                  <a:off x="2672952"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8659B71C-A142-4530-9686-6ABF043070FB}"/>
                    </a:ext>
                  </a:extLst>
                </p:cNvPr>
                <p:cNvSpPr/>
                <p:nvPr userDrawn="1"/>
              </p:nvSpPr>
              <p:spPr>
                <a:xfrm>
                  <a:off x="3503936"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CDAE4767-3059-4E7A-9CDD-06468D266F15}"/>
                    </a:ext>
                  </a:extLst>
                </p:cNvPr>
                <p:cNvSpPr/>
                <p:nvPr userDrawn="1"/>
              </p:nvSpPr>
              <p:spPr>
                <a:xfrm>
                  <a:off x="4334920"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A5126C55-2C3A-4803-9D97-AFB6B0FBDC7A}"/>
                    </a:ext>
                  </a:extLst>
                </p:cNvPr>
                <p:cNvSpPr/>
                <p:nvPr userDrawn="1"/>
              </p:nvSpPr>
              <p:spPr>
                <a:xfrm>
                  <a:off x="5165904"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FF33A8B8-59D8-47D9-B3A0-EA06176B78FA}"/>
                    </a:ext>
                  </a:extLst>
                </p:cNvPr>
                <p:cNvSpPr/>
                <p:nvPr userDrawn="1"/>
              </p:nvSpPr>
              <p:spPr>
                <a:xfrm>
                  <a:off x="5996888"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A47C2A2F-43C3-41C7-BA7C-CE288C0B1C57}"/>
                    </a:ext>
                  </a:extLst>
                </p:cNvPr>
                <p:cNvSpPr/>
                <p:nvPr userDrawn="1"/>
              </p:nvSpPr>
              <p:spPr>
                <a:xfrm>
                  <a:off x="6827872"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CDD294B5-16E9-4018-B84D-3AAE98169A9F}"/>
                    </a:ext>
                  </a:extLst>
                </p:cNvPr>
                <p:cNvSpPr/>
                <p:nvPr userDrawn="1"/>
              </p:nvSpPr>
              <p:spPr>
                <a:xfrm>
                  <a:off x="7658856"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BFEC24C1-215E-4480-9BD0-7429656571E2}"/>
                    </a:ext>
                  </a:extLst>
                </p:cNvPr>
                <p:cNvSpPr/>
                <p:nvPr userDrawn="1"/>
              </p:nvSpPr>
              <p:spPr>
                <a:xfrm>
                  <a:off x="8489840"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C27C0ABF-6A94-4122-BE86-6541FBC450DF}"/>
                    </a:ext>
                  </a:extLst>
                </p:cNvPr>
                <p:cNvSpPr/>
                <p:nvPr userDrawn="1"/>
              </p:nvSpPr>
              <p:spPr>
                <a:xfrm>
                  <a:off x="9320824"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06A0CA16-0AD9-4C16-9316-ED918AAE1F1D}"/>
                    </a:ext>
                  </a:extLst>
                </p:cNvPr>
                <p:cNvSpPr/>
                <p:nvPr userDrawn="1"/>
              </p:nvSpPr>
              <p:spPr>
                <a:xfrm>
                  <a:off x="89263"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04DB80DC-0963-4FFA-B2EA-661E7FA0982B}"/>
                    </a:ext>
                  </a:extLst>
                </p:cNvPr>
                <p:cNvSpPr/>
                <p:nvPr userDrawn="1"/>
              </p:nvSpPr>
              <p:spPr>
                <a:xfrm>
                  <a:off x="10151813" y="-1831286"/>
                  <a:ext cx="18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6" name="Group 5">
                <a:extLst>
                  <a:ext uri="{FF2B5EF4-FFF2-40B4-BE49-F238E27FC236}">
                    <a16:creationId xmlns:a16="http://schemas.microsoft.com/office/drawing/2014/main" id="{231C8CFF-1BAE-4A67-95DF-91C3B3E7FFAF}"/>
                  </a:ext>
                </a:extLst>
              </p:cNvPr>
              <p:cNvGrpSpPr/>
              <p:nvPr userDrawn="1"/>
            </p:nvGrpSpPr>
            <p:grpSpPr>
              <a:xfrm>
                <a:off x="-2073306" y="533400"/>
                <a:ext cx="847728" cy="6846276"/>
                <a:chOff x="-2073306" y="533400"/>
                <a:chExt cx="847728" cy="6846276"/>
              </a:xfrm>
              <a:noFill/>
            </p:grpSpPr>
            <p:sp>
              <p:nvSpPr>
                <p:cNvPr id="47" name="Rectangle 46">
                  <a:extLst>
                    <a:ext uri="{FF2B5EF4-FFF2-40B4-BE49-F238E27FC236}">
                      <a16:creationId xmlns:a16="http://schemas.microsoft.com/office/drawing/2014/main" id="{A603443D-627B-4CD6-A806-BB4734031DD7}"/>
                    </a:ext>
                  </a:extLst>
                </p:cNvPr>
                <p:cNvSpPr/>
                <p:nvPr userDrawn="1"/>
              </p:nvSpPr>
              <p:spPr>
                <a:xfrm rot="5400000">
                  <a:off x="-1829443" y="28953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550A445E-A213-4F01-A145-5E9A63FC9180}"/>
                    </a:ext>
                  </a:extLst>
                </p:cNvPr>
                <p:cNvSpPr/>
                <p:nvPr userDrawn="1"/>
              </p:nvSpPr>
              <p:spPr>
                <a:xfrm rot="5400000">
                  <a:off x="-1829440" y="830060"/>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227462EA-5B4E-4AF1-9B07-93E0ED33B6A1}"/>
                    </a:ext>
                  </a:extLst>
                </p:cNvPr>
                <p:cNvSpPr/>
                <p:nvPr userDrawn="1"/>
              </p:nvSpPr>
              <p:spPr>
                <a:xfrm rot="5400000">
                  <a:off x="-1829440" y="1911106"/>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6C1A896C-8646-44F1-8FC8-BA4D98874E8C}"/>
                    </a:ext>
                  </a:extLst>
                </p:cNvPr>
                <p:cNvSpPr/>
                <p:nvPr userDrawn="1"/>
              </p:nvSpPr>
              <p:spPr>
                <a:xfrm rot="5400000">
                  <a:off x="-1829440" y="2451629"/>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88FE62A9-C510-4B0F-B778-EEAB5B4F50C2}"/>
                    </a:ext>
                  </a:extLst>
                </p:cNvPr>
                <p:cNvSpPr/>
                <p:nvPr userDrawn="1"/>
              </p:nvSpPr>
              <p:spPr>
                <a:xfrm rot="5400000">
                  <a:off x="-1829440" y="2992152"/>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8DD8E7E2-9330-4027-BA57-A047EACF3322}"/>
                    </a:ext>
                  </a:extLst>
                </p:cNvPr>
                <p:cNvSpPr/>
                <p:nvPr userDrawn="1"/>
              </p:nvSpPr>
              <p:spPr>
                <a:xfrm rot="5400000">
                  <a:off x="-1829440" y="3532675"/>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894FBF1F-FD78-4628-8E2E-2C478C7B77D4}"/>
                    </a:ext>
                  </a:extLst>
                </p:cNvPr>
                <p:cNvSpPr/>
                <p:nvPr userDrawn="1"/>
              </p:nvSpPr>
              <p:spPr>
                <a:xfrm rot="5400000">
                  <a:off x="-1829440" y="4073198"/>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37F5AED0-C802-43EE-8E7E-0D804255D168}"/>
                    </a:ext>
                  </a:extLst>
                </p:cNvPr>
                <p:cNvSpPr/>
                <p:nvPr userDrawn="1"/>
              </p:nvSpPr>
              <p:spPr>
                <a:xfrm rot="5400000">
                  <a:off x="-1829440" y="4613721"/>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62C3AD5F-54A5-4BD8-AD18-93D2F5979FDD}"/>
                    </a:ext>
                  </a:extLst>
                </p:cNvPr>
                <p:cNvSpPr/>
                <p:nvPr userDrawn="1"/>
              </p:nvSpPr>
              <p:spPr>
                <a:xfrm rot="5400000">
                  <a:off x="-1829440" y="5154244"/>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738272FE-9542-48F4-834A-A397437D6DB2}"/>
                    </a:ext>
                  </a:extLst>
                </p:cNvPr>
                <p:cNvSpPr/>
                <p:nvPr userDrawn="1"/>
              </p:nvSpPr>
              <p:spPr>
                <a:xfrm rot="5400000">
                  <a:off x="-1829440" y="5694767"/>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38A49ABE-D145-43FC-95A8-DFEBFFFC0C18}"/>
                    </a:ext>
                  </a:extLst>
                </p:cNvPr>
                <p:cNvSpPr/>
                <p:nvPr userDrawn="1"/>
              </p:nvSpPr>
              <p:spPr>
                <a:xfrm rot="5400000">
                  <a:off x="-1829440" y="6235290"/>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D25FDACC-F5AF-4BF2-9ACA-F6F94488D084}"/>
                    </a:ext>
                  </a:extLst>
                </p:cNvPr>
                <p:cNvSpPr/>
                <p:nvPr userDrawn="1"/>
              </p:nvSpPr>
              <p:spPr>
                <a:xfrm rot="5400000">
                  <a:off x="-1829440" y="6775813"/>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a:extLst>
                    <a:ext uri="{FF2B5EF4-FFF2-40B4-BE49-F238E27FC236}">
                      <a16:creationId xmlns:a16="http://schemas.microsoft.com/office/drawing/2014/main" id="{D94422E1-C1BF-4CD1-82F8-3C951F4C9F71}"/>
                    </a:ext>
                  </a:extLst>
                </p:cNvPr>
                <p:cNvSpPr/>
                <p:nvPr userDrawn="1"/>
              </p:nvSpPr>
              <p:spPr>
                <a:xfrm rot="5400000">
                  <a:off x="-1829441" y="1370583"/>
                  <a:ext cx="360000" cy="84772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grpSp>
          <p:nvGrpSpPr>
            <p:cNvPr id="60" name="Group 59">
              <a:extLst>
                <a:ext uri="{FF2B5EF4-FFF2-40B4-BE49-F238E27FC236}">
                  <a16:creationId xmlns:a16="http://schemas.microsoft.com/office/drawing/2014/main" id="{AC9A3995-FAEF-45A6-8ADD-8972E522E7DC}"/>
                </a:ext>
              </a:extLst>
            </p:cNvPr>
            <p:cNvGrpSpPr/>
            <p:nvPr userDrawn="1"/>
          </p:nvGrpSpPr>
          <p:grpSpPr>
            <a:xfrm>
              <a:off x="5359400" y="-633891"/>
              <a:ext cx="5321300" cy="403597"/>
              <a:chOff x="5359400" y="-633891"/>
              <a:chExt cx="5321300" cy="403597"/>
            </a:xfrm>
          </p:grpSpPr>
          <p:sp>
            <p:nvSpPr>
              <p:cNvPr id="64" name="Freeform: Shape 63">
                <a:extLst>
                  <a:ext uri="{FF2B5EF4-FFF2-40B4-BE49-F238E27FC236}">
                    <a16:creationId xmlns:a16="http://schemas.microsoft.com/office/drawing/2014/main" id="{A7120266-E3B1-4787-9F71-B5111E172FC6}"/>
                  </a:ext>
                </a:extLst>
              </p:cNvPr>
              <p:cNvSpPr/>
              <p:nvPr userDrawn="1"/>
            </p:nvSpPr>
            <p:spPr>
              <a:xfrm>
                <a:off x="5359400" y="-633891"/>
                <a:ext cx="5321300" cy="403597"/>
              </a:xfrm>
              <a:custGeom>
                <a:avLst/>
                <a:gdLst>
                  <a:gd name="connsiteX0" fmla="*/ 0 w 5321300"/>
                  <a:gd name="connsiteY0" fmla="*/ 546100 h 546100"/>
                  <a:gd name="connsiteX1" fmla="*/ 0 w 5321300"/>
                  <a:gd name="connsiteY1" fmla="*/ 0 h 546100"/>
                  <a:gd name="connsiteX2" fmla="*/ 5321300 w 5321300"/>
                  <a:gd name="connsiteY2" fmla="*/ 0 h 546100"/>
                  <a:gd name="connsiteX3" fmla="*/ 5321300 w 5321300"/>
                  <a:gd name="connsiteY3" fmla="*/ 533400 h 546100"/>
                </a:gdLst>
                <a:ahLst/>
                <a:cxnLst>
                  <a:cxn ang="0">
                    <a:pos x="connsiteX0" y="connsiteY0"/>
                  </a:cxn>
                  <a:cxn ang="0">
                    <a:pos x="connsiteX1" y="connsiteY1"/>
                  </a:cxn>
                  <a:cxn ang="0">
                    <a:pos x="connsiteX2" y="connsiteY2"/>
                  </a:cxn>
                  <a:cxn ang="0">
                    <a:pos x="connsiteX3" y="connsiteY3"/>
                  </a:cxn>
                </a:cxnLst>
                <a:rect l="l" t="t" r="r" b="b"/>
                <a:pathLst>
                  <a:path w="5321300" h="546100">
                    <a:moveTo>
                      <a:pt x="0" y="546100"/>
                    </a:moveTo>
                    <a:lnTo>
                      <a:pt x="0" y="0"/>
                    </a:lnTo>
                    <a:lnTo>
                      <a:pt x="5321300" y="0"/>
                    </a:lnTo>
                    <a:lnTo>
                      <a:pt x="5321300" y="533400"/>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6" name="Content Placeholder 9">
                <a:extLst>
                  <a:ext uri="{FF2B5EF4-FFF2-40B4-BE49-F238E27FC236}">
                    <a16:creationId xmlns:a16="http://schemas.microsoft.com/office/drawing/2014/main" id="{B17A50FD-832B-4B56-A1CF-68AD03D37E88}"/>
                  </a:ext>
                </a:extLst>
              </p:cNvPr>
              <p:cNvSpPr txBox="1">
                <a:spLocks/>
              </p:cNvSpPr>
              <p:nvPr userDrawn="1"/>
            </p:nvSpPr>
            <p:spPr>
              <a:xfrm>
                <a:off x="5516880" y="-582660"/>
                <a:ext cx="5035973" cy="190500"/>
              </a:xfrm>
              <a:prstGeom prst="rect">
                <a:avLst/>
              </a:prstGeom>
            </p:spPr>
            <p:txBody>
              <a:bodyPr>
                <a:noAutofit/>
              </a:bodyPr>
              <a:lstStyle>
                <a:lvl1pPr marL="0" indent="0" algn="ctr"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n-lt"/>
                    <a:ea typeface="+mn-ea"/>
                    <a:cs typeface="+mn-cs"/>
                  </a:defRPr>
                </a:lvl2pPr>
                <a:lvl3pPr marL="180000" indent="-180000" algn="l" defTabSz="1007943" rtl="0" eaLnBrk="1" latinLnBrk="0" hangingPunct="1">
                  <a:lnSpc>
                    <a:spcPct val="9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9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9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AU">
                    <a:solidFill>
                      <a:schemeClr val="tx1"/>
                    </a:solidFill>
                  </a:rPr>
                  <a:t>Ensure any hero or focus point of your image is </a:t>
                </a:r>
                <a:br>
                  <a:rPr lang="en-AU">
                    <a:solidFill>
                      <a:schemeClr val="tx1"/>
                    </a:solidFill>
                  </a:rPr>
                </a:br>
                <a:r>
                  <a:rPr lang="en-AU">
                    <a:solidFill>
                      <a:schemeClr val="tx1"/>
                    </a:solidFill>
                  </a:rPr>
                  <a:t>cropped to be visible in this area</a:t>
                </a:r>
              </a:p>
            </p:txBody>
          </p:sp>
        </p:grpSp>
        <p:grpSp>
          <p:nvGrpSpPr>
            <p:cNvPr id="67" name="Group 66">
              <a:extLst>
                <a:ext uri="{FF2B5EF4-FFF2-40B4-BE49-F238E27FC236}">
                  <a16:creationId xmlns:a16="http://schemas.microsoft.com/office/drawing/2014/main" id="{E0340CDD-4E8F-405A-A5F5-01FA394890E7}"/>
                </a:ext>
              </a:extLst>
            </p:cNvPr>
            <p:cNvGrpSpPr/>
            <p:nvPr userDrawn="1"/>
          </p:nvGrpSpPr>
          <p:grpSpPr>
            <a:xfrm>
              <a:off x="5359400" y="7778668"/>
              <a:ext cx="5321300" cy="403597"/>
              <a:chOff x="5359400" y="7778668"/>
              <a:chExt cx="5321300" cy="403597"/>
            </a:xfrm>
          </p:grpSpPr>
          <p:sp>
            <p:nvSpPr>
              <p:cNvPr id="68" name="Content Placeholder 9">
                <a:extLst>
                  <a:ext uri="{FF2B5EF4-FFF2-40B4-BE49-F238E27FC236}">
                    <a16:creationId xmlns:a16="http://schemas.microsoft.com/office/drawing/2014/main" id="{8BE776F3-1773-46C6-94F5-9A4BE4AA5320}"/>
                  </a:ext>
                </a:extLst>
              </p:cNvPr>
              <p:cNvSpPr txBox="1">
                <a:spLocks/>
              </p:cNvSpPr>
              <p:nvPr userDrawn="1"/>
            </p:nvSpPr>
            <p:spPr>
              <a:xfrm>
                <a:off x="5516880" y="7789967"/>
                <a:ext cx="5035973" cy="303108"/>
              </a:xfrm>
              <a:prstGeom prst="rect">
                <a:avLst/>
              </a:prstGeom>
            </p:spPr>
            <p:txBody>
              <a:bodyPr>
                <a:noAutofit/>
              </a:bodyPr>
              <a:lstStyle>
                <a:lvl1pPr marL="0" indent="0" algn="ctr"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n-lt"/>
                    <a:ea typeface="+mn-ea"/>
                    <a:cs typeface="+mn-cs"/>
                  </a:defRPr>
                </a:lvl2pPr>
                <a:lvl3pPr marL="180000" indent="-180000" algn="l" defTabSz="1007943" rtl="0" eaLnBrk="1" latinLnBrk="0" hangingPunct="1">
                  <a:lnSpc>
                    <a:spcPct val="9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9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9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AU">
                    <a:solidFill>
                      <a:schemeClr val="tx1"/>
                    </a:solidFill>
                  </a:rPr>
                  <a:t>Ensure any hero or focus point of your image is </a:t>
                </a:r>
                <a:br>
                  <a:rPr lang="en-AU">
                    <a:solidFill>
                      <a:schemeClr val="tx1"/>
                    </a:solidFill>
                  </a:rPr>
                </a:br>
                <a:r>
                  <a:rPr lang="en-AU">
                    <a:solidFill>
                      <a:schemeClr val="tx1"/>
                    </a:solidFill>
                  </a:rPr>
                  <a:t>cropped to be visible in this area</a:t>
                </a:r>
              </a:p>
            </p:txBody>
          </p:sp>
          <p:sp>
            <p:nvSpPr>
              <p:cNvPr id="70" name="Freeform: Shape 69">
                <a:extLst>
                  <a:ext uri="{FF2B5EF4-FFF2-40B4-BE49-F238E27FC236}">
                    <a16:creationId xmlns:a16="http://schemas.microsoft.com/office/drawing/2014/main" id="{8EF59A05-DB35-463C-84F4-5A0D4315DB81}"/>
                  </a:ext>
                </a:extLst>
              </p:cNvPr>
              <p:cNvSpPr/>
              <p:nvPr userDrawn="1"/>
            </p:nvSpPr>
            <p:spPr>
              <a:xfrm flipV="1">
                <a:off x="5359400" y="7778668"/>
                <a:ext cx="5321300" cy="403597"/>
              </a:xfrm>
              <a:custGeom>
                <a:avLst/>
                <a:gdLst>
                  <a:gd name="connsiteX0" fmla="*/ 0 w 5321300"/>
                  <a:gd name="connsiteY0" fmla="*/ 546100 h 546100"/>
                  <a:gd name="connsiteX1" fmla="*/ 0 w 5321300"/>
                  <a:gd name="connsiteY1" fmla="*/ 0 h 546100"/>
                  <a:gd name="connsiteX2" fmla="*/ 5321300 w 5321300"/>
                  <a:gd name="connsiteY2" fmla="*/ 0 h 546100"/>
                  <a:gd name="connsiteX3" fmla="*/ 5321300 w 5321300"/>
                  <a:gd name="connsiteY3" fmla="*/ 533400 h 546100"/>
                </a:gdLst>
                <a:ahLst/>
                <a:cxnLst>
                  <a:cxn ang="0">
                    <a:pos x="connsiteX0" y="connsiteY0"/>
                  </a:cxn>
                  <a:cxn ang="0">
                    <a:pos x="connsiteX1" y="connsiteY1"/>
                  </a:cxn>
                  <a:cxn ang="0">
                    <a:pos x="connsiteX2" y="connsiteY2"/>
                  </a:cxn>
                  <a:cxn ang="0">
                    <a:pos x="connsiteX3" y="connsiteY3"/>
                  </a:cxn>
                </a:cxnLst>
                <a:rect l="l" t="t" r="r" b="b"/>
                <a:pathLst>
                  <a:path w="5321300" h="546100">
                    <a:moveTo>
                      <a:pt x="0" y="546100"/>
                    </a:moveTo>
                    <a:lnTo>
                      <a:pt x="0" y="0"/>
                    </a:lnTo>
                    <a:lnTo>
                      <a:pt x="5321300" y="0"/>
                    </a:lnTo>
                    <a:lnTo>
                      <a:pt x="5321300" y="533400"/>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2" name="Rectangle 71">
              <a:extLst>
                <a:ext uri="{FF2B5EF4-FFF2-40B4-BE49-F238E27FC236}">
                  <a16:creationId xmlns:a16="http://schemas.microsoft.com/office/drawing/2014/main" id="{B20C5C16-733D-4F89-8DC7-F09E3F624AB0}"/>
                </a:ext>
              </a:extLst>
            </p:cNvPr>
            <p:cNvSpPr/>
            <p:nvPr userDrawn="1"/>
          </p:nvSpPr>
          <p:spPr>
            <a:xfrm>
              <a:off x="-1770241" y="445435"/>
              <a:ext cx="1411452" cy="3790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rPr>
                <a:t>USE MATCHING IMAGERY ONLY</a:t>
              </a:r>
            </a:p>
          </p:txBody>
        </p:sp>
        <p:sp>
          <p:nvSpPr>
            <p:cNvPr id="73" name="Rectangle 72">
              <a:extLst>
                <a:ext uri="{FF2B5EF4-FFF2-40B4-BE49-F238E27FC236}">
                  <a16:creationId xmlns:a16="http://schemas.microsoft.com/office/drawing/2014/main" id="{DA1F7662-5856-4EC7-B583-13906E24D5BB}"/>
                </a:ext>
              </a:extLst>
            </p:cNvPr>
            <p:cNvSpPr/>
            <p:nvPr userDrawn="1"/>
          </p:nvSpPr>
          <p:spPr>
            <a:xfrm>
              <a:off x="-1770241" y="0"/>
              <a:ext cx="1411452" cy="379049"/>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latin typeface="MCQ Global Medium" panose="020B0703020203020204" pitchFamily="34" charset="0"/>
                  <a:cs typeface="MCQ Global Medium" panose="020B0703020203020204" pitchFamily="34" charset="0"/>
                </a:rPr>
                <a:t>DESIGN </a:t>
              </a:r>
              <a:br>
                <a:rPr lang="en-AU" sz="1000">
                  <a:solidFill>
                    <a:schemeClr val="bg1"/>
                  </a:solidFill>
                  <a:latin typeface="MCQ Global Medium" panose="020B0703020203020204" pitchFamily="34" charset="0"/>
                  <a:cs typeface="MCQ Global Medium" panose="020B0703020203020204" pitchFamily="34" charset="0"/>
                </a:rPr>
              </a:br>
              <a:r>
                <a:rPr lang="en-AU" sz="1000">
                  <a:solidFill>
                    <a:schemeClr val="bg1"/>
                  </a:solidFill>
                  <a:latin typeface="MCQ Global Medium" panose="020B0703020203020204" pitchFamily="34" charset="0"/>
                  <a:cs typeface="MCQ Global Medium" panose="020B0703020203020204" pitchFamily="34" charset="0"/>
                </a:rPr>
                <a:t>ADVICE</a:t>
              </a:r>
            </a:p>
          </p:txBody>
        </p:sp>
      </p:grpSp>
      <p:pic>
        <p:nvPicPr>
          <p:cNvPr id="8" name="Picture 7">
            <a:extLst>
              <a:ext uri="{FF2B5EF4-FFF2-40B4-BE49-F238E27FC236}">
                <a16:creationId xmlns:a16="http://schemas.microsoft.com/office/drawing/2014/main" id="{FF4DC14D-AB70-4158-8EFC-0F3CDACC3B84}"/>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0" y="2043"/>
            <a:ext cx="10691813" cy="7555588"/>
          </a:xfrm>
          <a:prstGeom prst="rect">
            <a:avLst/>
          </a:prstGeom>
        </p:spPr>
      </p:pic>
      <p:sp>
        <p:nvSpPr>
          <p:cNvPr id="52" name="Title Placeholder 51">
            <a:extLst>
              <a:ext uri="{FF2B5EF4-FFF2-40B4-BE49-F238E27FC236}">
                <a16:creationId xmlns:a16="http://schemas.microsoft.com/office/drawing/2014/main" id="{29B7DF80-CCF5-4F4E-8357-EC4D13A4B073}"/>
              </a:ext>
            </a:extLst>
          </p:cNvPr>
          <p:cNvSpPr>
            <a:spLocks noGrp="1"/>
          </p:cNvSpPr>
          <p:nvPr>
            <p:ph type="title"/>
          </p:nvPr>
        </p:nvSpPr>
        <p:spPr>
          <a:xfrm>
            <a:off x="533401" y="533400"/>
            <a:ext cx="9620250" cy="900523"/>
          </a:xfrm>
          <a:prstGeom prst="rect">
            <a:avLst/>
          </a:prstGeom>
        </p:spPr>
        <p:txBody>
          <a:bodyPr vert="horz" lIns="0" tIns="0" rIns="0" bIns="0" rtlCol="0" anchor="t" anchorCtr="0">
            <a:noAutofit/>
          </a:bodyPr>
          <a:lstStyle/>
          <a:p>
            <a:pPr lvl="0" defTabSz="914400"/>
            <a:r>
              <a:rPr lang="en-US"/>
              <a:t>Insert slide title text</a:t>
            </a:r>
            <a:endParaRPr lang="en-AU"/>
          </a:p>
        </p:txBody>
      </p:sp>
      <p:sp>
        <p:nvSpPr>
          <p:cNvPr id="56" name="Text Placeholder 55">
            <a:extLst>
              <a:ext uri="{FF2B5EF4-FFF2-40B4-BE49-F238E27FC236}">
                <a16:creationId xmlns:a16="http://schemas.microsoft.com/office/drawing/2014/main" id="{D14FA05D-F499-4F93-BBBE-04F07B6567FB}"/>
              </a:ext>
            </a:extLst>
          </p:cNvPr>
          <p:cNvSpPr>
            <a:spLocks noGrp="1"/>
          </p:cNvSpPr>
          <p:nvPr>
            <p:ph type="body" idx="1"/>
          </p:nvPr>
        </p:nvSpPr>
        <p:spPr>
          <a:xfrm>
            <a:off x="533400" y="1614445"/>
            <a:ext cx="9618413" cy="5224505"/>
          </a:xfrm>
          <a:prstGeom prst="rect">
            <a:avLst/>
          </a:prstGeom>
        </p:spPr>
        <p:txBody>
          <a:bodyPr vert="horz" lIns="0" tIns="0" rIns="0" bIns="0" rtlCol="0">
            <a:noAutofit/>
          </a:bodyPr>
          <a:lstStyle/>
          <a:p>
            <a:pPr lvl="0"/>
            <a:r>
              <a:rPr lang="en-US"/>
              <a:t>Level 1 paragraph heading</a:t>
            </a:r>
          </a:p>
          <a:p>
            <a:pPr lvl="1"/>
            <a:r>
              <a:rPr lang="en-US"/>
              <a:t>Level 2 body text</a:t>
            </a:r>
          </a:p>
          <a:p>
            <a:pPr lvl="2"/>
            <a:r>
              <a:rPr lang="en-US"/>
              <a:t>Level 1 bullet</a:t>
            </a:r>
          </a:p>
          <a:p>
            <a:pPr lvl="3"/>
            <a:r>
              <a:rPr lang="en-US"/>
              <a:t>Level 2 bullet</a:t>
            </a:r>
          </a:p>
          <a:p>
            <a:pPr lvl="4"/>
            <a:r>
              <a:rPr lang="en-US"/>
              <a:t>Level 3 bullet</a:t>
            </a:r>
            <a:endParaRPr lang="en-AU"/>
          </a:p>
        </p:txBody>
      </p:sp>
      <p:grpSp>
        <p:nvGrpSpPr>
          <p:cNvPr id="74" name="Group 73">
            <a:extLst>
              <a:ext uri="{FF2B5EF4-FFF2-40B4-BE49-F238E27FC236}">
                <a16:creationId xmlns:a16="http://schemas.microsoft.com/office/drawing/2014/main" id="{CBA390BA-2591-4200-BF92-8973533ECE74}"/>
              </a:ext>
            </a:extLst>
          </p:cNvPr>
          <p:cNvGrpSpPr/>
          <p:nvPr userDrawn="1"/>
        </p:nvGrpSpPr>
        <p:grpSpPr>
          <a:xfrm>
            <a:off x="-1750485" y="898907"/>
            <a:ext cx="1371931" cy="4227736"/>
            <a:chOff x="5623490" y="898907"/>
            <a:chExt cx="1371931" cy="4227736"/>
          </a:xfrm>
        </p:grpSpPr>
        <p:pic>
          <p:nvPicPr>
            <p:cNvPr id="75" name="Picture 74">
              <a:extLst>
                <a:ext uri="{FF2B5EF4-FFF2-40B4-BE49-F238E27FC236}">
                  <a16:creationId xmlns:a16="http://schemas.microsoft.com/office/drawing/2014/main" id="{844C023E-20AE-4BF9-B919-B7904EC1D54D}"/>
                </a:ext>
              </a:extLst>
            </p:cNvPr>
            <p:cNvPicPr>
              <a:picLocks noChangeAspect="1"/>
            </p:cNvPicPr>
            <p:nvPr userDrawn="1"/>
          </p:nvPicPr>
          <p:blipFill>
            <a:blip r:embed="rId23"/>
            <a:stretch>
              <a:fillRect/>
            </a:stretch>
          </p:blipFill>
          <p:spPr>
            <a:xfrm>
              <a:off x="5623490" y="4160082"/>
              <a:ext cx="1367996" cy="966561"/>
            </a:xfrm>
            <a:prstGeom prst="rect">
              <a:avLst/>
            </a:prstGeom>
            <a:ln>
              <a:solidFill>
                <a:schemeClr val="bg1">
                  <a:lumMod val="95000"/>
                </a:schemeClr>
              </a:solidFill>
            </a:ln>
          </p:spPr>
        </p:pic>
        <p:pic>
          <p:nvPicPr>
            <p:cNvPr id="76" name="Picture 75">
              <a:extLst>
                <a:ext uri="{FF2B5EF4-FFF2-40B4-BE49-F238E27FC236}">
                  <a16:creationId xmlns:a16="http://schemas.microsoft.com/office/drawing/2014/main" id="{E92DB894-9F25-40D5-98CB-7CA44805D031}"/>
                </a:ext>
              </a:extLst>
            </p:cNvPr>
            <p:cNvPicPr>
              <a:picLocks noChangeAspect="1"/>
            </p:cNvPicPr>
            <p:nvPr userDrawn="1"/>
          </p:nvPicPr>
          <p:blipFill>
            <a:blip r:embed="rId24"/>
            <a:stretch>
              <a:fillRect/>
            </a:stretch>
          </p:blipFill>
          <p:spPr>
            <a:xfrm>
              <a:off x="5623490" y="3073025"/>
              <a:ext cx="1367998" cy="966563"/>
            </a:xfrm>
            <a:prstGeom prst="rect">
              <a:avLst/>
            </a:prstGeom>
            <a:ln>
              <a:solidFill>
                <a:schemeClr val="bg1">
                  <a:lumMod val="95000"/>
                </a:schemeClr>
              </a:solidFill>
            </a:ln>
          </p:spPr>
        </p:pic>
        <p:pic>
          <p:nvPicPr>
            <p:cNvPr id="77" name="Picture 76">
              <a:extLst>
                <a:ext uri="{FF2B5EF4-FFF2-40B4-BE49-F238E27FC236}">
                  <a16:creationId xmlns:a16="http://schemas.microsoft.com/office/drawing/2014/main" id="{4449F133-D576-43CB-9F8A-07FE34E2D151}"/>
                </a:ext>
              </a:extLst>
            </p:cNvPr>
            <p:cNvPicPr>
              <a:picLocks noChangeAspect="1"/>
            </p:cNvPicPr>
            <p:nvPr userDrawn="1"/>
          </p:nvPicPr>
          <p:blipFill>
            <a:blip r:embed="rId25"/>
            <a:stretch>
              <a:fillRect/>
            </a:stretch>
          </p:blipFill>
          <p:spPr>
            <a:xfrm>
              <a:off x="5623491" y="1985966"/>
              <a:ext cx="1367998" cy="966563"/>
            </a:xfrm>
            <a:prstGeom prst="rect">
              <a:avLst/>
            </a:prstGeom>
            <a:ln>
              <a:solidFill>
                <a:schemeClr val="bg1">
                  <a:lumMod val="95000"/>
                </a:schemeClr>
              </a:solidFill>
            </a:ln>
          </p:spPr>
        </p:pic>
        <p:pic>
          <p:nvPicPr>
            <p:cNvPr id="78" name="Picture 77">
              <a:extLst>
                <a:ext uri="{FF2B5EF4-FFF2-40B4-BE49-F238E27FC236}">
                  <a16:creationId xmlns:a16="http://schemas.microsoft.com/office/drawing/2014/main" id="{315D8850-3A6F-4DAD-A1F8-CEB8731E972A}"/>
                </a:ext>
              </a:extLst>
            </p:cNvPr>
            <p:cNvPicPr>
              <a:picLocks noChangeAspect="1"/>
            </p:cNvPicPr>
            <p:nvPr userDrawn="1"/>
          </p:nvPicPr>
          <p:blipFill>
            <a:blip r:embed="rId26"/>
            <a:stretch>
              <a:fillRect/>
            </a:stretch>
          </p:blipFill>
          <p:spPr>
            <a:xfrm>
              <a:off x="5623491" y="898907"/>
              <a:ext cx="1371930" cy="969341"/>
            </a:xfrm>
            <a:prstGeom prst="rect">
              <a:avLst/>
            </a:prstGeom>
            <a:ln>
              <a:solidFill>
                <a:schemeClr val="bg1">
                  <a:lumMod val="95000"/>
                </a:schemeClr>
              </a:solidFill>
            </a:ln>
          </p:spPr>
        </p:pic>
      </p:grpSp>
    </p:spTree>
    <p:extLst>
      <p:ext uri="{BB962C8B-B14F-4D97-AF65-F5344CB8AC3E}">
        <p14:creationId xmlns:p14="http://schemas.microsoft.com/office/powerpoint/2010/main" val="2282370749"/>
      </p:ext>
    </p:extLst>
  </p:cSld>
  <p:clrMap bg1="lt1" tx1="dk1" bg2="lt2" tx2="dk2" accent1="accent1" accent2="accent2" accent3="accent3" accent4="accent4" accent5="accent5" accent6="accent6" hlink="hlink" folHlink="folHlink"/>
  <p:sldLayoutIdLst>
    <p:sldLayoutId id="2147483837" r:id="rId1"/>
    <p:sldLayoutId id="2147483851" r:id="rId2"/>
    <p:sldLayoutId id="2147483838" r:id="rId3"/>
    <p:sldLayoutId id="2147483839" r:id="rId4"/>
    <p:sldLayoutId id="2147483858" r:id="rId5"/>
    <p:sldLayoutId id="2147483842" r:id="rId6"/>
    <p:sldLayoutId id="2147483843" r:id="rId7"/>
    <p:sldLayoutId id="2147483844" r:id="rId8"/>
    <p:sldLayoutId id="2147483845" r:id="rId9"/>
    <p:sldLayoutId id="2147483846" r:id="rId10"/>
    <p:sldLayoutId id="2147483849" r:id="rId11"/>
    <p:sldLayoutId id="2147483847" r:id="rId12"/>
    <p:sldLayoutId id="2147483863" r:id="rId13"/>
    <p:sldLayoutId id="2147483888" r:id="rId14"/>
    <p:sldLayoutId id="2147483874" r:id="rId15"/>
    <p:sldLayoutId id="2147483850" r:id="rId16"/>
    <p:sldLayoutId id="2147483853" r:id="rId17"/>
  </p:sldLayoutIdLst>
  <p:txStyles>
    <p:titleStyle>
      <a:lvl1pPr algn="l" defTabSz="1007943" rtl="0" eaLnBrk="1" latinLnBrk="0" hangingPunct="1">
        <a:lnSpc>
          <a:spcPct val="100000"/>
        </a:lnSpc>
        <a:spcBef>
          <a:spcPct val="0"/>
        </a:spcBef>
        <a:buNone/>
        <a:defRPr lang="en-AU" sz="2600" kern="1200" dirty="0" smtClean="0">
          <a:solidFill>
            <a:schemeClr val="tx1"/>
          </a:solidFill>
          <a:latin typeface="+mj-lt"/>
          <a:ea typeface="+mj-ea"/>
          <a:cs typeface="+mj-cs"/>
        </a:defRPr>
      </a:lvl1pPr>
    </p:titleStyle>
    <p:bodyStyle>
      <a:lvl1pPr marL="0" indent="0" algn="l" defTabSz="1007943" rtl="0" eaLnBrk="1" latinLnBrk="0" hangingPunct="1">
        <a:lnSpc>
          <a:spcPct val="100000"/>
        </a:lnSpc>
        <a:spcBef>
          <a:spcPts val="600"/>
        </a:spcBef>
        <a:buFont typeface="Arial" panose="020B0604020202020204" pitchFamily="34" charset="0"/>
        <a:buNone/>
        <a:defRPr lang="en-US" sz="1200" kern="1200" dirty="0" smtClean="0">
          <a:solidFill>
            <a:schemeClr val="tx1"/>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100000"/>
        </a:lnSpc>
        <a:spcBef>
          <a:spcPts val="600"/>
        </a:spcBef>
        <a:buFont typeface="Arial" panose="020B0604020202020204" pitchFamily="34" charset="0"/>
        <a:buNone/>
        <a:defRPr lang="en-US" sz="1000" kern="1200" dirty="0" smtClean="0">
          <a:solidFill>
            <a:schemeClr val="tx1"/>
          </a:solidFill>
          <a:latin typeface="+mn-lt"/>
          <a:ea typeface="+mn-ea"/>
          <a:cs typeface="+mn-cs"/>
        </a:defRPr>
      </a:lvl2pPr>
      <a:lvl3pPr marL="180000" indent="-180000" algn="l" defTabSz="1007943" rtl="0" eaLnBrk="1" latinLnBrk="0" hangingPunct="1">
        <a:lnSpc>
          <a:spcPct val="10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10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10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67" userDrawn="1">
          <p15:clr>
            <a:srgbClr val="F26B43"/>
          </p15:clr>
        </p15:guide>
        <p15:guide id="3" pos="336" userDrawn="1">
          <p15:clr>
            <a:srgbClr val="F26B43"/>
          </p15:clr>
        </p15:guide>
        <p15:guide id="4" pos="6396" userDrawn="1">
          <p15:clr>
            <a:srgbClr val="F26B43"/>
          </p15:clr>
        </p15:guide>
        <p15:guide id="7" pos="636" userDrawn="1">
          <p15:clr>
            <a:srgbClr val="F26B43"/>
          </p15:clr>
        </p15:guide>
        <p15:guide id="8" pos="863" userDrawn="1">
          <p15:clr>
            <a:srgbClr val="F26B43"/>
          </p15:clr>
        </p15:guide>
        <p15:guide id="9" pos="1161" userDrawn="1">
          <p15:clr>
            <a:srgbClr val="F26B43"/>
          </p15:clr>
        </p15:guide>
        <p15:guide id="10" pos="1388" userDrawn="1">
          <p15:clr>
            <a:srgbClr val="F26B43"/>
          </p15:clr>
        </p15:guide>
        <p15:guide id="11" pos="1683" userDrawn="1">
          <p15:clr>
            <a:srgbClr val="F26B43"/>
          </p15:clr>
        </p15:guide>
        <p15:guide id="12" pos="1910" userDrawn="1">
          <p15:clr>
            <a:srgbClr val="F26B43"/>
          </p15:clr>
        </p15:guide>
        <p15:guide id="13" pos="2205" userDrawn="1">
          <p15:clr>
            <a:srgbClr val="F26B43"/>
          </p15:clr>
        </p15:guide>
        <p15:guide id="14" pos="2433" userDrawn="1">
          <p15:clr>
            <a:srgbClr val="F26B43"/>
          </p15:clr>
        </p15:guide>
        <p15:guide id="15" pos="2730" userDrawn="1">
          <p15:clr>
            <a:srgbClr val="F26B43"/>
          </p15:clr>
        </p15:guide>
        <p15:guide id="16" pos="2959" userDrawn="1">
          <p15:clr>
            <a:srgbClr val="F26B43"/>
          </p15:clr>
        </p15:guide>
        <p15:guide id="17" pos="3253" userDrawn="1">
          <p15:clr>
            <a:srgbClr val="F26B43"/>
          </p15:clr>
        </p15:guide>
        <p15:guide id="18" pos="3480" userDrawn="1">
          <p15:clr>
            <a:srgbClr val="F26B43"/>
          </p15:clr>
        </p15:guide>
        <p15:guide id="19" pos="3776" userDrawn="1">
          <p15:clr>
            <a:srgbClr val="F26B43"/>
          </p15:clr>
        </p15:guide>
        <p15:guide id="20" pos="4003" userDrawn="1">
          <p15:clr>
            <a:srgbClr val="F26B43"/>
          </p15:clr>
        </p15:guide>
        <p15:guide id="21" pos="4299" userDrawn="1">
          <p15:clr>
            <a:srgbClr val="F26B43"/>
          </p15:clr>
        </p15:guide>
        <p15:guide id="22" pos="4527" userDrawn="1">
          <p15:clr>
            <a:srgbClr val="F26B43"/>
          </p15:clr>
        </p15:guide>
        <p15:guide id="23" pos="4823" userDrawn="1">
          <p15:clr>
            <a:srgbClr val="F26B43"/>
          </p15:clr>
        </p15:guide>
        <p15:guide id="24" pos="5051" userDrawn="1">
          <p15:clr>
            <a:srgbClr val="F26B43"/>
          </p15:clr>
        </p15:guide>
        <p15:guide id="25" pos="5348" userDrawn="1">
          <p15:clr>
            <a:srgbClr val="F26B43"/>
          </p15:clr>
        </p15:guide>
        <p15:guide id="26" pos="5574" userDrawn="1">
          <p15:clr>
            <a:srgbClr val="F26B43"/>
          </p15:clr>
        </p15:guide>
        <p15:guide id="27" pos="5872" userDrawn="1">
          <p15:clr>
            <a:srgbClr val="F26B43"/>
          </p15:clr>
        </p15:guide>
        <p15:guide id="28" pos="6096" userDrawn="1">
          <p15:clr>
            <a:srgbClr val="F26B43"/>
          </p15:clr>
        </p15:guide>
        <p15:guide id="29" pos="750" userDrawn="1">
          <p15:clr>
            <a:srgbClr val="F26B43"/>
          </p15:clr>
        </p15:guide>
        <p15:guide id="30" pos="1274" userDrawn="1">
          <p15:clr>
            <a:srgbClr val="F26B43"/>
          </p15:clr>
        </p15:guide>
        <p15:guide id="31" pos="1797" userDrawn="1">
          <p15:clr>
            <a:srgbClr val="F26B43"/>
          </p15:clr>
        </p15:guide>
        <p15:guide id="32" pos="2319" userDrawn="1">
          <p15:clr>
            <a:srgbClr val="F26B43"/>
          </p15:clr>
        </p15:guide>
        <p15:guide id="33" pos="2843" userDrawn="1">
          <p15:clr>
            <a:srgbClr val="F26B43"/>
          </p15:clr>
        </p15:guide>
        <p15:guide id="34" pos="3889" userDrawn="1">
          <p15:clr>
            <a:srgbClr val="F26B43"/>
          </p15:clr>
        </p15:guide>
        <p15:guide id="35" pos="4411" userDrawn="1">
          <p15:clr>
            <a:srgbClr val="F26B43"/>
          </p15:clr>
        </p15:guide>
        <p15:guide id="36" pos="4937" userDrawn="1">
          <p15:clr>
            <a:srgbClr val="F26B43"/>
          </p15:clr>
        </p15:guide>
        <p15:guide id="37" pos="5460" userDrawn="1">
          <p15:clr>
            <a:srgbClr val="F26B43"/>
          </p15:clr>
        </p15:guide>
        <p15:guide id="38" pos="5982" userDrawn="1">
          <p15:clr>
            <a:srgbClr val="F26B43"/>
          </p15:clr>
        </p15:guide>
        <p15:guide id="41" orient="horz" pos="905" userDrawn="1">
          <p15:clr>
            <a:srgbClr val="F26B43"/>
          </p15:clr>
        </p15:guide>
        <p15:guide id="42" orient="horz" pos="1015" userDrawn="1">
          <p15:clr>
            <a:srgbClr val="F26B43"/>
          </p15:clr>
        </p15:guide>
        <p15:guide id="43" orient="horz" pos="1244" userDrawn="1">
          <p15:clr>
            <a:srgbClr val="F26B43"/>
          </p15:clr>
        </p15:guide>
        <p15:guide id="44" orient="horz" pos="1353" userDrawn="1">
          <p15:clr>
            <a:srgbClr val="F26B43"/>
          </p15:clr>
        </p15:guide>
        <p15:guide id="46" orient="horz" pos="1583" userDrawn="1">
          <p15:clr>
            <a:srgbClr val="F26B43"/>
          </p15:clr>
        </p15:guide>
        <p15:guide id="47" orient="horz" pos="1698" userDrawn="1">
          <p15:clr>
            <a:srgbClr val="F26B43"/>
          </p15:clr>
        </p15:guide>
        <p15:guide id="48" orient="horz" pos="1924" userDrawn="1">
          <p15:clr>
            <a:srgbClr val="F26B43"/>
          </p15:clr>
        </p15:guide>
        <p15:guide id="49" orient="horz" pos="2035" userDrawn="1">
          <p15:clr>
            <a:srgbClr val="F26B43"/>
          </p15:clr>
        </p15:guide>
        <p15:guide id="50" orient="horz" pos="2265" userDrawn="1">
          <p15:clr>
            <a:srgbClr val="F26B43"/>
          </p15:clr>
        </p15:guide>
        <p15:guide id="51" orient="horz" pos="2378" userDrawn="1">
          <p15:clr>
            <a:srgbClr val="F26B43"/>
          </p15:clr>
        </p15:guide>
        <p15:guide id="52" orient="horz" pos="2607" userDrawn="1">
          <p15:clr>
            <a:srgbClr val="F26B43"/>
          </p15:clr>
        </p15:guide>
        <p15:guide id="53" orient="horz" pos="2720" userDrawn="1">
          <p15:clr>
            <a:srgbClr val="F26B43"/>
          </p15:clr>
        </p15:guide>
        <p15:guide id="54" orient="horz" pos="2948" userDrawn="1">
          <p15:clr>
            <a:srgbClr val="F26B43"/>
          </p15:clr>
        </p15:guide>
        <p15:guide id="55" orient="horz" pos="3060" userDrawn="1">
          <p15:clr>
            <a:srgbClr val="F26B43"/>
          </p15:clr>
        </p15:guide>
        <p15:guide id="56" orient="horz" pos="3285" userDrawn="1">
          <p15:clr>
            <a:srgbClr val="F26B43"/>
          </p15:clr>
        </p15:guide>
        <p15:guide id="57" orient="horz" pos="3399" userDrawn="1">
          <p15:clr>
            <a:srgbClr val="F26B43"/>
          </p15:clr>
        </p15:guide>
        <p15:guide id="58" orient="horz" pos="3629" userDrawn="1">
          <p15:clr>
            <a:srgbClr val="F26B43"/>
          </p15:clr>
        </p15:guide>
        <p15:guide id="59" orient="horz" pos="3740" userDrawn="1">
          <p15:clr>
            <a:srgbClr val="F26B43"/>
          </p15:clr>
        </p15:guide>
        <p15:guide id="60" orient="horz" pos="3966" userDrawn="1">
          <p15:clr>
            <a:srgbClr val="F26B43"/>
          </p15:clr>
        </p15:guide>
        <p15:guide id="62" orient="horz" pos="4082" userDrawn="1">
          <p15:clr>
            <a:srgbClr val="F26B43"/>
          </p15:clr>
        </p15:guide>
        <p15:guide id="63" orient="horz" pos="336" userDrawn="1">
          <p15:clr>
            <a:srgbClr val="F26B43"/>
          </p15:clr>
        </p15:guide>
        <p15:guide id="64" orient="horz" pos="674" userDrawn="1">
          <p15:clr>
            <a:srgbClr val="F26B43"/>
          </p15:clr>
        </p15:guide>
        <p15:guide id="65" orient="horz" pos="563" userDrawn="1">
          <p15:clr>
            <a:srgbClr val="F26B43"/>
          </p15:clr>
        </p15:guide>
        <p15:guide id="66" orient="horz" pos="4308" userDrawn="1">
          <p15:clr>
            <a:srgbClr val="F26B43"/>
          </p15:clr>
        </p15:guide>
        <p15:guide id="67" orient="horz" pos="4420"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CD98F6C-E17D-4AF1-B28D-E74D2449B991}"/>
              </a:ext>
            </a:extLst>
          </p:cNvPr>
          <p:cNvGraphicFramePr>
            <a:graphicFrameLocks noChangeAspect="1"/>
          </p:cNvGraphicFramePr>
          <p:nvPr userDrawn="1">
            <p:custDataLst>
              <p:tags r:id="rId23"/>
            </p:custDataLst>
            <p:extLst>
              <p:ext uri="{D42A27DB-BD31-4B8C-83A1-F6EECF244321}">
                <p14:modId xmlns:p14="http://schemas.microsoft.com/office/powerpoint/2010/main" val="409859580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4" imgW="347" imgH="348" progId="TCLayout.ActiveDocument.1">
                  <p:embed/>
                </p:oleObj>
              </mc:Choice>
              <mc:Fallback>
                <p:oleObj name="think-cell Slide" r:id="rId24" imgW="347" imgH="348" progId="TCLayout.ActiveDocument.1">
                  <p:embed/>
                  <p:pic>
                    <p:nvPicPr>
                      <p:cNvPr id="8" name="Object 7" hidden="1">
                        <a:extLst>
                          <a:ext uri="{FF2B5EF4-FFF2-40B4-BE49-F238E27FC236}">
                            <a16:creationId xmlns:a16="http://schemas.microsoft.com/office/drawing/2014/main" id="{1CD98F6C-E17D-4AF1-B28D-E74D2449B991}"/>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52" name="Title Placeholder 51">
            <a:extLst>
              <a:ext uri="{FF2B5EF4-FFF2-40B4-BE49-F238E27FC236}">
                <a16:creationId xmlns:a16="http://schemas.microsoft.com/office/drawing/2014/main" id="{29B7DF80-CCF5-4F4E-8357-EC4D13A4B073}"/>
              </a:ext>
            </a:extLst>
          </p:cNvPr>
          <p:cNvSpPr>
            <a:spLocks noGrp="1"/>
          </p:cNvSpPr>
          <p:nvPr>
            <p:ph type="title"/>
          </p:nvPr>
        </p:nvSpPr>
        <p:spPr>
          <a:xfrm>
            <a:off x="533401" y="533400"/>
            <a:ext cx="9620250" cy="900523"/>
          </a:xfrm>
          <a:prstGeom prst="rect">
            <a:avLst/>
          </a:prstGeom>
        </p:spPr>
        <p:txBody>
          <a:bodyPr vert="horz" lIns="0" tIns="0" rIns="0" bIns="0" rtlCol="0" anchor="t" anchorCtr="0">
            <a:noAutofit/>
          </a:bodyPr>
          <a:lstStyle/>
          <a:p>
            <a:pPr lvl="0" defTabSz="914400"/>
            <a:r>
              <a:rPr lang="en-US"/>
              <a:t>Insert slide title text</a:t>
            </a:r>
            <a:endParaRPr lang="en-AU"/>
          </a:p>
        </p:txBody>
      </p:sp>
      <p:sp>
        <p:nvSpPr>
          <p:cNvPr id="56" name="Text Placeholder 55">
            <a:extLst>
              <a:ext uri="{FF2B5EF4-FFF2-40B4-BE49-F238E27FC236}">
                <a16:creationId xmlns:a16="http://schemas.microsoft.com/office/drawing/2014/main" id="{D14FA05D-F499-4F93-BBBE-04F07B6567FB}"/>
              </a:ext>
            </a:extLst>
          </p:cNvPr>
          <p:cNvSpPr>
            <a:spLocks noGrp="1"/>
          </p:cNvSpPr>
          <p:nvPr>
            <p:ph type="body" idx="1"/>
          </p:nvPr>
        </p:nvSpPr>
        <p:spPr>
          <a:xfrm>
            <a:off x="533400" y="1614445"/>
            <a:ext cx="9618413" cy="522450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64" name="Picture 63">
            <a:extLst>
              <a:ext uri="{FF2B5EF4-FFF2-40B4-BE49-F238E27FC236}">
                <a16:creationId xmlns:a16="http://schemas.microsoft.com/office/drawing/2014/main" id="{311B1044-56C9-4589-8B4A-24FEB03CE7D3}"/>
              </a:ext>
            </a:extLst>
          </p:cNvPr>
          <p:cNvPicPr>
            <a:picLocks noChangeAspect="1"/>
          </p:cNvPicPr>
          <p:nvPr userDrawn="1"/>
        </p:nvPicPr>
        <p:blipFill>
          <a:blip r:embed="rId26"/>
          <a:stretch>
            <a:fillRect/>
          </a:stretch>
        </p:blipFill>
        <p:spPr>
          <a:xfrm>
            <a:off x="5343015" y="0"/>
            <a:ext cx="5348798" cy="7559675"/>
          </a:xfrm>
          <a:prstGeom prst="rect">
            <a:avLst/>
          </a:prstGeom>
        </p:spPr>
      </p:pic>
      <p:grpSp>
        <p:nvGrpSpPr>
          <p:cNvPr id="7" name="Group 6">
            <a:extLst>
              <a:ext uri="{FF2B5EF4-FFF2-40B4-BE49-F238E27FC236}">
                <a16:creationId xmlns:a16="http://schemas.microsoft.com/office/drawing/2014/main" id="{1E1B042A-9E78-4CA8-9905-3B407EBB9231}"/>
              </a:ext>
            </a:extLst>
          </p:cNvPr>
          <p:cNvGrpSpPr/>
          <p:nvPr userDrawn="1"/>
        </p:nvGrpSpPr>
        <p:grpSpPr>
          <a:xfrm>
            <a:off x="-2073306" y="-2953657"/>
            <a:ext cx="12754006" cy="11135922"/>
            <a:chOff x="-2073306" y="-2953657"/>
            <a:chExt cx="12754006" cy="11135922"/>
          </a:xfrm>
        </p:grpSpPr>
        <p:grpSp>
          <p:nvGrpSpPr>
            <p:cNvPr id="5" name="Group 4">
              <a:extLst>
                <a:ext uri="{FF2B5EF4-FFF2-40B4-BE49-F238E27FC236}">
                  <a16:creationId xmlns:a16="http://schemas.microsoft.com/office/drawing/2014/main" id="{5F6148E8-DD95-4395-9F56-CBF10C60AE42}"/>
                </a:ext>
              </a:extLst>
            </p:cNvPr>
            <p:cNvGrpSpPr/>
            <p:nvPr userDrawn="1"/>
          </p:nvGrpSpPr>
          <p:grpSpPr>
            <a:xfrm>
              <a:off x="-2073306" y="-2953657"/>
              <a:ext cx="12754006" cy="11135922"/>
              <a:chOff x="-2073306" y="-2953657"/>
              <a:chExt cx="12754006" cy="11135922"/>
            </a:xfrm>
          </p:grpSpPr>
          <p:grpSp>
            <p:nvGrpSpPr>
              <p:cNvPr id="65" name="Group 64">
                <a:extLst>
                  <a:ext uri="{FF2B5EF4-FFF2-40B4-BE49-F238E27FC236}">
                    <a16:creationId xmlns:a16="http://schemas.microsoft.com/office/drawing/2014/main" id="{490DB3A8-5392-4D14-BB31-CF0959EF2D25}"/>
                  </a:ext>
                </a:extLst>
              </p:cNvPr>
              <p:cNvGrpSpPr/>
              <p:nvPr userDrawn="1"/>
            </p:nvGrpSpPr>
            <p:grpSpPr>
              <a:xfrm>
                <a:off x="5359400" y="-633891"/>
                <a:ext cx="5321300" cy="403597"/>
                <a:chOff x="5359400" y="-633891"/>
                <a:chExt cx="5321300" cy="403597"/>
              </a:xfrm>
            </p:grpSpPr>
            <p:sp>
              <p:nvSpPr>
                <p:cNvPr id="66" name="Freeform: Shape 65">
                  <a:extLst>
                    <a:ext uri="{FF2B5EF4-FFF2-40B4-BE49-F238E27FC236}">
                      <a16:creationId xmlns:a16="http://schemas.microsoft.com/office/drawing/2014/main" id="{2F946F65-6DEF-40E1-AB45-8E5494F3DCFA}"/>
                    </a:ext>
                  </a:extLst>
                </p:cNvPr>
                <p:cNvSpPr/>
                <p:nvPr userDrawn="1"/>
              </p:nvSpPr>
              <p:spPr>
                <a:xfrm>
                  <a:off x="5359400" y="-633891"/>
                  <a:ext cx="5321300" cy="403597"/>
                </a:xfrm>
                <a:custGeom>
                  <a:avLst/>
                  <a:gdLst>
                    <a:gd name="connsiteX0" fmla="*/ 0 w 5321300"/>
                    <a:gd name="connsiteY0" fmla="*/ 546100 h 546100"/>
                    <a:gd name="connsiteX1" fmla="*/ 0 w 5321300"/>
                    <a:gd name="connsiteY1" fmla="*/ 0 h 546100"/>
                    <a:gd name="connsiteX2" fmla="*/ 5321300 w 5321300"/>
                    <a:gd name="connsiteY2" fmla="*/ 0 h 546100"/>
                    <a:gd name="connsiteX3" fmla="*/ 5321300 w 5321300"/>
                    <a:gd name="connsiteY3" fmla="*/ 533400 h 546100"/>
                  </a:gdLst>
                  <a:ahLst/>
                  <a:cxnLst>
                    <a:cxn ang="0">
                      <a:pos x="connsiteX0" y="connsiteY0"/>
                    </a:cxn>
                    <a:cxn ang="0">
                      <a:pos x="connsiteX1" y="connsiteY1"/>
                    </a:cxn>
                    <a:cxn ang="0">
                      <a:pos x="connsiteX2" y="connsiteY2"/>
                    </a:cxn>
                    <a:cxn ang="0">
                      <a:pos x="connsiteX3" y="connsiteY3"/>
                    </a:cxn>
                  </a:cxnLst>
                  <a:rect l="l" t="t" r="r" b="b"/>
                  <a:pathLst>
                    <a:path w="5321300" h="546100">
                      <a:moveTo>
                        <a:pt x="0" y="546100"/>
                      </a:moveTo>
                      <a:lnTo>
                        <a:pt x="0" y="0"/>
                      </a:lnTo>
                      <a:lnTo>
                        <a:pt x="5321300" y="0"/>
                      </a:lnTo>
                      <a:lnTo>
                        <a:pt x="5321300" y="533400"/>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Content Placeholder 9">
                  <a:extLst>
                    <a:ext uri="{FF2B5EF4-FFF2-40B4-BE49-F238E27FC236}">
                      <a16:creationId xmlns:a16="http://schemas.microsoft.com/office/drawing/2014/main" id="{A49DAF2A-6673-4299-8384-3AE1A6AA1138}"/>
                    </a:ext>
                  </a:extLst>
                </p:cNvPr>
                <p:cNvSpPr txBox="1">
                  <a:spLocks/>
                </p:cNvSpPr>
                <p:nvPr userDrawn="1"/>
              </p:nvSpPr>
              <p:spPr>
                <a:xfrm>
                  <a:off x="5516880" y="-582660"/>
                  <a:ext cx="5035973" cy="190500"/>
                </a:xfrm>
                <a:prstGeom prst="rect">
                  <a:avLst/>
                </a:prstGeom>
              </p:spPr>
              <p:txBody>
                <a:bodyPr>
                  <a:noAutofit/>
                </a:bodyPr>
                <a:lstStyle>
                  <a:lvl1pPr marL="0" indent="0" algn="ctr"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n-lt"/>
                      <a:ea typeface="+mn-ea"/>
                      <a:cs typeface="+mn-cs"/>
                    </a:defRPr>
                  </a:lvl2pPr>
                  <a:lvl3pPr marL="180000" indent="-180000" algn="l" defTabSz="1007943" rtl="0" eaLnBrk="1" latinLnBrk="0" hangingPunct="1">
                    <a:lnSpc>
                      <a:spcPct val="9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9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9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AU">
                      <a:solidFill>
                        <a:schemeClr val="tx1"/>
                      </a:solidFill>
                    </a:rPr>
                    <a:t>Ensure any hero or focus point of your image is </a:t>
                  </a:r>
                  <a:br>
                    <a:rPr lang="en-AU">
                      <a:solidFill>
                        <a:schemeClr val="tx1"/>
                      </a:solidFill>
                    </a:rPr>
                  </a:br>
                  <a:r>
                    <a:rPr lang="en-AU">
                      <a:solidFill>
                        <a:schemeClr val="tx1"/>
                      </a:solidFill>
                    </a:rPr>
                    <a:t>cropped to be visible in this area</a:t>
                  </a:r>
                </a:p>
              </p:txBody>
            </p:sp>
          </p:grpSp>
          <p:grpSp>
            <p:nvGrpSpPr>
              <p:cNvPr id="68" name="Group 67">
                <a:extLst>
                  <a:ext uri="{FF2B5EF4-FFF2-40B4-BE49-F238E27FC236}">
                    <a16:creationId xmlns:a16="http://schemas.microsoft.com/office/drawing/2014/main" id="{12BFD159-A5A0-40FD-B7B3-ACBE7DD8065C}"/>
                  </a:ext>
                </a:extLst>
              </p:cNvPr>
              <p:cNvGrpSpPr/>
              <p:nvPr userDrawn="1"/>
            </p:nvGrpSpPr>
            <p:grpSpPr>
              <a:xfrm>
                <a:off x="5359400" y="7778668"/>
                <a:ext cx="5321300" cy="403597"/>
                <a:chOff x="5359400" y="7778668"/>
                <a:chExt cx="5321300" cy="403597"/>
              </a:xfrm>
            </p:grpSpPr>
            <p:sp>
              <p:nvSpPr>
                <p:cNvPr id="70" name="Content Placeholder 9">
                  <a:extLst>
                    <a:ext uri="{FF2B5EF4-FFF2-40B4-BE49-F238E27FC236}">
                      <a16:creationId xmlns:a16="http://schemas.microsoft.com/office/drawing/2014/main" id="{DA1F1676-E740-48B4-A725-B1AAC4198407}"/>
                    </a:ext>
                  </a:extLst>
                </p:cNvPr>
                <p:cNvSpPr txBox="1">
                  <a:spLocks/>
                </p:cNvSpPr>
                <p:nvPr userDrawn="1"/>
              </p:nvSpPr>
              <p:spPr>
                <a:xfrm>
                  <a:off x="5516880" y="7789967"/>
                  <a:ext cx="5035973" cy="303108"/>
                </a:xfrm>
                <a:prstGeom prst="rect">
                  <a:avLst/>
                </a:prstGeom>
              </p:spPr>
              <p:txBody>
                <a:bodyPr>
                  <a:noAutofit/>
                </a:bodyPr>
                <a:lstStyle>
                  <a:lvl1pPr marL="0" indent="0" algn="ctr"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n-lt"/>
                      <a:ea typeface="+mn-ea"/>
                      <a:cs typeface="+mn-cs"/>
                    </a:defRPr>
                  </a:lvl2pPr>
                  <a:lvl3pPr marL="180000" indent="-180000" algn="l" defTabSz="1007943" rtl="0" eaLnBrk="1" latinLnBrk="0" hangingPunct="1">
                    <a:lnSpc>
                      <a:spcPct val="9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9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9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AU">
                      <a:solidFill>
                        <a:schemeClr val="tx1"/>
                      </a:solidFill>
                    </a:rPr>
                    <a:t>Ensure any hero or focus point of your image is </a:t>
                  </a:r>
                  <a:br>
                    <a:rPr lang="en-AU">
                      <a:solidFill>
                        <a:schemeClr val="tx1"/>
                      </a:solidFill>
                    </a:rPr>
                  </a:br>
                  <a:r>
                    <a:rPr lang="en-AU">
                      <a:solidFill>
                        <a:schemeClr val="tx1"/>
                      </a:solidFill>
                    </a:rPr>
                    <a:t>cropped to be visible in this area</a:t>
                  </a:r>
                </a:p>
              </p:txBody>
            </p:sp>
            <p:sp>
              <p:nvSpPr>
                <p:cNvPr id="71" name="Freeform: Shape 70">
                  <a:extLst>
                    <a:ext uri="{FF2B5EF4-FFF2-40B4-BE49-F238E27FC236}">
                      <a16:creationId xmlns:a16="http://schemas.microsoft.com/office/drawing/2014/main" id="{C6FEEAFE-64D8-46D2-B287-89C84A0B8E86}"/>
                    </a:ext>
                  </a:extLst>
                </p:cNvPr>
                <p:cNvSpPr/>
                <p:nvPr userDrawn="1"/>
              </p:nvSpPr>
              <p:spPr>
                <a:xfrm flipV="1">
                  <a:off x="5359400" y="7778668"/>
                  <a:ext cx="5321300" cy="403597"/>
                </a:xfrm>
                <a:custGeom>
                  <a:avLst/>
                  <a:gdLst>
                    <a:gd name="connsiteX0" fmla="*/ 0 w 5321300"/>
                    <a:gd name="connsiteY0" fmla="*/ 546100 h 546100"/>
                    <a:gd name="connsiteX1" fmla="*/ 0 w 5321300"/>
                    <a:gd name="connsiteY1" fmla="*/ 0 h 546100"/>
                    <a:gd name="connsiteX2" fmla="*/ 5321300 w 5321300"/>
                    <a:gd name="connsiteY2" fmla="*/ 0 h 546100"/>
                    <a:gd name="connsiteX3" fmla="*/ 5321300 w 5321300"/>
                    <a:gd name="connsiteY3" fmla="*/ 533400 h 546100"/>
                  </a:gdLst>
                  <a:ahLst/>
                  <a:cxnLst>
                    <a:cxn ang="0">
                      <a:pos x="connsiteX0" y="connsiteY0"/>
                    </a:cxn>
                    <a:cxn ang="0">
                      <a:pos x="connsiteX1" y="connsiteY1"/>
                    </a:cxn>
                    <a:cxn ang="0">
                      <a:pos x="connsiteX2" y="connsiteY2"/>
                    </a:cxn>
                    <a:cxn ang="0">
                      <a:pos x="connsiteX3" y="connsiteY3"/>
                    </a:cxn>
                  </a:cxnLst>
                  <a:rect l="l" t="t" r="r" b="b"/>
                  <a:pathLst>
                    <a:path w="5321300" h="546100">
                      <a:moveTo>
                        <a:pt x="0" y="546100"/>
                      </a:moveTo>
                      <a:lnTo>
                        <a:pt x="0" y="0"/>
                      </a:lnTo>
                      <a:lnTo>
                        <a:pt x="5321300" y="0"/>
                      </a:lnTo>
                      <a:lnTo>
                        <a:pt x="5321300" y="533400"/>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 name="Group 3">
                <a:extLst>
                  <a:ext uri="{FF2B5EF4-FFF2-40B4-BE49-F238E27FC236}">
                    <a16:creationId xmlns:a16="http://schemas.microsoft.com/office/drawing/2014/main" id="{EF8CEF1D-590A-4AE0-81A8-C46FDC0A42D4}"/>
                  </a:ext>
                </a:extLst>
              </p:cNvPr>
              <p:cNvGrpSpPr/>
              <p:nvPr userDrawn="1"/>
            </p:nvGrpSpPr>
            <p:grpSpPr>
              <a:xfrm>
                <a:off x="-2073306" y="-2953657"/>
                <a:ext cx="12585119" cy="10333333"/>
                <a:chOff x="-2073306" y="-2953657"/>
                <a:chExt cx="12585119" cy="10333333"/>
              </a:xfrm>
            </p:grpSpPr>
            <p:grpSp>
              <p:nvGrpSpPr>
                <p:cNvPr id="3" name="Group 2">
                  <a:extLst>
                    <a:ext uri="{FF2B5EF4-FFF2-40B4-BE49-F238E27FC236}">
                      <a16:creationId xmlns:a16="http://schemas.microsoft.com/office/drawing/2014/main" id="{3E48CAC1-A780-431E-B6EB-98DBFB960496}"/>
                    </a:ext>
                  </a:extLst>
                </p:cNvPr>
                <p:cNvGrpSpPr/>
                <p:nvPr userDrawn="1"/>
              </p:nvGrpSpPr>
              <p:grpSpPr>
                <a:xfrm>
                  <a:off x="-2073306" y="-2953657"/>
                  <a:ext cx="12585119" cy="10333333"/>
                  <a:chOff x="-2073306" y="-2953657"/>
                  <a:chExt cx="12585119" cy="10333333"/>
                </a:xfrm>
              </p:grpSpPr>
              <p:grpSp>
                <p:nvGrpSpPr>
                  <p:cNvPr id="2" name="Group 1">
                    <a:extLst>
                      <a:ext uri="{FF2B5EF4-FFF2-40B4-BE49-F238E27FC236}">
                        <a16:creationId xmlns:a16="http://schemas.microsoft.com/office/drawing/2014/main" id="{13020693-B9C6-4647-BBA6-A6E35A9079C0}"/>
                      </a:ext>
                    </a:extLst>
                  </p:cNvPr>
                  <p:cNvGrpSpPr/>
                  <p:nvPr userDrawn="1"/>
                </p:nvGrpSpPr>
                <p:grpSpPr>
                  <a:xfrm>
                    <a:off x="89263" y="-2953657"/>
                    <a:ext cx="10422550" cy="1970096"/>
                    <a:chOff x="89263" y="-2953657"/>
                    <a:chExt cx="10422550" cy="1970096"/>
                  </a:xfrm>
                </p:grpSpPr>
                <p:sp>
                  <p:nvSpPr>
                    <p:cNvPr id="11" name="Rectangle 10">
                      <a:extLst>
                        <a:ext uri="{FF2B5EF4-FFF2-40B4-BE49-F238E27FC236}">
                          <a16:creationId xmlns:a16="http://schemas.microsoft.com/office/drawing/2014/main" id="{CD7F75C0-0071-46D0-8BFC-A9ED7E4DAEC2}"/>
                        </a:ext>
                      </a:extLst>
                    </p:cNvPr>
                    <p:cNvSpPr/>
                    <p:nvPr userDrawn="1"/>
                  </p:nvSpPr>
                  <p:spPr>
                    <a:xfrm>
                      <a:off x="1010984"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12F5BF1C-6F3A-432F-819A-C03BDC2AE27C}"/>
                        </a:ext>
                      </a:extLst>
                    </p:cNvPr>
                    <p:cNvSpPr/>
                    <p:nvPr userDrawn="1"/>
                  </p:nvSpPr>
                  <p:spPr>
                    <a:xfrm>
                      <a:off x="1841968"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BFDCD7BD-8782-4B5D-9A55-838736C8C675}"/>
                        </a:ext>
                      </a:extLst>
                    </p:cNvPr>
                    <p:cNvSpPr/>
                    <p:nvPr userDrawn="1"/>
                  </p:nvSpPr>
                  <p:spPr>
                    <a:xfrm>
                      <a:off x="2672952"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CFF627EE-C306-449A-8F0E-C6ADBDB6065A}"/>
                        </a:ext>
                      </a:extLst>
                    </p:cNvPr>
                    <p:cNvSpPr/>
                    <p:nvPr userDrawn="1"/>
                  </p:nvSpPr>
                  <p:spPr>
                    <a:xfrm>
                      <a:off x="3503936"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0C65C381-4B2F-42C0-B08F-014E8761C10A}"/>
                        </a:ext>
                      </a:extLst>
                    </p:cNvPr>
                    <p:cNvSpPr/>
                    <p:nvPr userDrawn="1"/>
                  </p:nvSpPr>
                  <p:spPr>
                    <a:xfrm>
                      <a:off x="4334920"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7CA6894F-D57E-4B61-B2B5-9A98D6AC0748}"/>
                        </a:ext>
                      </a:extLst>
                    </p:cNvPr>
                    <p:cNvSpPr/>
                    <p:nvPr userDrawn="1"/>
                  </p:nvSpPr>
                  <p:spPr>
                    <a:xfrm>
                      <a:off x="5165904"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8B530D16-A319-4A33-A065-5162727FEBEE}"/>
                        </a:ext>
                      </a:extLst>
                    </p:cNvPr>
                    <p:cNvSpPr/>
                    <p:nvPr userDrawn="1"/>
                  </p:nvSpPr>
                  <p:spPr>
                    <a:xfrm>
                      <a:off x="5996888"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51078F2F-508C-4F97-9289-A465DF0E8F81}"/>
                        </a:ext>
                      </a:extLst>
                    </p:cNvPr>
                    <p:cNvSpPr/>
                    <p:nvPr userDrawn="1"/>
                  </p:nvSpPr>
                  <p:spPr>
                    <a:xfrm>
                      <a:off x="6827872"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65411FE4-34F0-4DF0-A688-E993FCCF5DDB}"/>
                        </a:ext>
                      </a:extLst>
                    </p:cNvPr>
                    <p:cNvSpPr/>
                    <p:nvPr userDrawn="1"/>
                  </p:nvSpPr>
                  <p:spPr>
                    <a:xfrm>
                      <a:off x="7658856"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8EE072AD-3FE0-4595-AA93-BBAC30F60B12}"/>
                        </a:ext>
                      </a:extLst>
                    </p:cNvPr>
                    <p:cNvSpPr/>
                    <p:nvPr userDrawn="1"/>
                  </p:nvSpPr>
                  <p:spPr>
                    <a:xfrm>
                      <a:off x="8489840"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3046975B-AA3A-471D-B7F8-EF930EE66F59}"/>
                        </a:ext>
                      </a:extLst>
                    </p:cNvPr>
                    <p:cNvSpPr/>
                    <p:nvPr userDrawn="1"/>
                  </p:nvSpPr>
                  <p:spPr>
                    <a:xfrm>
                      <a:off x="9320824"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8C40BF16-C1D8-4519-A1D9-192CE63EAAD9}"/>
                        </a:ext>
                      </a:extLst>
                    </p:cNvPr>
                    <p:cNvSpPr/>
                    <p:nvPr userDrawn="1"/>
                  </p:nvSpPr>
                  <p:spPr>
                    <a:xfrm>
                      <a:off x="180000"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4B0E29D1-E2E3-400D-A95C-84AB87854760}"/>
                        </a:ext>
                      </a:extLst>
                    </p:cNvPr>
                    <p:cNvSpPr/>
                    <p:nvPr userDrawn="1"/>
                  </p:nvSpPr>
                  <p:spPr>
                    <a:xfrm>
                      <a:off x="10151813"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69E7BFEB-F1B5-4849-8F8F-AF485D3E3700}"/>
                        </a:ext>
                      </a:extLst>
                    </p:cNvPr>
                    <p:cNvSpPr/>
                    <p:nvPr userDrawn="1"/>
                  </p:nvSpPr>
                  <p:spPr>
                    <a:xfrm>
                      <a:off x="1010984"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55AFF936-2E80-4F12-B252-3BF7606CB32F}"/>
                        </a:ext>
                      </a:extLst>
                    </p:cNvPr>
                    <p:cNvSpPr/>
                    <p:nvPr userDrawn="1"/>
                  </p:nvSpPr>
                  <p:spPr>
                    <a:xfrm>
                      <a:off x="1841968"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5BE2A9EF-F7C0-498E-81D3-DBF083BC90D0}"/>
                        </a:ext>
                      </a:extLst>
                    </p:cNvPr>
                    <p:cNvSpPr/>
                    <p:nvPr userDrawn="1"/>
                  </p:nvSpPr>
                  <p:spPr>
                    <a:xfrm>
                      <a:off x="2672952"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8659B71C-A142-4530-9686-6ABF043070FB}"/>
                        </a:ext>
                      </a:extLst>
                    </p:cNvPr>
                    <p:cNvSpPr/>
                    <p:nvPr userDrawn="1"/>
                  </p:nvSpPr>
                  <p:spPr>
                    <a:xfrm>
                      <a:off x="3503936"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CDAE4767-3059-4E7A-9CDD-06468D266F15}"/>
                        </a:ext>
                      </a:extLst>
                    </p:cNvPr>
                    <p:cNvSpPr/>
                    <p:nvPr userDrawn="1"/>
                  </p:nvSpPr>
                  <p:spPr>
                    <a:xfrm>
                      <a:off x="4334920"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A5126C55-2C3A-4803-9D97-AFB6B0FBDC7A}"/>
                        </a:ext>
                      </a:extLst>
                    </p:cNvPr>
                    <p:cNvSpPr/>
                    <p:nvPr userDrawn="1"/>
                  </p:nvSpPr>
                  <p:spPr>
                    <a:xfrm>
                      <a:off x="5165904"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FF33A8B8-59D8-47D9-B3A0-EA06176B78FA}"/>
                        </a:ext>
                      </a:extLst>
                    </p:cNvPr>
                    <p:cNvSpPr/>
                    <p:nvPr userDrawn="1"/>
                  </p:nvSpPr>
                  <p:spPr>
                    <a:xfrm>
                      <a:off x="5996888"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A47C2A2F-43C3-41C7-BA7C-CE288C0B1C57}"/>
                        </a:ext>
                      </a:extLst>
                    </p:cNvPr>
                    <p:cNvSpPr/>
                    <p:nvPr userDrawn="1"/>
                  </p:nvSpPr>
                  <p:spPr>
                    <a:xfrm>
                      <a:off x="6827872"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CDD294B5-16E9-4018-B84D-3AAE98169A9F}"/>
                        </a:ext>
                      </a:extLst>
                    </p:cNvPr>
                    <p:cNvSpPr/>
                    <p:nvPr userDrawn="1"/>
                  </p:nvSpPr>
                  <p:spPr>
                    <a:xfrm>
                      <a:off x="7658856"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BFEC24C1-215E-4480-9BD0-7429656571E2}"/>
                        </a:ext>
                      </a:extLst>
                    </p:cNvPr>
                    <p:cNvSpPr/>
                    <p:nvPr userDrawn="1"/>
                  </p:nvSpPr>
                  <p:spPr>
                    <a:xfrm>
                      <a:off x="8489840"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C27C0ABF-6A94-4122-BE86-6541FBC450DF}"/>
                        </a:ext>
                      </a:extLst>
                    </p:cNvPr>
                    <p:cNvSpPr/>
                    <p:nvPr userDrawn="1"/>
                  </p:nvSpPr>
                  <p:spPr>
                    <a:xfrm>
                      <a:off x="9320824"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06A0CA16-0AD9-4C16-9316-ED918AAE1F1D}"/>
                        </a:ext>
                      </a:extLst>
                    </p:cNvPr>
                    <p:cNvSpPr/>
                    <p:nvPr userDrawn="1"/>
                  </p:nvSpPr>
                  <p:spPr>
                    <a:xfrm>
                      <a:off x="89263"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04DB80DC-0963-4FFA-B2EA-661E7FA0982B}"/>
                        </a:ext>
                      </a:extLst>
                    </p:cNvPr>
                    <p:cNvSpPr/>
                    <p:nvPr userDrawn="1"/>
                  </p:nvSpPr>
                  <p:spPr>
                    <a:xfrm>
                      <a:off x="10151813"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7" name="Rectangle 46">
                    <a:extLst>
                      <a:ext uri="{FF2B5EF4-FFF2-40B4-BE49-F238E27FC236}">
                        <a16:creationId xmlns:a16="http://schemas.microsoft.com/office/drawing/2014/main" id="{A603443D-627B-4CD6-A806-BB4734031DD7}"/>
                      </a:ext>
                    </a:extLst>
                  </p:cNvPr>
                  <p:cNvSpPr/>
                  <p:nvPr userDrawn="1"/>
                </p:nvSpPr>
                <p:spPr>
                  <a:xfrm rot="5400000">
                    <a:off x="-1829443" y="28953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550A445E-A213-4F01-A145-5E9A63FC9180}"/>
                      </a:ext>
                    </a:extLst>
                  </p:cNvPr>
                  <p:cNvSpPr/>
                  <p:nvPr userDrawn="1"/>
                </p:nvSpPr>
                <p:spPr>
                  <a:xfrm rot="5400000">
                    <a:off x="-1829440" y="830060"/>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227462EA-5B4E-4AF1-9B07-93E0ED33B6A1}"/>
                      </a:ext>
                    </a:extLst>
                  </p:cNvPr>
                  <p:cNvSpPr/>
                  <p:nvPr userDrawn="1"/>
                </p:nvSpPr>
                <p:spPr>
                  <a:xfrm rot="5400000">
                    <a:off x="-1829440" y="1911106"/>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6C1A896C-8646-44F1-8FC8-BA4D98874E8C}"/>
                      </a:ext>
                    </a:extLst>
                  </p:cNvPr>
                  <p:cNvSpPr/>
                  <p:nvPr userDrawn="1"/>
                </p:nvSpPr>
                <p:spPr>
                  <a:xfrm rot="5400000">
                    <a:off x="-1829440" y="2451629"/>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88FE62A9-C510-4B0F-B778-EEAB5B4F50C2}"/>
                      </a:ext>
                    </a:extLst>
                  </p:cNvPr>
                  <p:cNvSpPr/>
                  <p:nvPr userDrawn="1"/>
                </p:nvSpPr>
                <p:spPr>
                  <a:xfrm rot="5400000">
                    <a:off x="-1829440" y="2992152"/>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8DD8E7E2-9330-4027-BA57-A047EACF3322}"/>
                      </a:ext>
                    </a:extLst>
                  </p:cNvPr>
                  <p:cNvSpPr/>
                  <p:nvPr userDrawn="1"/>
                </p:nvSpPr>
                <p:spPr>
                  <a:xfrm rot="5400000">
                    <a:off x="-1829440" y="3532675"/>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894FBF1F-FD78-4628-8E2E-2C478C7B77D4}"/>
                      </a:ext>
                    </a:extLst>
                  </p:cNvPr>
                  <p:cNvSpPr/>
                  <p:nvPr userDrawn="1"/>
                </p:nvSpPr>
                <p:spPr>
                  <a:xfrm rot="5400000">
                    <a:off x="-1829440" y="4073198"/>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37F5AED0-C802-43EE-8E7E-0D804255D168}"/>
                      </a:ext>
                    </a:extLst>
                  </p:cNvPr>
                  <p:cNvSpPr/>
                  <p:nvPr userDrawn="1"/>
                </p:nvSpPr>
                <p:spPr>
                  <a:xfrm rot="5400000">
                    <a:off x="-1829440" y="4613721"/>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62C3AD5F-54A5-4BD8-AD18-93D2F5979FDD}"/>
                      </a:ext>
                    </a:extLst>
                  </p:cNvPr>
                  <p:cNvSpPr/>
                  <p:nvPr userDrawn="1"/>
                </p:nvSpPr>
                <p:spPr>
                  <a:xfrm rot="5400000">
                    <a:off x="-1829440" y="5154244"/>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738272FE-9542-48F4-834A-A397437D6DB2}"/>
                      </a:ext>
                    </a:extLst>
                  </p:cNvPr>
                  <p:cNvSpPr/>
                  <p:nvPr userDrawn="1"/>
                </p:nvSpPr>
                <p:spPr>
                  <a:xfrm rot="5400000">
                    <a:off x="-1829440" y="569476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38A49ABE-D145-43FC-95A8-DFEBFFFC0C18}"/>
                      </a:ext>
                    </a:extLst>
                  </p:cNvPr>
                  <p:cNvSpPr/>
                  <p:nvPr userDrawn="1"/>
                </p:nvSpPr>
                <p:spPr>
                  <a:xfrm rot="5400000">
                    <a:off x="-1829440" y="6235290"/>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D25FDACC-F5AF-4BF2-9ACA-F6F94488D084}"/>
                      </a:ext>
                    </a:extLst>
                  </p:cNvPr>
                  <p:cNvSpPr/>
                  <p:nvPr userDrawn="1"/>
                </p:nvSpPr>
                <p:spPr>
                  <a:xfrm rot="5400000">
                    <a:off x="-1829440" y="6775813"/>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a:extLst>
                      <a:ext uri="{FF2B5EF4-FFF2-40B4-BE49-F238E27FC236}">
                        <a16:creationId xmlns:a16="http://schemas.microsoft.com/office/drawing/2014/main" id="{D94422E1-C1BF-4CD1-82F8-3C951F4C9F71}"/>
                      </a:ext>
                    </a:extLst>
                  </p:cNvPr>
                  <p:cNvSpPr/>
                  <p:nvPr userDrawn="1"/>
                </p:nvSpPr>
                <p:spPr>
                  <a:xfrm rot="5400000">
                    <a:off x="-1829441" y="1370583"/>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2" name="Rectangle 71">
                  <a:extLst>
                    <a:ext uri="{FF2B5EF4-FFF2-40B4-BE49-F238E27FC236}">
                      <a16:creationId xmlns:a16="http://schemas.microsoft.com/office/drawing/2014/main" id="{0BB0440E-E632-4596-9F1B-F04E59BC72CC}"/>
                    </a:ext>
                  </a:extLst>
                </p:cNvPr>
                <p:cNvSpPr/>
                <p:nvPr userDrawn="1"/>
              </p:nvSpPr>
              <p:spPr>
                <a:xfrm>
                  <a:off x="-1770241" y="445435"/>
                  <a:ext cx="1411452" cy="3790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rPr>
                    <a:t>USE MATCHING IMAGERY ONLY</a:t>
                  </a:r>
                </a:p>
              </p:txBody>
            </p:sp>
            <p:sp>
              <p:nvSpPr>
                <p:cNvPr id="73" name="Rectangle 72">
                  <a:extLst>
                    <a:ext uri="{FF2B5EF4-FFF2-40B4-BE49-F238E27FC236}">
                      <a16:creationId xmlns:a16="http://schemas.microsoft.com/office/drawing/2014/main" id="{0B379D54-0898-407A-90F0-2759762552E2}"/>
                    </a:ext>
                  </a:extLst>
                </p:cNvPr>
                <p:cNvSpPr/>
                <p:nvPr userDrawn="1"/>
              </p:nvSpPr>
              <p:spPr>
                <a:xfrm>
                  <a:off x="-1770241" y="0"/>
                  <a:ext cx="1411452" cy="379049"/>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latin typeface="MCQ Global Medium" panose="020B0703020203020204" pitchFamily="34" charset="0"/>
                      <a:cs typeface="MCQ Global Medium" panose="020B0703020203020204" pitchFamily="34" charset="0"/>
                    </a:rPr>
                    <a:t>DESIGN </a:t>
                  </a:r>
                  <a:br>
                    <a:rPr lang="en-AU" sz="1000">
                      <a:solidFill>
                        <a:schemeClr val="bg1"/>
                      </a:solidFill>
                      <a:latin typeface="MCQ Global Medium" panose="020B0703020203020204" pitchFamily="34" charset="0"/>
                      <a:cs typeface="MCQ Global Medium" panose="020B0703020203020204" pitchFamily="34" charset="0"/>
                    </a:rPr>
                  </a:br>
                  <a:r>
                    <a:rPr lang="en-AU" sz="1000">
                      <a:solidFill>
                        <a:schemeClr val="bg1"/>
                      </a:solidFill>
                      <a:latin typeface="MCQ Global Medium" panose="020B0703020203020204" pitchFamily="34" charset="0"/>
                      <a:cs typeface="MCQ Global Medium" panose="020B0703020203020204" pitchFamily="34" charset="0"/>
                    </a:rPr>
                    <a:t>ADVICE</a:t>
                  </a:r>
                </a:p>
              </p:txBody>
            </p:sp>
          </p:grpSp>
        </p:grpSp>
        <p:grpSp>
          <p:nvGrpSpPr>
            <p:cNvPr id="74" name="Group 73">
              <a:extLst>
                <a:ext uri="{FF2B5EF4-FFF2-40B4-BE49-F238E27FC236}">
                  <a16:creationId xmlns:a16="http://schemas.microsoft.com/office/drawing/2014/main" id="{CEFDA097-751D-4AC6-B0CC-E48B36AF61A6}"/>
                </a:ext>
              </a:extLst>
            </p:cNvPr>
            <p:cNvGrpSpPr/>
            <p:nvPr userDrawn="1"/>
          </p:nvGrpSpPr>
          <p:grpSpPr>
            <a:xfrm>
              <a:off x="-1775170" y="898906"/>
              <a:ext cx="1411445" cy="3219746"/>
              <a:chOff x="7203301" y="898906"/>
              <a:chExt cx="1380723" cy="3149664"/>
            </a:xfrm>
          </p:grpSpPr>
          <p:pic>
            <p:nvPicPr>
              <p:cNvPr id="75" name="Picture 74">
                <a:extLst>
                  <a:ext uri="{FF2B5EF4-FFF2-40B4-BE49-F238E27FC236}">
                    <a16:creationId xmlns:a16="http://schemas.microsoft.com/office/drawing/2014/main" id="{3E406131-8DF5-4F0C-BBA4-E106095AD9D4}"/>
                  </a:ext>
                </a:extLst>
              </p:cNvPr>
              <p:cNvPicPr>
                <a:picLocks noChangeAspect="1"/>
              </p:cNvPicPr>
              <p:nvPr userDrawn="1"/>
            </p:nvPicPr>
            <p:blipFill>
              <a:blip r:embed="rId27"/>
              <a:stretch>
                <a:fillRect/>
              </a:stretch>
            </p:blipFill>
            <p:spPr>
              <a:xfrm>
                <a:off x="7203301" y="3073023"/>
                <a:ext cx="1380714" cy="975547"/>
              </a:xfrm>
              <a:prstGeom prst="rect">
                <a:avLst/>
              </a:prstGeom>
              <a:ln>
                <a:solidFill>
                  <a:schemeClr val="bg1">
                    <a:lumMod val="95000"/>
                  </a:schemeClr>
                </a:solidFill>
              </a:ln>
            </p:spPr>
          </p:pic>
          <p:pic>
            <p:nvPicPr>
              <p:cNvPr id="76" name="Picture 75">
                <a:extLst>
                  <a:ext uri="{FF2B5EF4-FFF2-40B4-BE49-F238E27FC236}">
                    <a16:creationId xmlns:a16="http://schemas.microsoft.com/office/drawing/2014/main" id="{A896FE7D-3044-4F63-BAF7-9E12A76FEA94}"/>
                  </a:ext>
                </a:extLst>
              </p:cNvPr>
              <p:cNvPicPr>
                <a:picLocks noChangeAspect="1"/>
              </p:cNvPicPr>
              <p:nvPr userDrawn="1"/>
            </p:nvPicPr>
            <p:blipFill>
              <a:blip r:embed="rId28"/>
              <a:stretch>
                <a:fillRect/>
              </a:stretch>
            </p:blipFill>
            <p:spPr>
              <a:xfrm>
                <a:off x="7203301" y="1985966"/>
                <a:ext cx="1380721" cy="975552"/>
              </a:xfrm>
              <a:prstGeom prst="rect">
                <a:avLst/>
              </a:prstGeom>
              <a:ln>
                <a:solidFill>
                  <a:schemeClr val="bg1">
                    <a:lumMod val="95000"/>
                  </a:schemeClr>
                </a:solidFill>
              </a:ln>
            </p:spPr>
          </p:pic>
          <p:pic>
            <p:nvPicPr>
              <p:cNvPr id="77" name="Picture 76">
                <a:extLst>
                  <a:ext uri="{FF2B5EF4-FFF2-40B4-BE49-F238E27FC236}">
                    <a16:creationId xmlns:a16="http://schemas.microsoft.com/office/drawing/2014/main" id="{9CF56C68-FB37-4B7C-A9C6-D76A51CBC865}"/>
                  </a:ext>
                </a:extLst>
              </p:cNvPr>
              <p:cNvPicPr>
                <a:picLocks noChangeAspect="1"/>
              </p:cNvPicPr>
              <p:nvPr userDrawn="1"/>
            </p:nvPicPr>
            <p:blipFill>
              <a:blip r:embed="rId29"/>
              <a:stretch>
                <a:fillRect/>
              </a:stretch>
            </p:blipFill>
            <p:spPr>
              <a:xfrm>
                <a:off x="7203301" y="898906"/>
                <a:ext cx="1380723" cy="975554"/>
              </a:xfrm>
              <a:prstGeom prst="rect">
                <a:avLst/>
              </a:prstGeom>
              <a:ln>
                <a:solidFill>
                  <a:schemeClr val="bg1">
                    <a:lumMod val="95000"/>
                  </a:schemeClr>
                </a:solidFill>
              </a:ln>
            </p:spPr>
          </p:pic>
        </p:grpSp>
      </p:grpSp>
    </p:spTree>
    <p:extLst>
      <p:ext uri="{BB962C8B-B14F-4D97-AF65-F5344CB8AC3E}">
        <p14:creationId xmlns:p14="http://schemas.microsoft.com/office/powerpoint/2010/main" val="2075786642"/>
      </p:ext>
    </p:extLst>
  </p:cSld>
  <p:clrMap bg1="lt1" tx1="dk1" bg2="lt2" tx2="dk2" accent1="accent1" accent2="accent2" accent3="accent3" accent4="accent4" accent5="accent5" accent6="accent6" hlink="hlink" folHlink="folHlink"/>
  <p:sldLayoutIdLst>
    <p:sldLayoutId id="2147483802" r:id="rId1"/>
    <p:sldLayoutId id="2147483892" r:id="rId2"/>
    <p:sldLayoutId id="2147483803" r:id="rId3"/>
    <p:sldLayoutId id="2147483804" r:id="rId4"/>
    <p:sldLayoutId id="2147483807" r:id="rId5"/>
    <p:sldLayoutId id="2147483808" r:id="rId6"/>
    <p:sldLayoutId id="2147483809" r:id="rId7"/>
    <p:sldLayoutId id="2147483810" r:id="rId8"/>
    <p:sldLayoutId id="2147483811" r:id="rId9"/>
    <p:sldLayoutId id="2147483813" r:id="rId10"/>
    <p:sldLayoutId id="2147483812" r:id="rId11"/>
    <p:sldLayoutId id="2147483884" r:id="rId12"/>
    <p:sldLayoutId id="2147483866" r:id="rId13"/>
    <p:sldLayoutId id="2147483891" r:id="rId14"/>
    <p:sldLayoutId id="2147483877" r:id="rId15"/>
    <p:sldLayoutId id="2147483829" r:id="rId16"/>
    <p:sldLayoutId id="2147483854" r:id="rId17"/>
    <p:sldLayoutId id="2147483896" r:id="rId18"/>
    <p:sldLayoutId id="2147483897" r:id="rId19"/>
    <p:sldLayoutId id="2147483898" r:id="rId20"/>
    <p:sldLayoutId id="2147483899" r:id="rId21"/>
  </p:sldLayoutIdLst>
  <p:txStyles>
    <p:titleStyle>
      <a:lvl1pPr algn="l" defTabSz="1007943" rtl="0" eaLnBrk="1" latinLnBrk="0" hangingPunct="1">
        <a:lnSpc>
          <a:spcPct val="100000"/>
        </a:lnSpc>
        <a:spcBef>
          <a:spcPct val="0"/>
        </a:spcBef>
        <a:buNone/>
        <a:defRPr lang="en-AU" sz="2600" kern="1200" dirty="0" smtClean="0">
          <a:solidFill>
            <a:schemeClr val="tx1"/>
          </a:solidFill>
          <a:latin typeface="+mj-lt"/>
          <a:ea typeface="+mj-ea"/>
          <a:cs typeface="+mj-cs"/>
        </a:defRPr>
      </a:lvl1pPr>
    </p:titleStyle>
    <p:bodyStyle>
      <a:lvl1pPr marL="0" indent="0" algn="l" defTabSz="1007943" rtl="0" eaLnBrk="1" latinLnBrk="0" hangingPunct="1">
        <a:lnSpc>
          <a:spcPct val="90000"/>
        </a:lnSpc>
        <a:spcBef>
          <a:spcPts val="600"/>
        </a:spcBef>
        <a:buFont typeface="Arial" panose="020B0604020202020204" pitchFamily="34" charset="0"/>
        <a:buNone/>
        <a:defRPr lang="en-US" sz="1200" kern="1200" dirty="0" smtClean="0">
          <a:solidFill>
            <a:schemeClr val="tx1"/>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90000"/>
        </a:lnSpc>
        <a:spcBef>
          <a:spcPts val="600"/>
        </a:spcBef>
        <a:buFont typeface="Arial" panose="020B0604020202020204" pitchFamily="34" charset="0"/>
        <a:buNone/>
        <a:defRPr lang="en-US" sz="1000" kern="1200" dirty="0" smtClean="0">
          <a:solidFill>
            <a:schemeClr val="tx1"/>
          </a:solidFill>
          <a:latin typeface="+mn-lt"/>
          <a:ea typeface="+mn-ea"/>
          <a:cs typeface="+mn-cs"/>
        </a:defRPr>
      </a:lvl2pPr>
      <a:lvl3pPr marL="180000" indent="-180000" algn="l" defTabSz="1007943" rtl="0" eaLnBrk="1" latinLnBrk="0" hangingPunct="1">
        <a:lnSpc>
          <a:spcPct val="9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9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9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67" userDrawn="1">
          <p15:clr>
            <a:srgbClr val="F26B43"/>
          </p15:clr>
        </p15:guide>
        <p15:guide id="3" pos="336" userDrawn="1">
          <p15:clr>
            <a:srgbClr val="F26B43"/>
          </p15:clr>
        </p15:guide>
        <p15:guide id="4" pos="6396" userDrawn="1">
          <p15:clr>
            <a:srgbClr val="F26B43"/>
          </p15:clr>
        </p15:guide>
        <p15:guide id="13" pos="2205" userDrawn="1">
          <p15:clr>
            <a:srgbClr val="F26B43"/>
          </p15:clr>
        </p15:guide>
        <p15:guide id="14" pos="2433" userDrawn="1">
          <p15:clr>
            <a:srgbClr val="F26B43"/>
          </p15:clr>
        </p15:guide>
        <p15:guide id="17" pos="3253" userDrawn="1">
          <p15:clr>
            <a:srgbClr val="F26B43"/>
          </p15:clr>
        </p15:guide>
        <p15:guide id="18" pos="3480" userDrawn="1">
          <p15:clr>
            <a:srgbClr val="F26B43"/>
          </p15:clr>
        </p15:guide>
        <p15:guide id="21" pos="4299" userDrawn="1">
          <p15:clr>
            <a:srgbClr val="F26B43"/>
          </p15:clr>
        </p15:guide>
        <p15:guide id="22" pos="4527" userDrawn="1">
          <p15:clr>
            <a:srgbClr val="F26B43"/>
          </p15:clr>
        </p15:guide>
        <p15:guide id="32" pos="2319" userDrawn="1">
          <p15:clr>
            <a:srgbClr val="F26B43"/>
          </p15:clr>
        </p15:guide>
        <p15:guide id="35" pos="4411" userDrawn="1">
          <p15:clr>
            <a:srgbClr val="F26B43"/>
          </p15:clr>
        </p15:guide>
        <p15:guide id="50" orient="horz" pos="2265" userDrawn="1">
          <p15:clr>
            <a:srgbClr val="F26B43"/>
          </p15:clr>
        </p15:guide>
        <p15:guide id="51" orient="horz" pos="2494" userDrawn="1">
          <p15:clr>
            <a:srgbClr val="F26B43"/>
          </p15:clr>
        </p15:guide>
        <p15:guide id="63" orient="horz" pos="336" userDrawn="1">
          <p15:clr>
            <a:srgbClr val="F26B43"/>
          </p15:clr>
        </p15:guide>
        <p15:guide id="67" orient="horz" pos="4420" userDrawn="1">
          <p15:clr>
            <a:srgbClr val="F26B43"/>
          </p15:clr>
        </p15:guide>
        <p15:guide id="68" orient="horz" pos="2381"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8B613AA8-431D-4ACD-B26B-C628A4EF1034}"/>
              </a:ext>
            </a:extLst>
          </p:cNvPr>
          <p:cNvGraphicFramePr>
            <a:graphicFrameLocks noChangeAspect="1"/>
          </p:cNvGraphicFramePr>
          <p:nvPr userDrawn="1">
            <p:custDataLst>
              <p:tags r:id="rId17"/>
            </p:custDataLst>
            <p:extLst>
              <p:ext uri="{D42A27DB-BD31-4B8C-83A1-F6EECF244321}">
                <p14:modId xmlns:p14="http://schemas.microsoft.com/office/powerpoint/2010/main" val="327684216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8" imgW="347" imgH="348" progId="TCLayout.ActiveDocument.1">
                  <p:embed/>
                </p:oleObj>
              </mc:Choice>
              <mc:Fallback>
                <p:oleObj name="think-cell Slide" r:id="rId18" imgW="347" imgH="348" progId="TCLayout.ActiveDocument.1">
                  <p:embed/>
                  <p:pic>
                    <p:nvPicPr>
                      <p:cNvPr id="7" name="Object 6" hidden="1">
                        <a:extLst>
                          <a:ext uri="{FF2B5EF4-FFF2-40B4-BE49-F238E27FC236}">
                            <a16:creationId xmlns:a16="http://schemas.microsoft.com/office/drawing/2014/main" id="{8B613AA8-431D-4ACD-B26B-C628A4EF1034}"/>
                          </a:ext>
                        </a:extLst>
                      </p:cNvPr>
                      <p:cNvPicPr/>
                      <p:nvPr/>
                    </p:nvPicPr>
                    <p:blipFill>
                      <a:blip r:embed="rId19"/>
                      <a:stretch>
                        <a:fillRect/>
                      </a:stretch>
                    </p:blipFill>
                    <p:spPr>
                      <a:xfrm>
                        <a:off x="1588" y="1588"/>
                        <a:ext cx="1588" cy="1588"/>
                      </a:xfrm>
                      <a:prstGeom prst="rect">
                        <a:avLst/>
                      </a:prstGeom>
                    </p:spPr>
                  </p:pic>
                </p:oleObj>
              </mc:Fallback>
            </mc:AlternateContent>
          </a:graphicData>
        </a:graphic>
      </p:graphicFrame>
      <p:sp>
        <p:nvSpPr>
          <p:cNvPr id="46" name="Rectangle 45">
            <a:extLst>
              <a:ext uri="{FF2B5EF4-FFF2-40B4-BE49-F238E27FC236}">
                <a16:creationId xmlns:a16="http://schemas.microsoft.com/office/drawing/2014/main" id="{F302ED61-86A3-4383-82D9-0FFF8A611E04}"/>
              </a:ext>
            </a:extLst>
          </p:cNvPr>
          <p:cNvSpPr/>
          <p:nvPr userDrawn="1"/>
        </p:nvSpPr>
        <p:spPr>
          <a:xfrm>
            <a:off x="0" y="0"/>
            <a:ext cx="10691813" cy="7559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2" name="Title Placeholder 51">
            <a:extLst>
              <a:ext uri="{FF2B5EF4-FFF2-40B4-BE49-F238E27FC236}">
                <a16:creationId xmlns:a16="http://schemas.microsoft.com/office/drawing/2014/main" id="{29B7DF80-CCF5-4F4E-8357-EC4D13A4B073}"/>
              </a:ext>
            </a:extLst>
          </p:cNvPr>
          <p:cNvSpPr>
            <a:spLocks noGrp="1"/>
          </p:cNvSpPr>
          <p:nvPr>
            <p:ph type="title"/>
          </p:nvPr>
        </p:nvSpPr>
        <p:spPr>
          <a:xfrm>
            <a:off x="533401" y="533400"/>
            <a:ext cx="9620250" cy="900523"/>
          </a:xfrm>
          <a:prstGeom prst="rect">
            <a:avLst/>
          </a:prstGeom>
        </p:spPr>
        <p:txBody>
          <a:bodyPr vert="horz" lIns="0" tIns="0" rIns="0" bIns="0" rtlCol="0" anchor="t" anchorCtr="0">
            <a:noAutofit/>
          </a:bodyPr>
          <a:lstStyle/>
          <a:p>
            <a:pPr lvl="0" defTabSz="914400"/>
            <a:r>
              <a:rPr lang="en-US"/>
              <a:t>Insert slide title text</a:t>
            </a:r>
            <a:endParaRPr lang="en-AU"/>
          </a:p>
        </p:txBody>
      </p:sp>
      <p:sp>
        <p:nvSpPr>
          <p:cNvPr id="56" name="Text Placeholder 55">
            <a:extLst>
              <a:ext uri="{FF2B5EF4-FFF2-40B4-BE49-F238E27FC236}">
                <a16:creationId xmlns:a16="http://schemas.microsoft.com/office/drawing/2014/main" id="{D14FA05D-F499-4F93-BBBE-04F07B6567FB}"/>
              </a:ext>
            </a:extLst>
          </p:cNvPr>
          <p:cNvSpPr>
            <a:spLocks noGrp="1"/>
          </p:cNvSpPr>
          <p:nvPr>
            <p:ph type="body" idx="1"/>
          </p:nvPr>
        </p:nvSpPr>
        <p:spPr>
          <a:xfrm>
            <a:off x="533400" y="1614445"/>
            <a:ext cx="9618413" cy="522450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62" name="Picture 61">
            <a:extLst>
              <a:ext uri="{FF2B5EF4-FFF2-40B4-BE49-F238E27FC236}">
                <a16:creationId xmlns:a16="http://schemas.microsoft.com/office/drawing/2014/main" id="{ACF692DD-8B94-45DF-B746-387F9E95D24F}"/>
              </a:ext>
            </a:extLst>
          </p:cNvPr>
          <p:cNvPicPr>
            <a:picLocks noChangeAspect="1"/>
          </p:cNvPicPr>
          <p:nvPr userDrawn="1"/>
        </p:nvPicPr>
        <p:blipFill>
          <a:blip r:embed="rId20"/>
          <a:stretch>
            <a:fillRect/>
          </a:stretch>
        </p:blipFill>
        <p:spPr>
          <a:xfrm>
            <a:off x="5343015" y="0"/>
            <a:ext cx="5348798" cy="7559675"/>
          </a:xfrm>
          <a:prstGeom prst="rect">
            <a:avLst/>
          </a:prstGeom>
        </p:spPr>
      </p:pic>
      <p:grpSp>
        <p:nvGrpSpPr>
          <p:cNvPr id="6" name="Group 5">
            <a:extLst>
              <a:ext uri="{FF2B5EF4-FFF2-40B4-BE49-F238E27FC236}">
                <a16:creationId xmlns:a16="http://schemas.microsoft.com/office/drawing/2014/main" id="{981384AF-2269-4340-B6AF-30A4310B3B8A}"/>
              </a:ext>
            </a:extLst>
          </p:cNvPr>
          <p:cNvGrpSpPr/>
          <p:nvPr userDrawn="1"/>
        </p:nvGrpSpPr>
        <p:grpSpPr>
          <a:xfrm>
            <a:off x="-2073306" y="-2953657"/>
            <a:ext cx="12754006" cy="11135922"/>
            <a:chOff x="-2073306" y="-2953657"/>
            <a:chExt cx="12754006" cy="11135922"/>
          </a:xfrm>
        </p:grpSpPr>
        <p:grpSp>
          <p:nvGrpSpPr>
            <p:cNvPr id="5" name="Group 4">
              <a:extLst>
                <a:ext uri="{FF2B5EF4-FFF2-40B4-BE49-F238E27FC236}">
                  <a16:creationId xmlns:a16="http://schemas.microsoft.com/office/drawing/2014/main" id="{DE12BAA9-7566-467B-835B-919B14D80E64}"/>
                </a:ext>
              </a:extLst>
            </p:cNvPr>
            <p:cNvGrpSpPr/>
            <p:nvPr userDrawn="1"/>
          </p:nvGrpSpPr>
          <p:grpSpPr>
            <a:xfrm>
              <a:off x="-2073306" y="-2953657"/>
              <a:ext cx="12754006" cy="11135922"/>
              <a:chOff x="-2073306" y="-2953657"/>
              <a:chExt cx="12754006" cy="11135922"/>
            </a:xfrm>
          </p:grpSpPr>
          <p:grpSp>
            <p:nvGrpSpPr>
              <p:cNvPr id="3" name="Group 2">
                <a:extLst>
                  <a:ext uri="{FF2B5EF4-FFF2-40B4-BE49-F238E27FC236}">
                    <a16:creationId xmlns:a16="http://schemas.microsoft.com/office/drawing/2014/main" id="{75619E3F-A0CF-439A-AB15-ABF47006120A}"/>
                  </a:ext>
                </a:extLst>
              </p:cNvPr>
              <p:cNvGrpSpPr/>
              <p:nvPr userDrawn="1"/>
            </p:nvGrpSpPr>
            <p:grpSpPr>
              <a:xfrm>
                <a:off x="-2073306" y="-2953657"/>
                <a:ext cx="12585119" cy="10333333"/>
                <a:chOff x="-2073306" y="-2953657"/>
                <a:chExt cx="12585119" cy="10333333"/>
              </a:xfrm>
            </p:grpSpPr>
            <p:sp>
              <p:nvSpPr>
                <p:cNvPr id="11" name="Rectangle 10">
                  <a:extLst>
                    <a:ext uri="{FF2B5EF4-FFF2-40B4-BE49-F238E27FC236}">
                      <a16:creationId xmlns:a16="http://schemas.microsoft.com/office/drawing/2014/main" id="{CD7F75C0-0071-46D0-8BFC-A9ED7E4DAEC2}"/>
                    </a:ext>
                  </a:extLst>
                </p:cNvPr>
                <p:cNvSpPr/>
                <p:nvPr userDrawn="1"/>
              </p:nvSpPr>
              <p:spPr>
                <a:xfrm>
                  <a:off x="1010984"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12F5BF1C-6F3A-432F-819A-C03BDC2AE27C}"/>
                    </a:ext>
                  </a:extLst>
                </p:cNvPr>
                <p:cNvSpPr/>
                <p:nvPr userDrawn="1"/>
              </p:nvSpPr>
              <p:spPr>
                <a:xfrm>
                  <a:off x="1841968"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BFDCD7BD-8782-4B5D-9A55-838736C8C675}"/>
                    </a:ext>
                  </a:extLst>
                </p:cNvPr>
                <p:cNvSpPr/>
                <p:nvPr userDrawn="1"/>
              </p:nvSpPr>
              <p:spPr>
                <a:xfrm>
                  <a:off x="2672952"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CFF627EE-C306-449A-8F0E-C6ADBDB6065A}"/>
                    </a:ext>
                  </a:extLst>
                </p:cNvPr>
                <p:cNvSpPr/>
                <p:nvPr userDrawn="1"/>
              </p:nvSpPr>
              <p:spPr>
                <a:xfrm>
                  <a:off x="3503936"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0C65C381-4B2F-42C0-B08F-014E8761C10A}"/>
                    </a:ext>
                  </a:extLst>
                </p:cNvPr>
                <p:cNvSpPr/>
                <p:nvPr userDrawn="1"/>
              </p:nvSpPr>
              <p:spPr>
                <a:xfrm>
                  <a:off x="4334920"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7CA6894F-D57E-4B61-B2B5-9A98D6AC0748}"/>
                    </a:ext>
                  </a:extLst>
                </p:cNvPr>
                <p:cNvSpPr/>
                <p:nvPr userDrawn="1"/>
              </p:nvSpPr>
              <p:spPr>
                <a:xfrm>
                  <a:off x="5165904"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8B530D16-A319-4A33-A065-5162727FEBEE}"/>
                    </a:ext>
                  </a:extLst>
                </p:cNvPr>
                <p:cNvSpPr/>
                <p:nvPr userDrawn="1"/>
              </p:nvSpPr>
              <p:spPr>
                <a:xfrm>
                  <a:off x="5996888"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51078F2F-508C-4F97-9289-A465DF0E8F81}"/>
                    </a:ext>
                  </a:extLst>
                </p:cNvPr>
                <p:cNvSpPr/>
                <p:nvPr userDrawn="1"/>
              </p:nvSpPr>
              <p:spPr>
                <a:xfrm>
                  <a:off x="6827872"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65411FE4-34F0-4DF0-A688-E993FCCF5DDB}"/>
                    </a:ext>
                  </a:extLst>
                </p:cNvPr>
                <p:cNvSpPr/>
                <p:nvPr userDrawn="1"/>
              </p:nvSpPr>
              <p:spPr>
                <a:xfrm>
                  <a:off x="7658856"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8EE072AD-3FE0-4595-AA93-BBAC30F60B12}"/>
                    </a:ext>
                  </a:extLst>
                </p:cNvPr>
                <p:cNvSpPr/>
                <p:nvPr userDrawn="1"/>
              </p:nvSpPr>
              <p:spPr>
                <a:xfrm>
                  <a:off x="8489840"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3046975B-AA3A-471D-B7F8-EF930EE66F59}"/>
                    </a:ext>
                  </a:extLst>
                </p:cNvPr>
                <p:cNvSpPr/>
                <p:nvPr userDrawn="1"/>
              </p:nvSpPr>
              <p:spPr>
                <a:xfrm>
                  <a:off x="9320824"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8C40BF16-C1D8-4519-A1D9-192CE63EAAD9}"/>
                    </a:ext>
                  </a:extLst>
                </p:cNvPr>
                <p:cNvSpPr/>
                <p:nvPr userDrawn="1"/>
              </p:nvSpPr>
              <p:spPr>
                <a:xfrm>
                  <a:off x="180000"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4B0E29D1-E2E3-400D-A95C-84AB87854760}"/>
                    </a:ext>
                  </a:extLst>
                </p:cNvPr>
                <p:cNvSpPr/>
                <p:nvPr userDrawn="1"/>
              </p:nvSpPr>
              <p:spPr>
                <a:xfrm>
                  <a:off x="10151813"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69E7BFEB-F1B5-4849-8F8F-AF485D3E3700}"/>
                    </a:ext>
                  </a:extLst>
                </p:cNvPr>
                <p:cNvSpPr/>
                <p:nvPr userDrawn="1"/>
              </p:nvSpPr>
              <p:spPr>
                <a:xfrm>
                  <a:off x="1010984"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55AFF936-2E80-4F12-B252-3BF7606CB32F}"/>
                    </a:ext>
                  </a:extLst>
                </p:cNvPr>
                <p:cNvSpPr/>
                <p:nvPr userDrawn="1"/>
              </p:nvSpPr>
              <p:spPr>
                <a:xfrm>
                  <a:off x="1841968"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5BE2A9EF-F7C0-498E-81D3-DBF083BC90D0}"/>
                    </a:ext>
                  </a:extLst>
                </p:cNvPr>
                <p:cNvSpPr/>
                <p:nvPr userDrawn="1"/>
              </p:nvSpPr>
              <p:spPr>
                <a:xfrm>
                  <a:off x="2672952"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8659B71C-A142-4530-9686-6ABF043070FB}"/>
                    </a:ext>
                  </a:extLst>
                </p:cNvPr>
                <p:cNvSpPr/>
                <p:nvPr userDrawn="1"/>
              </p:nvSpPr>
              <p:spPr>
                <a:xfrm>
                  <a:off x="3503936"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CDAE4767-3059-4E7A-9CDD-06468D266F15}"/>
                    </a:ext>
                  </a:extLst>
                </p:cNvPr>
                <p:cNvSpPr/>
                <p:nvPr userDrawn="1"/>
              </p:nvSpPr>
              <p:spPr>
                <a:xfrm>
                  <a:off x="4334920"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A5126C55-2C3A-4803-9D97-AFB6B0FBDC7A}"/>
                    </a:ext>
                  </a:extLst>
                </p:cNvPr>
                <p:cNvSpPr/>
                <p:nvPr userDrawn="1"/>
              </p:nvSpPr>
              <p:spPr>
                <a:xfrm>
                  <a:off x="5165904"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FF33A8B8-59D8-47D9-B3A0-EA06176B78FA}"/>
                    </a:ext>
                  </a:extLst>
                </p:cNvPr>
                <p:cNvSpPr/>
                <p:nvPr userDrawn="1"/>
              </p:nvSpPr>
              <p:spPr>
                <a:xfrm>
                  <a:off x="5996888"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A47C2A2F-43C3-41C7-BA7C-CE288C0B1C57}"/>
                    </a:ext>
                  </a:extLst>
                </p:cNvPr>
                <p:cNvSpPr/>
                <p:nvPr userDrawn="1"/>
              </p:nvSpPr>
              <p:spPr>
                <a:xfrm>
                  <a:off x="6827872"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CDD294B5-16E9-4018-B84D-3AAE98169A9F}"/>
                    </a:ext>
                  </a:extLst>
                </p:cNvPr>
                <p:cNvSpPr/>
                <p:nvPr userDrawn="1"/>
              </p:nvSpPr>
              <p:spPr>
                <a:xfrm>
                  <a:off x="7658856"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BFEC24C1-215E-4480-9BD0-7429656571E2}"/>
                    </a:ext>
                  </a:extLst>
                </p:cNvPr>
                <p:cNvSpPr/>
                <p:nvPr userDrawn="1"/>
              </p:nvSpPr>
              <p:spPr>
                <a:xfrm>
                  <a:off x="8489840"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C27C0ABF-6A94-4122-BE86-6541FBC450DF}"/>
                    </a:ext>
                  </a:extLst>
                </p:cNvPr>
                <p:cNvSpPr/>
                <p:nvPr userDrawn="1"/>
              </p:nvSpPr>
              <p:spPr>
                <a:xfrm>
                  <a:off x="9320824"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06A0CA16-0AD9-4C16-9316-ED918AAE1F1D}"/>
                    </a:ext>
                  </a:extLst>
                </p:cNvPr>
                <p:cNvSpPr/>
                <p:nvPr userDrawn="1"/>
              </p:nvSpPr>
              <p:spPr>
                <a:xfrm>
                  <a:off x="89263"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04DB80DC-0963-4FFA-B2EA-661E7FA0982B}"/>
                    </a:ext>
                  </a:extLst>
                </p:cNvPr>
                <p:cNvSpPr/>
                <p:nvPr userDrawn="1"/>
              </p:nvSpPr>
              <p:spPr>
                <a:xfrm>
                  <a:off x="10151813"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7" name="Rectangle 46">
                  <a:extLst>
                    <a:ext uri="{FF2B5EF4-FFF2-40B4-BE49-F238E27FC236}">
                      <a16:creationId xmlns:a16="http://schemas.microsoft.com/office/drawing/2014/main" id="{A603443D-627B-4CD6-A806-BB4734031DD7}"/>
                    </a:ext>
                  </a:extLst>
                </p:cNvPr>
                <p:cNvSpPr/>
                <p:nvPr userDrawn="1"/>
              </p:nvSpPr>
              <p:spPr>
                <a:xfrm rot="5400000">
                  <a:off x="-1829443" y="28953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550A445E-A213-4F01-A145-5E9A63FC9180}"/>
                    </a:ext>
                  </a:extLst>
                </p:cNvPr>
                <p:cNvSpPr/>
                <p:nvPr userDrawn="1"/>
              </p:nvSpPr>
              <p:spPr>
                <a:xfrm rot="5400000">
                  <a:off x="-1829440" y="830060"/>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227462EA-5B4E-4AF1-9B07-93E0ED33B6A1}"/>
                    </a:ext>
                  </a:extLst>
                </p:cNvPr>
                <p:cNvSpPr/>
                <p:nvPr userDrawn="1"/>
              </p:nvSpPr>
              <p:spPr>
                <a:xfrm rot="5400000">
                  <a:off x="-1829440" y="1911106"/>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6C1A896C-8646-44F1-8FC8-BA4D98874E8C}"/>
                    </a:ext>
                  </a:extLst>
                </p:cNvPr>
                <p:cNvSpPr/>
                <p:nvPr userDrawn="1"/>
              </p:nvSpPr>
              <p:spPr>
                <a:xfrm rot="5400000">
                  <a:off x="-1829440" y="2451629"/>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88FE62A9-C510-4B0F-B778-EEAB5B4F50C2}"/>
                    </a:ext>
                  </a:extLst>
                </p:cNvPr>
                <p:cNvSpPr/>
                <p:nvPr userDrawn="1"/>
              </p:nvSpPr>
              <p:spPr>
                <a:xfrm rot="5400000">
                  <a:off x="-1829440" y="2992152"/>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8DD8E7E2-9330-4027-BA57-A047EACF3322}"/>
                    </a:ext>
                  </a:extLst>
                </p:cNvPr>
                <p:cNvSpPr/>
                <p:nvPr userDrawn="1"/>
              </p:nvSpPr>
              <p:spPr>
                <a:xfrm rot="5400000">
                  <a:off x="-1829440" y="3532675"/>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894FBF1F-FD78-4628-8E2E-2C478C7B77D4}"/>
                    </a:ext>
                  </a:extLst>
                </p:cNvPr>
                <p:cNvSpPr/>
                <p:nvPr userDrawn="1"/>
              </p:nvSpPr>
              <p:spPr>
                <a:xfrm rot="5400000">
                  <a:off x="-1829440" y="4073198"/>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37F5AED0-C802-43EE-8E7E-0D804255D168}"/>
                    </a:ext>
                  </a:extLst>
                </p:cNvPr>
                <p:cNvSpPr/>
                <p:nvPr userDrawn="1"/>
              </p:nvSpPr>
              <p:spPr>
                <a:xfrm rot="5400000">
                  <a:off x="-1829440" y="4613721"/>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62C3AD5F-54A5-4BD8-AD18-93D2F5979FDD}"/>
                    </a:ext>
                  </a:extLst>
                </p:cNvPr>
                <p:cNvSpPr/>
                <p:nvPr userDrawn="1"/>
              </p:nvSpPr>
              <p:spPr>
                <a:xfrm rot="5400000">
                  <a:off x="-1829440" y="5154244"/>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738272FE-9542-48F4-834A-A397437D6DB2}"/>
                    </a:ext>
                  </a:extLst>
                </p:cNvPr>
                <p:cNvSpPr/>
                <p:nvPr userDrawn="1"/>
              </p:nvSpPr>
              <p:spPr>
                <a:xfrm rot="5400000">
                  <a:off x="-1829440" y="569476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38A49ABE-D145-43FC-95A8-DFEBFFFC0C18}"/>
                    </a:ext>
                  </a:extLst>
                </p:cNvPr>
                <p:cNvSpPr/>
                <p:nvPr userDrawn="1"/>
              </p:nvSpPr>
              <p:spPr>
                <a:xfrm rot="5400000">
                  <a:off x="-1829440" y="6235290"/>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D25FDACC-F5AF-4BF2-9ACA-F6F94488D084}"/>
                    </a:ext>
                  </a:extLst>
                </p:cNvPr>
                <p:cNvSpPr/>
                <p:nvPr userDrawn="1"/>
              </p:nvSpPr>
              <p:spPr>
                <a:xfrm rot="5400000">
                  <a:off x="-1829440" y="6775813"/>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a:extLst>
                    <a:ext uri="{FF2B5EF4-FFF2-40B4-BE49-F238E27FC236}">
                      <a16:creationId xmlns:a16="http://schemas.microsoft.com/office/drawing/2014/main" id="{D94422E1-C1BF-4CD1-82F8-3C951F4C9F71}"/>
                    </a:ext>
                  </a:extLst>
                </p:cNvPr>
                <p:cNvSpPr/>
                <p:nvPr userDrawn="1"/>
              </p:nvSpPr>
              <p:spPr>
                <a:xfrm rot="5400000">
                  <a:off x="-1829441" y="1370583"/>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5" name="Group 44">
                <a:extLst>
                  <a:ext uri="{FF2B5EF4-FFF2-40B4-BE49-F238E27FC236}">
                    <a16:creationId xmlns:a16="http://schemas.microsoft.com/office/drawing/2014/main" id="{5C678B6F-B975-489F-81EC-08B3949395B0}"/>
                  </a:ext>
                </a:extLst>
              </p:cNvPr>
              <p:cNvGrpSpPr/>
              <p:nvPr userDrawn="1"/>
            </p:nvGrpSpPr>
            <p:grpSpPr>
              <a:xfrm>
                <a:off x="5359400" y="-633891"/>
                <a:ext cx="5321300" cy="403597"/>
                <a:chOff x="5359400" y="-633891"/>
                <a:chExt cx="5321300" cy="403597"/>
              </a:xfrm>
            </p:grpSpPr>
            <p:sp>
              <p:nvSpPr>
                <p:cNvPr id="60" name="Freeform: Shape 59">
                  <a:extLst>
                    <a:ext uri="{FF2B5EF4-FFF2-40B4-BE49-F238E27FC236}">
                      <a16:creationId xmlns:a16="http://schemas.microsoft.com/office/drawing/2014/main" id="{A677360B-F373-4690-8837-06BFC1E989ED}"/>
                    </a:ext>
                  </a:extLst>
                </p:cNvPr>
                <p:cNvSpPr/>
                <p:nvPr userDrawn="1"/>
              </p:nvSpPr>
              <p:spPr>
                <a:xfrm>
                  <a:off x="5359400" y="-633891"/>
                  <a:ext cx="5321300" cy="403597"/>
                </a:xfrm>
                <a:custGeom>
                  <a:avLst/>
                  <a:gdLst>
                    <a:gd name="connsiteX0" fmla="*/ 0 w 5321300"/>
                    <a:gd name="connsiteY0" fmla="*/ 546100 h 546100"/>
                    <a:gd name="connsiteX1" fmla="*/ 0 w 5321300"/>
                    <a:gd name="connsiteY1" fmla="*/ 0 h 546100"/>
                    <a:gd name="connsiteX2" fmla="*/ 5321300 w 5321300"/>
                    <a:gd name="connsiteY2" fmla="*/ 0 h 546100"/>
                    <a:gd name="connsiteX3" fmla="*/ 5321300 w 5321300"/>
                    <a:gd name="connsiteY3" fmla="*/ 533400 h 546100"/>
                  </a:gdLst>
                  <a:ahLst/>
                  <a:cxnLst>
                    <a:cxn ang="0">
                      <a:pos x="connsiteX0" y="connsiteY0"/>
                    </a:cxn>
                    <a:cxn ang="0">
                      <a:pos x="connsiteX1" y="connsiteY1"/>
                    </a:cxn>
                    <a:cxn ang="0">
                      <a:pos x="connsiteX2" y="connsiteY2"/>
                    </a:cxn>
                    <a:cxn ang="0">
                      <a:pos x="connsiteX3" y="connsiteY3"/>
                    </a:cxn>
                  </a:cxnLst>
                  <a:rect l="l" t="t" r="r" b="b"/>
                  <a:pathLst>
                    <a:path w="5321300" h="546100">
                      <a:moveTo>
                        <a:pt x="0" y="546100"/>
                      </a:moveTo>
                      <a:lnTo>
                        <a:pt x="0" y="0"/>
                      </a:lnTo>
                      <a:lnTo>
                        <a:pt x="5321300" y="0"/>
                      </a:lnTo>
                      <a:lnTo>
                        <a:pt x="5321300" y="533400"/>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3" name="Content Placeholder 9">
                  <a:extLst>
                    <a:ext uri="{FF2B5EF4-FFF2-40B4-BE49-F238E27FC236}">
                      <a16:creationId xmlns:a16="http://schemas.microsoft.com/office/drawing/2014/main" id="{322A215E-A588-4FFF-850F-3257D6904118}"/>
                    </a:ext>
                  </a:extLst>
                </p:cNvPr>
                <p:cNvSpPr txBox="1">
                  <a:spLocks/>
                </p:cNvSpPr>
                <p:nvPr userDrawn="1"/>
              </p:nvSpPr>
              <p:spPr>
                <a:xfrm>
                  <a:off x="5516880" y="-582660"/>
                  <a:ext cx="5035973" cy="190500"/>
                </a:xfrm>
                <a:prstGeom prst="rect">
                  <a:avLst/>
                </a:prstGeom>
              </p:spPr>
              <p:txBody>
                <a:bodyPr>
                  <a:noAutofit/>
                </a:bodyPr>
                <a:lstStyle>
                  <a:lvl1pPr marL="0" indent="0" algn="ctr"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n-lt"/>
                      <a:ea typeface="+mn-ea"/>
                      <a:cs typeface="+mn-cs"/>
                    </a:defRPr>
                  </a:lvl2pPr>
                  <a:lvl3pPr marL="180000" indent="-180000" algn="l" defTabSz="1007943" rtl="0" eaLnBrk="1" latinLnBrk="0" hangingPunct="1">
                    <a:lnSpc>
                      <a:spcPct val="9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9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9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AU">
                      <a:solidFill>
                        <a:schemeClr val="tx1"/>
                      </a:solidFill>
                    </a:rPr>
                    <a:t>Ensure any hero or focus point of your image is </a:t>
                  </a:r>
                  <a:br>
                    <a:rPr lang="en-AU">
                      <a:solidFill>
                        <a:schemeClr val="tx1"/>
                      </a:solidFill>
                    </a:rPr>
                  </a:br>
                  <a:r>
                    <a:rPr lang="en-AU">
                      <a:solidFill>
                        <a:schemeClr val="tx1"/>
                      </a:solidFill>
                    </a:rPr>
                    <a:t>cropped to be visible in this area</a:t>
                  </a:r>
                </a:p>
              </p:txBody>
            </p:sp>
          </p:grpSp>
          <p:grpSp>
            <p:nvGrpSpPr>
              <p:cNvPr id="4" name="Group 3">
                <a:extLst>
                  <a:ext uri="{FF2B5EF4-FFF2-40B4-BE49-F238E27FC236}">
                    <a16:creationId xmlns:a16="http://schemas.microsoft.com/office/drawing/2014/main" id="{53911D5E-D46C-468E-BAF2-48A7487C6EDC}"/>
                  </a:ext>
                </a:extLst>
              </p:cNvPr>
              <p:cNvGrpSpPr/>
              <p:nvPr userDrawn="1"/>
            </p:nvGrpSpPr>
            <p:grpSpPr>
              <a:xfrm>
                <a:off x="5359400" y="7778668"/>
                <a:ext cx="5321300" cy="403597"/>
                <a:chOff x="5359400" y="7778668"/>
                <a:chExt cx="5321300" cy="403597"/>
              </a:xfrm>
            </p:grpSpPr>
            <p:sp>
              <p:nvSpPr>
                <p:cNvPr id="65" name="Content Placeholder 9">
                  <a:extLst>
                    <a:ext uri="{FF2B5EF4-FFF2-40B4-BE49-F238E27FC236}">
                      <a16:creationId xmlns:a16="http://schemas.microsoft.com/office/drawing/2014/main" id="{CA3F8401-5067-4C97-AAE3-EEF5B03AE2A2}"/>
                    </a:ext>
                  </a:extLst>
                </p:cNvPr>
                <p:cNvSpPr txBox="1">
                  <a:spLocks/>
                </p:cNvSpPr>
                <p:nvPr userDrawn="1"/>
              </p:nvSpPr>
              <p:spPr>
                <a:xfrm>
                  <a:off x="5516880" y="7789967"/>
                  <a:ext cx="5035973" cy="303108"/>
                </a:xfrm>
                <a:prstGeom prst="rect">
                  <a:avLst/>
                </a:prstGeom>
              </p:spPr>
              <p:txBody>
                <a:bodyPr>
                  <a:noAutofit/>
                </a:bodyPr>
                <a:lstStyle>
                  <a:lvl1pPr marL="0" indent="0" algn="ctr"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n-lt"/>
                      <a:ea typeface="+mn-ea"/>
                      <a:cs typeface="+mn-cs"/>
                    </a:defRPr>
                  </a:lvl2pPr>
                  <a:lvl3pPr marL="180000" indent="-180000" algn="l" defTabSz="1007943" rtl="0" eaLnBrk="1" latinLnBrk="0" hangingPunct="1">
                    <a:lnSpc>
                      <a:spcPct val="9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9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9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AU">
                      <a:solidFill>
                        <a:schemeClr val="tx1"/>
                      </a:solidFill>
                    </a:rPr>
                    <a:t>Ensure any hero or focus point of your image is </a:t>
                  </a:r>
                  <a:br>
                    <a:rPr lang="en-AU">
                      <a:solidFill>
                        <a:schemeClr val="tx1"/>
                      </a:solidFill>
                    </a:rPr>
                  </a:br>
                  <a:r>
                    <a:rPr lang="en-AU">
                      <a:solidFill>
                        <a:schemeClr val="tx1"/>
                      </a:solidFill>
                    </a:rPr>
                    <a:t>cropped to be visible in this area</a:t>
                  </a:r>
                </a:p>
              </p:txBody>
            </p:sp>
            <p:sp>
              <p:nvSpPr>
                <p:cNvPr id="66" name="Freeform: Shape 65">
                  <a:extLst>
                    <a:ext uri="{FF2B5EF4-FFF2-40B4-BE49-F238E27FC236}">
                      <a16:creationId xmlns:a16="http://schemas.microsoft.com/office/drawing/2014/main" id="{5AE30422-EF4D-4133-ABAB-A8477A157847}"/>
                    </a:ext>
                  </a:extLst>
                </p:cNvPr>
                <p:cNvSpPr/>
                <p:nvPr userDrawn="1"/>
              </p:nvSpPr>
              <p:spPr>
                <a:xfrm flipV="1">
                  <a:off x="5359400" y="7778668"/>
                  <a:ext cx="5321300" cy="403597"/>
                </a:xfrm>
                <a:custGeom>
                  <a:avLst/>
                  <a:gdLst>
                    <a:gd name="connsiteX0" fmla="*/ 0 w 5321300"/>
                    <a:gd name="connsiteY0" fmla="*/ 546100 h 546100"/>
                    <a:gd name="connsiteX1" fmla="*/ 0 w 5321300"/>
                    <a:gd name="connsiteY1" fmla="*/ 0 h 546100"/>
                    <a:gd name="connsiteX2" fmla="*/ 5321300 w 5321300"/>
                    <a:gd name="connsiteY2" fmla="*/ 0 h 546100"/>
                    <a:gd name="connsiteX3" fmla="*/ 5321300 w 5321300"/>
                    <a:gd name="connsiteY3" fmla="*/ 533400 h 546100"/>
                  </a:gdLst>
                  <a:ahLst/>
                  <a:cxnLst>
                    <a:cxn ang="0">
                      <a:pos x="connsiteX0" y="connsiteY0"/>
                    </a:cxn>
                    <a:cxn ang="0">
                      <a:pos x="connsiteX1" y="connsiteY1"/>
                    </a:cxn>
                    <a:cxn ang="0">
                      <a:pos x="connsiteX2" y="connsiteY2"/>
                    </a:cxn>
                    <a:cxn ang="0">
                      <a:pos x="connsiteX3" y="connsiteY3"/>
                    </a:cxn>
                  </a:cxnLst>
                  <a:rect l="l" t="t" r="r" b="b"/>
                  <a:pathLst>
                    <a:path w="5321300" h="546100">
                      <a:moveTo>
                        <a:pt x="0" y="546100"/>
                      </a:moveTo>
                      <a:lnTo>
                        <a:pt x="0" y="0"/>
                      </a:lnTo>
                      <a:lnTo>
                        <a:pt x="5321300" y="0"/>
                      </a:lnTo>
                      <a:lnTo>
                        <a:pt x="5321300" y="533400"/>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67" name="Rectangle 66">
                <a:extLst>
                  <a:ext uri="{FF2B5EF4-FFF2-40B4-BE49-F238E27FC236}">
                    <a16:creationId xmlns:a16="http://schemas.microsoft.com/office/drawing/2014/main" id="{4BCB34DB-C635-4FD4-8F46-966A8C585EB4}"/>
                  </a:ext>
                </a:extLst>
              </p:cNvPr>
              <p:cNvSpPr/>
              <p:nvPr userDrawn="1"/>
            </p:nvSpPr>
            <p:spPr>
              <a:xfrm>
                <a:off x="-1770241" y="445435"/>
                <a:ext cx="1411452" cy="3790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rPr>
                  <a:t>USE MATCHING IMAGERY ONLY</a:t>
                </a:r>
              </a:p>
            </p:txBody>
          </p:sp>
          <p:sp>
            <p:nvSpPr>
              <p:cNvPr id="68" name="Rectangle 67">
                <a:extLst>
                  <a:ext uri="{FF2B5EF4-FFF2-40B4-BE49-F238E27FC236}">
                    <a16:creationId xmlns:a16="http://schemas.microsoft.com/office/drawing/2014/main" id="{7FAAEC2B-C6AE-4776-A317-59DD20976324}"/>
                  </a:ext>
                </a:extLst>
              </p:cNvPr>
              <p:cNvSpPr/>
              <p:nvPr userDrawn="1"/>
            </p:nvSpPr>
            <p:spPr>
              <a:xfrm>
                <a:off x="-1770241" y="0"/>
                <a:ext cx="1411452" cy="379049"/>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latin typeface="MCQ Global Medium" panose="020B0703020203020204" pitchFamily="34" charset="0"/>
                    <a:cs typeface="MCQ Global Medium" panose="020B0703020203020204" pitchFamily="34" charset="0"/>
                  </a:rPr>
                  <a:t>DESIGN </a:t>
                </a:r>
                <a:br>
                  <a:rPr lang="en-AU" sz="1000">
                    <a:solidFill>
                      <a:schemeClr val="bg1"/>
                    </a:solidFill>
                    <a:latin typeface="MCQ Global Medium" panose="020B0703020203020204" pitchFamily="34" charset="0"/>
                    <a:cs typeface="MCQ Global Medium" panose="020B0703020203020204" pitchFamily="34" charset="0"/>
                  </a:rPr>
                </a:br>
                <a:r>
                  <a:rPr lang="en-AU" sz="1000">
                    <a:solidFill>
                      <a:schemeClr val="bg1"/>
                    </a:solidFill>
                    <a:latin typeface="MCQ Global Medium" panose="020B0703020203020204" pitchFamily="34" charset="0"/>
                    <a:cs typeface="MCQ Global Medium" panose="020B0703020203020204" pitchFamily="34" charset="0"/>
                  </a:rPr>
                  <a:t>ADVICE</a:t>
                </a:r>
              </a:p>
            </p:txBody>
          </p:sp>
        </p:grpSp>
        <p:grpSp>
          <p:nvGrpSpPr>
            <p:cNvPr id="72" name="Group 71">
              <a:extLst>
                <a:ext uri="{FF2B5EF4-FFF2-40B4-BE49-F238E27FC236}">
                  <a16:creationId xmlns:a16="http://schemas.microsoft.com/office/drawing/2014/main" id="{B2FE46F9-33C2-4DEA-A4F7-66A61C895675}"/>
                </a:ext>
              </a:extLst>
            </p:cNvPr>
            <p:cNvGrpSpPr/>
            <p:nvPr userDrawn="1"/>
          </p:nvGrpSpPr>
          <p:grpSpPr>
            <a:xfrm>
              <a:off x="-1770242" y="898906"/>
              <a:ext cx="1411445" cy="3232482"/>
              <a:chOff x="8783112" y="898906"/>
              <a:chExt cx="1370538" cy="3138797"/>
            </a:xfrm>
          </p:grpSpPr>
          <p:pic>
            <p:nvPicPr>
              <p:cNvPr id="73" name="Picture 72">
                <a:extLst>
                  <a:ext uri="{FF2B5EF4-FFF2-40B4-BE49-F238E27FC236}">
                    <a16:creationId xmlns:a16="http://schemas.microsoft.com/office/drawing/2014/main" id="{2C29E476-3574-484A-99A5-E80B697DCCBB}"/>
                  </a:ext>
                </a:extLst>
              </p:cNvPr>
              <p:cNvPicPr>
                <a:picLocks noChangeAspect="1"/>
              </p:cNvPicPr>
              <p:nvPr userDrawn="1"/>
            </p:nvPicPr>
            <p:blipFill>
              <a:blip r:embed="rId21"/>
              <a:stretch>
                <a:fillRect/>
              </a:stretch>
            </p:blipFill>
            <p:spPr>
              <a:xfrm>
                <a:off x="8783112" y="3073023"/>
                <a:ext cx="1365333" cy="964680"/>
              </a:xfrm>
              <a:prstGeom prst="rect">
                <a:avLst/>
              </a:prstGeom>
              <a:ln>
                <a:solidFill>
                  <a:schemeClr val="bg1">
                    <a:lumMod val="95000"/>
                  </a:schemeClr>
                </a:solidFill>
              </a:ln>
            </p:spPr>
          </p:pic>
          <p:pic>
            <p:nvPicPr>
              <p:cNvPr id="74" name="Picture 73">
                <a:extLst>
                  <a:ext uri="{FF2B5EF4-FFF2-40B4-BE49-F238E27FC236}">
                    <a16:creationId xmlns:a16="http://schemas.microsoft.com/office/drawing/2014/main" id="{16777623-6232-473A-BEC6-0433AA0F4C82}"/>
                  </a:ext>
                </a:extLst>
              </p:cNvPr>
              <p:cNvPicPr>
                <a:picLocks noChangeAspect="1"/>
              </p:cNvPicPr>
              <p:nvPr userDrawn="1"/>
            </p:nvPicPr>
            <p:blipFill>
              <a:blip r:embed="rId22"/>
              <a:stretch>
                <a:fillRect/>
              </a:stretch>
            </p:blipFill>
            <p:spPr>
              <a:xfrm>
                <a:off x="8783112" y="1985966"/>
                <a:ext cx="1369328" cy="967503"/>
              </a:xfrm>
              <a:prstGeom prst="rect">
                <a:avLst/>
              </a:prstGeom>
              <a:ln>
                <a:solidFill>
                  <a:schemeClr val="bg1">
                    <a:lumMod val="95000"/>
                  </a:schemeClr>
                </a:solidFill>
              </a:ln>
            </p:spPr>
          </p:pic>
          <p:pic>
            <p:nvPicPr>
              <p:cNvPr id="75" name="Picture 74">
                <a:extLst>
                  <a:ext uri="{FF2B5EF4-FFF2-40B4-BE49-F238E27FC236}">
                    <a16:creationId xmlns:a16="http://schemas.microsoft.com/office/drawing/2014/main" id="{6DCBB746-45B2-4806-8120-6171585056D7}"/>
                  </a:ext>
                </a:extLst>
              </p:cNvPr>
              <p:cNvPicPr>
                <a:picLocks noChangeAspect="1"/>
              </p:cNvPicPr>
              <p:nvPr userDrawn="1"/>
            </p:nvPicPr>
            <p:blipFill>
              <a:blip r:embed="rId23"/>
              <a:stretch>
                <a:fillRect/>
              </a:stretch>
            </p:blipFill>
            <p:spPr>
              <a:xfrm>
                <a:off x="8783112" y="898906"/>
                <a:ext cx="1370538" cy="968357"/>
              </a:xfrm>
              <a:prstGeom prst="rect">
                <a:avLst/>
              </a:prstGeom>
              <a:ln>
                <a:solidFill>
                  <a:schemeClr val="bg1">
                    <a:lumMod val="95000"/>
                  </a:schemeClr>
                </a:solidFill>
              </a:ln>
            </p:spPr>
          </p:pic>
        </p:grpSp>
      </p:grpSp>
    </p:spTree>
    <p:extLst>
      <p:ext uri="{BB962C8B-B14F-4D97-AF65-F5344CB8AC3E}">
        <p14:creationId xmlns:p14="http://schemas.microsoft.com/office/powerpoint/2010/main" val="432919015"/>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6" r:id="rId9"/>
    <p:sldLayoutId id="2147483825" r:id="rId10"/>
    <p:sldLayoutId id="2147483869" r:id="rId11"/>
    <p:sldLayoutId id="2147483870" r:id="rId12"/>
    <p:sldLayoutId id="2147483895" r:id="rId13"/>
    <p:sldLayoutId id="2147483881" r:id="rId14"/>
    <p:sldLayoutId id="2147483855" r:id="rId15"/>
  </p:sldLayoutIdLst>
  <p:txStyles>
    <p:titleStyle>
      <a:lvl1pPr algn="l" defTabSz="1007943" rtl="0" eaLnBrk="1" latinLnBrk="0" hangingPunct="1">
        <a:lnSpc>
          <a:spcPct val="100000"/>
        </a:lnSpc>
        <a:spcBef>
          <a:spcPct val="0"/>
        </a:spcBef>
        <a:buNone/>
        <a:defRPr lang="en-AU" sz="2600" kern="1200" dirty="0" smtClean="0">
          <a:solidFill>
            <a:srgbClr val="000000"/>
          </a:solidFill>
          <a:latin typeface="+mj-lt"/>
          <a:ea typeface="+mj-ea"/>
          <a:cs typeface="+mj-cs"/>
        </a:defRPr>
      </a:lvl1pPr>
    </p:titleStyle>
    <p:bodyStyle>
      <a:lvl1pPr marL="0" indent="0" algn="l" defTabSz="1007943" rtl="0" eaLnBrk="1" latinLnBrk="0" hangingPunct="1">
        <a:lnSpc>
          <a:spcPct val="100000"/>
        </a:lnSpc>
        <a:spcBef>
          <a:spcPts val="600"/>
        </a:spcBef>
        <a:buFont typeface="Arial" panose="020B0604020202020204" pitchFamily="34" charset="0"/>
        <a:buNone/>
        <a:defRPr lang="en-US" sz="1200" kern="1200" dirty="0" smtClean="0">
          <a:solidFill>
            <a:srgbClr val="000000"/>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100000"/>
        </a:lnSpc>
        <a:spcBef>
          <a:spcPts val="600"/>
        </a:spcBef>
        <a:buFont typeface="Arial" panose="020B0604020202020204" pitchFamily="34" charset="0"/>
        <a:buNone/>
        <a:defRPr lang="en-US" sz="1000" kern="1200" dirty="0" smtClean="0">
          <a:solidFill>
            <a:srgbClr val="000000"/>
          </a:solidFill>
          <a:latin typeface="+mn-lt"/>
          <a:ea typeface="+mn-ea"/>
          <a:cs typeface="+mn-cs"/>
        </a:defRPr>
      </a:lvl2pPr>
      <a:lvl3pPr marL="180000" indent="-180000" algn="l" defTabSz="1007943" rtl="0" eaLnBrk="1" latinLnBrk="0" hangingPunct="1">
        <a:lnSpc>
          <a:spcPct val="100000"/>
        </a:lnSpc>
        <a:spcBef>
          <a:spcPts val="600"/>
        </a:spcBef>
        <a:buSzPct val="85000"/>
        <a:buFont typeface="Arial" panose="020B0604020202020204" pitchFamily="34" charset="0"/>
        <a:buChar char="●"/>
        <a:defRPr lang="en-US" sz="1000" kern="1200" dirty="0" smtClean="0">
          <a:solidFill>
            <a:srgbClr val="000000"/>
          </a:solidFill>
          <a:latin typeface="+mn-lt"/>
          <a:ea typeface="+mn-ea"/>
          <a:cs typeface="+mn-cs"/>
        </a:defRPr>
      </a:lvl3pPr>
      <a:lvl4pPr marL="360000" indent="-180000" algn="l" defTabSz="1007943" rtl="0" eaLnBrk="1" latinLnBrk="0" hangingPunct="1">
        <a:lnSpc>
          <a:spcPct val="100000"/>
        </a:lnSpc>
        <a:spcBef>
          <a:spcPts val="600"/>
        </a:spcBef>
        <a:buFont typeface="Symbol" panose="05050102010706020507" pitchFamily="18" charset="2"/>
        <a:buChar char=""/>
        <a:defRPr lang="en-US" sz="1000" kern="1200" dirty="0" smtClean="0">
          <a:solidFill>
            <a:srgbClr val="000000"/>
          </a:solidFill>
          <a:latin typeface="+mn-lt"/>
          <a:ea typeface="+mn-ea"/>
          <a:cs typeface="+mn-cs"/>
        </a:defRPr>
      </a:lvl4pPr>
      <a:lvl5pPr marL="540000" indent="-180000" algn="l" defTabSz="1007943" rtl="0" eaLnBrk="1" latinLnBrk="0" hangingPunct="1">
        <a:lnSpc>
          <a:spcPct val="100000"/>
        </a:lnSpc>
        <a:spcBef>
          <a:spcPts val="600"/>
        </a:spcBef>
        <a:buFont typeface="Symbol" panose="05050102010706020507" pitchFamily="18" charset="2"/>
        <a:buChar char="-"/>
        <a:defRPr lang="en-AU" sz="1000" kern="1200" dirty="0">
          <a:solidFill>
            <a:srgbClr val="000000"/>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67" userDrawn="1">
          <p15:clr>
            <a:srgbClr val="F26B43"/>
          </p15:clr>
        </p15:guide>
        <p15:guide id="3" pos="336" userDrawn="1">
          <p15:clr>
            <a:srgbClr val="F26B43"/>
          </p15:clr>
        </p15:guide>
        <p15:guide id="4" pos="6396" userDrawn="1">
          <p15:clr>
            <a:srgbClr val="F26B43"/>
          </p15:clr>
        </p15:guide>
        <p15:guide id="13" pos="2205" userDrawn="1">
          <p15:clr>
            <a:srgbClr val="F26B43"/>
          </p15:clr>
        </p15:guide>
        <p15:guide id="14" pos="2433" userDrawn="1">
          <p15:clr>
            <a:srgbClr val="F26B43"/>
          </p15:clr>
        </p15:guide>
        <p15:guide id="17" pos="3253" userDrawn="1">
          <p15:clr>
            <a:srgbClr val="F26B43"/>
          </p15:clr>
        </p15:guide>
        <p15:guide id="18" pos="3480" userDrawn="1">
          <p15:clr>
            <a:srgbClr val="F26B43"/>
          </p15:clr>
        </p15:guide>
        <p15:guide id="21" pos="4299" userDrawn="1">
          <p15:clr>
            <a:srgbClr val="F26B43"/>
          </p15:clr>
        </p15:guide>
        <p15:guide id="22" pos="4527" userDrawn="1">
          <p15:clr>
            <a:srgbClr val="F26B43"/>
          </p15:clr>
        </p15:guide>
        <p15:guide id="32" pos="2319" userDrawn="1">
          <p15:clr>
            <a:srgbClr val="F26B43"/>
          </p15:clr>
        </p15:guide>
        <p15:guide id="35" pos="4411" userDrawn="1">
          <p15:clr>
            <a:srgbClr val="F26B43"/>
          </p15:clr>
        </p15:guide>
        <p15:guide id="50" orient="horz" pos="2265" userDrawn="1">
          <p15:clr>
            <a:srgbClr val="F26B43"/>
          </p15:clr>
        </p15:guide>
        <p15:guide id="51" orient="horz" pos="2494" userDrawn="1">
          <p15:clr>
            <a:srgbClr val="F26B43"/>
          </p15:clr>
        </p15:guide>
        <p15:guide id="63" orient="horz" pos="336" userDrawn="1">
          <p15:clr>
            <a:srgbClr val="F26B43"/>
          </p15:clr>
        </p15:guide>
        <p15:guide id="67" orient="horz" pos="4420" userDrawn="1">
          <p15:clr>
            <a:srgbClr val="F26B43"/>
          </p15:clr>
        </p15:guide>
        <p15:guide id="68" orient="horz" pos="2381"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1CD98F6C-E17D-4AF1-B28D-E74D2449B991}"/>
              </a:ext>
            </a:extLst>
          </p:cNvPr>
          <p:cNvGraphicFramePr>
            <a:graphicFrameLocks noChangeAspect="1"/>
          </p:cNvGraphicFramePr>
          <p:nvPr userDrawn="1">
            <p:custDataLst>
              <p:tags r:id="rId3"/>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8" name="Object 7" hidden="1">
                        <a:extLst>
                          <a:ext uri="{FF2B5EF4-FFF2-40B4-BE49-F238E27FC236}">
                            <a16:creationId xmlns:a16="http://schemas.microsoft.com/office/drawing/2014/main" id="{1CD98F6C-E17D-4AF1-B28D-E74D2449B991}"/>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52" name="Title Placeholder 51">
            <a:extLst>
              <a:ext uri="{FF2B5EF4-FFF2-40B4-BE49-F238E27FC236}">
                <a16:creationId xmlns:a16="http://schemas.microsoft.com/office/drawing/2014/main" id="{29B7DF80-CCF5-4F4E-8357-EC4D13A4B073}"/>
              </a:ext>
            </a:extLst>
          </p:cNvPr>
          <p:cNvSpPr>
            <a:spLocks noGrp="1"/>
          </p:cNvSpPr>
          <p:nvPr>
            <p:ph type="title"/>
          </p:nvPr>
        </p:nvSpPr>
        <p:spPr>
          <a:xfrm>
            <a:off x="533401" y="533400"/>
            <a:ext cx="9620250" cy="900523"/>
          </a:xfrm>
          <a:prstGeom prst="rect">
            <a:avLst/>
          </a:prstGeom>
        </p:spPr>
        <p:txBody>
          <a:bodyPr vert="horz" lIns="0" tIns="0" rIns="0" bIns="0" rtlCol="0" anchor="t" anchorCtr="0">
            <a:noAutofit/>
          </a:bodyPr>
          <a:lstStyle/>
          <a:p>
            <a:pPr lvl="0" defTabSz="914400"/>
            <a:r>
              <a:rPr lang="en-US"/>
              <a:t>Insert slide title text</a:t>
            </a:r>
            <a:endParaRPr lang="en-AU"/>
          </a:p>
        </p:txBody>
      </p:sp>
      <p:sp>
        <p:nvSpPr>
          <p:cNvPr id="56" name="Text Placeholder 55">
            <a:extLst>
              <a:ext uri="{FF2B5EF4-FFF2-40B4-BE49-F238E27FC236}">
                <a16:creationId xmlns:a16="http://schemas.microsoft.com/office/drawing/2014/main" id="{D14FA05D-F499-4F93-BBBE-04F07B6567FB}"/>
              </a:ext>
            </a:extLst>
          </p:cNvPr>
          <p:cNvSpPr>
            <a:spLocks noGrp="1"/>
          </p:cNvSpPr>
          <p:nvPr>
            <p:ph type="body" idx="1"/>
          </p:nvPr>
        </p:nvSpPr>
        <p:spPr>
          <a:xfrm>
            <a:off x="533400" y="1614445"/>
            <a:ext cx="9618413" cy="5224505"/>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pic>
        <p:nvPicPr>
          <p:cNvPr id="64" name="Picture 63">
            <a:extLst>
              <a:ext uri="{FF2B5EF4-FFF2-40B4-BE49-F238E27FC236}">
                <a16:creationId xmlns:a16="http://schemas.microsoft.com/office/drawing/2014/main" id="{311B1044-56C9-4589-8B4A-24FEB03CE7D3}"/>
              </a:ext>
            </a:extLst>
          </p:cNvPr>
          <p:cNvPicPr>
            <a:picLocks noChangeAspect="1"/>
          </p:cNvPicPr>
          <p:nvPr userDrawn="1"/>
        </p:nvPicPr>
        <p:blipFill>
          <a:blip r:embed="rId6"/>
          <a:stretch>
            <a:fillRect/>
          </a:stretch>
        </p:blipFill>
        <p:spPr>
          <a:xfrm>
            <a:off x="5343015" y="0"/>
            <a:ext cx="5348798" cy="7559675"/>
          </a:xfrm>
          <a:prstGeom prst="rect">
            <a:avLst/>
          </a:prstGeom>
        </p:spPr>
      </p:pic>
      <p:grpSp>
        <p:nvGrpSpPr>
          <p:cNvPr id="7" name="Group 6">
            <a:extLst>
              <a:ext uri="{FF2B5EF4-FFF2-40B4-BE49-F238E27FC236}">
                <a16:creationId xmlns:a16="http://schemas.microsoft.com/office/drawing/2014/main" id="{1E1B042A-9E78-4CA8-9905-3B407EBB9231}"/>
              </a:ext>
            </a:extLst>
          </p:cNvPr>
          <p:cNvGrpSpPr/>
          <p:nvPr userDrawn="1"/>
        </p:nvGrpSpPr>
        <p:grpSpPr>
          <a:xfrm>
            <a:off x="-2073306" y="-2953657"/>
            <a:ext cx="12754006" cy="11135922"/>
            <a:chOff x="-2073306" y="-2953657"/>
            <a:chExt cx="12754006" cy="11135922"/>
          </a:xfrm>
        </p:grpSpPr>
        <p:grpSp>
          <p:nvGrpSpPr>
            <p:cNvPr id="5" name="Group 4">
              <a:extLst>
                <a:ext uri="{FF2B5EF4-FFF2-40B4-BE49-F238E27FC236}">
                  <a16:creationId xmlns:a16="http://schemas.microsoft.com/office/drawing/2014/main" id="{5F6148E8-DD95-4395-9F56-CBF10C60AE42}"/>
                </a:ext>
              </a:extLst>
            </p:cNvPr>
            <p:cNvGrpSpPr/>
            <p:nvPr userDrawn="1"/>
          </p:nvGrpSpPr>
          <p:grpSpPr>
            <a:xfrm>
              <a:off x="-2073306" y="-2953657"/>
              <a:ext cx="12754006" cy="11135922"/>
              <a:chOff x="-2073306" y="-2953657"/>
              <a:chExt cx="12754006" cy="11135922"/>
            </a:xfrm>
          </p:grpSpPr>
          <p:grpSp>
            <p:nvGrpSpPr>
              <p:cNvPr id="65" name="Group 64">
                <a:extLst>
                  <a:ext uri="{FF2B5EF4-FFF2-40B4-BE49-F238E27FC236}">
                    <a16:creationId xmlns:a16="http://schemas.microsoft.com/office/drawing/2014/main" id="{490DB3A8-5392-4D14-BB31-CF0959EF2D25}"/>
                  </a:ext>
                </a:extLst>
              </p:cNvPr>
              <p:cNvGrpSpPr/>
              <p:nvPr userDrawn="1"/>
            </p:nvGrpSpPr>
            <p:grpSpPr>
              <a:xfrm>
                <a:off x="5359400" y="-633891"/>
                <a:ext cx="5321300" cy="403597"/>
                <a:chOff x="5359400" y="-633891"/>
                <a:chExt cx="5321300" cy="403597"/>
              </a:xfrm>
            </p:grpSpPr>
            <p:sp>
              <p:nvSpPr>
                <p:cNvPr id="66" name="Freeform: Shape 65">
                  <a:extLst>
                    <a:ext uri="{FF2B5EF4-FFF2-40B4-BE49-F238E27FC236}">
                      <a16:creationId xmlns:a16="http://schemas.microsoft.com/office/drawing/2014/main" id="{2F946F65-6DEF-40E1-AB45-8E5494F3DCFA}"/>
                    </a:ext>
                  </a:extLst>
                </p:cNvPr>
                <p:cNvSpPr/>
                <p:nvPr userDrawn="1"/>
              </p:nvSpPr>
              <p:spPr>
                <a:xfrm>
                  <a:off x="5359400" y="-633891"/>
                  <a:ext cx="5321300" cy="403597"/>
                </a:xfrm>
                <a:custGeom>
                  <a:avLst/>
                  <a:gdLst>
                    <a:gd name="connsiteX0" fmla="*/ 0 w 5321300"/>
                    <a:gd name="connsiteY0" fmla="*/ 546100 h 546100"/>
                    <a:gd name="connsiteX1" fmla="*/ 0 w 5321300"/>
                    <a:gd name="connsiteY1" fmla="*/ 0 h 546100"/>
                    <a:gd name="connsiteX2" fmla="*/ 5321300 w 5321300"/>
                    <a:gd name="connsiteY2" fmla="*/ 0 h 546100"/>
                    <a:gd name="connsiteX3" fmla="*/ 5321300 w 5321300"/>
                    <a:gd name="connsiteY3" fmla="*/ 533400 h 546100"/>
                  </a:gdLst>
                  <a:ahLst/>
                  <a:cxnLst>
                    <a:cxn ang="0">
                      <a:pos x="connsiteX0" y="connsiteY0"/>
                    </a:cxn>
                    <a:cxn ang="0">
                      <a:pos x="connsiteX1" y="connsiteY1"/>
                    </a:cxn>
                    <a:cxn ang="0">
                      <a:pos x="connsiteX2" y="connsiteY2"/>
                    </a:cxn>
                    <a:cxn ang="0">
                      <a:pos x="connsiteX3" y="connsiteY3"/>
                    </a:cxn>
                  </a:cxnLst>
                  <a:rect l="l" t="t" r="r" b="b"/>
                  <a:pathLst>
                    <a:path w="5321300" h="546100">
                      <a:moveTo>
                        <a:pt x="0" y="546100"/>
                      </a:moveTo>
                      <a:lnTo>
                        <a:pt x="0" y="0"/>
                      </a:lnTo>
                      <a:lnTo>
                        <a:pt x="5321300" y="0"/>
                      </a:lnTo>
                      <a:lnTo>
                        <a:pt x="5321300" y="533400"/>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7" name="Content Placeholder 9">
                  <a:extLst>
                    <a:ext uri="{FF2B5EF4-FFF2-40B4-BE49-F238E27FC236}">
                      <a16:creationId xmlns:a16="http://schemas.microsoft.com/office/drawing/2014/main" id="{A49DAF2A-6673-4299-8384-3AE1A6AA1138}"/>
                    </a:ext>
                  </a:extLst>
                </p:cNvPr>
                <p:cNvSpPr txBox="1">
                  <a:spLocks/>
                </p:cNvSpPr>
                <p:nvPr userDrawn="1"/>
              </p:nvSpPr>
              <p:spPr>
                <a:xfrm>
                  <a:off x="5516880" y="-582660"/>
                  <a:ext cx="5035973" cy="190500"/>
                </a:xfrm>
                <a:prstGeom prst="rect">
                  <a:avLst/>
                </a:prstGeom>
              </p:spPr>
              <p:txBody>
                <a:bodyPr>
                  <a:noAutofit/>
                </a:bodyPr>
                <a:lstStyle>
                  <a:lvl1pPr marL="0" indent="0" algn="ctr"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n-lt"/>
                      <a:ea typeface="+mn-ea"/>
                      <a:cs typeface="+mn-cs"/>
                    </a:defRPr>
                  </a:lvl2pPr>
                  <a:lvl3pPr marL="180000" indent="-180000" algn="l" defTabSz="1007943" rtl="0" eaLnBrk="1" latinLnBrk="0" hangingPunct="1">
                    <a:lnSpc>
                      <a:spcPct val="9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9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9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AU">
                      <a:solidFill>
                        <a:schemeClr val="tx1"/>
                      </a:solidFill>
                    </a:rPr>
                    <a:t>Ensure any hero or focus point of your image is </a:t>
                  </a:r>
                  <a:br>
                    <a:rPr lang="en-AU">
                      <a:solidFill>
                        <a:schemeClr val="tx1"/>
                      </a:solidFill>
                    </a:rPr>
                  </a:br>
                  <a:r>
                    <a:rPr lang="en-AU">
                      <a:solidFill>
                        <a:schemeClr val="tx1"/>
                      </a:solidFill>
                    </a:rPr>
                    <a:t>cropped to be visible in this area</a:t>
                  </a:r>
                </a:p>
              </p:txBody>
            </p:sp>
          </p:grpSp>
          <p:grpSp>
            <p:nvGrpSpPr>
              <p:cNvPr id="68" name="Group 67">
                <a:extLst>
                  <a:ext uri="{FF2B5EF4-FFF2-40B4-BE49-F238E27FC236}">
                    <a16:creationId xmlns:a16="http://schemas.microsoft.com/office/drawing/2014/main" id="{12BFD159-A5A0-40FD-B7B3-ACBE7DD8065C}"/>
                  </a:ext>
                </a:extLst>
              </p:cNvPr>
              <p:cNvGrpSpPr/>
              <p:nvPr userDrawn="1"/>
            </p:nvGrpSpPr>
            <p:grpSpPr>
              <a:xfrm>
                <a:off x="5359400" y="7778668"/>
                <a:ext cx="5321300" cy="403597"/>
                <a:chOff x="5359400" y="7778668"/>
                <a:chExt cx="5321300" cy="403597"/>
              </a:xfrm>
            </p:grpSpPr>
            <p:sp>
              <p:nvSpPr>
                <p:cNvPr id="70" name="Content Placeholder 9">
                  <a:extLst>
                    <a:ext uri="{FF2B5EF4-FFF2-40B4-BE49-F238E27FC236}">
                      <a16:creationId xmlns:a16="http://schemas.microsoft.com/office/drawing/2014/main" id="{DA1F1676-E740-48B4-A725-B1AAC4198407}"/>
                    </a:ext>
                  </a:extLst>
                </p:cNvPr>
                <p:cNvSpPr txBox="1">
                  <a:spLocks/>
                </p:cNvSpPr>
                <p:nvPr userDrawn="1"/>
              </p:nvSpPr>
              <p:spPr>
                <a:xfrm>
                  <a:off x="5516880" y="7789967"/>
                  <a:ext cx="5035973" cy="303108"/>
                </a:xfrm>
                <a:prstGeom prst="rect">
                  <a:avLst/>
                </a:prstGeom>
              </p:spPr>
              <p:txBody>
                <a:bodyPr>
                  <a:noAutofit/>
                </a:bodyPr>
                <a:lstStyle>
                  <a:lvl1pPr marL="0" indent="0" algn="ctr"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90000"/>
                    </a:lnSpc>
                    <a:spcBef>
                      <a:spcPts val="600"/>
                    </a:spcBef>
                    <a:buFont typeface="Arial" panose="020B0604020202020204" pitchFamily="34" charset="0"/>
                    <a:buNone/>
                    <a:defRPr lang="en-US" sz="1000" kern="1200" dirty="0" smtClean="0">
                      <a:solidFill>
                        <a:srgbClr val="FF0000"/>
                      </a:solidFill>
                      <a:latin typeface="+mn-lt"/>
                      <a:ea typeface="+mn-ea"/>
                      <a:cs typeface="+mn-cs"/>
                    </a:defRPr>
                  </a:lvl2pPr>
                  <a:lvl3pPr marL="180000" indent="-180000" algn="l" defTabSz="1007943" rtl="0" eaLnBrk="1" latinLnBrk="0" hangingPunct="1">
                    <a:lnSpc>
                      <a:spcPct val="9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9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9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en-AU">
                      <a:solidFill>
                        <a:schemeClr val="tx1"/>
                      </a:solidFill>
                    </a:rPr>
                    <a:t>Ensure any hero or focus point of your image is </a:t>
                  </a:r>
                  <a:br>
                    <a:rPr lang="en-AU">
                      <a:solidFill>
                        <a:schemeClr val="tx1"/>
                      </a:solidFill>
                    </a:rPr>
                  </a:br>
                  <a:r>
                    <a:rPr lang="en-AU">
                      <a:solidFill>
                        <a:schemeClr val="tx1"/>
                      </a:solidFill>
                    </a:rPr>
                    <a:t>cropped to be visible in this area</a:t>
                  </a:r>
                </a:p>
              </p:txBody>
            </p:sp>
            <p:sp>
              <p:nvSpPr>
                <p:cNvPr id="71" name="Freeform: Shape 70">
                  <a:extLst>
                    <a:ext uri="{FF2B5EF4-FFF2-40B4-BE49-F238E27FC236}">
                      <a16:creationId xmlns:a16="http://schemas.microsoft.com/office/drawing/2014/main" id="{C6FEEAFE-64D8-46D2-B287-89C84A0B8E86}"/>
                    </a:ext>
                  </a:extLst>
                </p:cNvPr>
                <p:cNvSpPr/>
                <p:nvPr userDrawn="1"/>
              </p:nvSpPr>
              <p:spPr>
                <a:xfrm flipV="1">
                  <a:off x="5359400" y="7778668"/>
                  <a:ext cx="5321300" cy="403597"/>
                </a:xfrm>
                <a:custGeom>
                  <a:avLst/>
                  <a:gdLst>
                    <a:gd name="connsiteX0" fmla="*/ 0 w 5321300"/>
                    <a:gd name="connsiteY0" fmla="*/ 546100 h 546100"/>
                    <a:gd name="connsiteX1" fmla="*/ 0 w 5321300"/>
                    <a:gd name="connsiteY1" fmla="*/ 0 h 546100"/>
                    <a:gd name="connsiteX2" fmla="*/ 5321300 w 5321300"/>
                    <a:gd name="connsiteY2" fmla="*/ 0 h 546100"/>
                    <a:gd name="connsiteX3" fmla="*/ 5321300 w 5321300"/>
                    <a:gd name="connsiteY3" fmla="*/ 533400 h 546100"/>
                  </a:gdLst>
                  <a:ahLst/>
                  <a:cxnLst>
                    <a:cxn ang="0">
                      <a:pos x="connsiteX0" y="connsiteY0"/>
                    </a:cxn>
                    <a:cxn ang="0">
                      <a:pos x="connsiteX1" y="connsiteY1"/>
                    </a:cxn>
                    <a:cxn ang="0">
                      <a:pos x="connsiteX2" y="connsiteY2"/>
                    </a:cxn>
                    <a:cxn ang="0">
                      <a:pos x="connsiteX3" y="connsiteY3"/>
                    </a:cxn>
                  </a:cxnLst>
                  <a:rect l="l" t="t" r="r" b="b"/>
                  <a:pathLst>
                    <a:path w="5321300" h="546100">
                      <a:moveTo>
                        <a:pt x="0" y="546100"/>
                      </a:moveTo>
                      <a:lnTo>
                        <a:pt x="0" y="0"/>
                      </a:lnTo>
                      <a:lnTo>
                        <a:pt x="5321300" y="0"/>
                      </a:lnTo>
                      <a:lnTo>
                        <a:pt x="5321300" y="533400"/>
                      </a:lnTo>
                    </a:path>
                  </a:pathLst>
                </a:custGeom>
                <a:noFill/>
                <a:ln>
                  <a:solidFill>
                    <a:schemeClr val="tx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grpSp>
            <p:nvGrpSpPr>
              <p:cNvPr id="4" name="Group 3">
                <a:extLst>
                  <a:ext uri="{FF2B5EF4-FFF2-40B4-BE49-F238E27FC236}">
                    <a16:creationId xmlns:a16="http://schemas.microsoft.com/office/drawing/2014/main" id="{EF8CEF1D-590A-4AE0-81A8-C46FDC0A42D4}"/>
                  </a:ext>
                </a:extLst>
              </p:cNvPr>
              <p:cNvGrpSpPr/>
              <p:nvPr userDrawn="1"/>
            </p:nvGrpSpPr>
            <p:grpSpPr>
              <a:xfrm>
                <a:off x="-2073306" y="-2953657"/>
                <a:ext cx="12585119" cy="10333333"/>
                <a:chOff x="-2073306" y="-2953657"/>
                <a:chExt cx="12585119" cy="10333333"/>
              </a:xfrm>
            </p:grpSpPr>
            <p:grpSp>
              <p:nvGrpSpPr>
                <p:cNvPr id="3" name="Group 2">
                  <a:extLst>
                    <a:ext uri="{FF2B5EF4-FFF2-40B4-BE49-F238E27FC236}">
                      <a16:creationId xmlns:a16="http://schemas.microsoft.com/office/drawing/2014/main" id="{3E48CAC1-A780-431E-B6EB-98DBFB960496}"/>
                    </a:ext>
                  </a:extLst>
                </p:cNvPr>
                <p:cNvGrpSpPr/>
                <p:nvPr userDrawn="1"/>
              </p:nvGrpSpPr>
              <p:grpSpPr>
                <a:xfrm>
                  <a:off x="-2073306" y="-2953657"/>
                  <a:ext cx="12585119" cy="10333333"/>
                  <a:chOff x="-2073306" y="-2953657"/>
                  <a:chExt cx="12585119" cy="10333333"/>
                </a:xfrm>
              </p:grpSpPr>
              <p:grpSp>
                <p:nvGrpSpPr>
                  <p:cNvPr id="2" name="Group 1">
                    <a:extLst>
                      <a:ext uri="{FF2B5EF4-FFF2-40B4-BE49-F238E27FC236}">
                        <a16:creationId xmlns:a16="http://schemas.microsoft.com/office/drawing/2014/main" id="{13020693-B9C6-4647-BBA6-A6E35A9079C0}"/>
                      </a:ext>
                    </a:extLst>
                  </p:cNvPr>
                  <p:cNvGrpSpPr/>
                  <p:nvPr userDrawn="1"/>
                </p:nvGrpSpPr>
                <p:grpSpPr>
                  <a:xfrm>
                    <a:off x="89263" y="-2953657"/>
                    <a:ext cx="10422550" cy="1970096"/>
                    <a:chOff x="89263" y="-2953657"/>
                    <a:chExt cx="10422550" cy="1970096"/>
                  </a:xfrm>
                </p:grpSpPr>
                <p:sp>
                  <p:nvSpPr>
                    <p:cNvPr id="11" name="Rectangle 10">
                      <a:extLst>
                        <a:ext uri="{FF2B5EF4-FFF2-40B4-BE49-F238E27FC236}">
                          <a16:creationId xmlns:a16="http://schemas.microsoft.com/office/drawing/2014/main" id="{CD7F75C0-0071-46D0-8BFC-A9ED7E4DAEC2}"/>
                        </a:ext>
                      </a:extLst>
                    </p:cNvPr>
                    <p:cNvSpPr/>
                    <p:nvPr userDrawn="1"/>
                  </p:nvSpPr>
                  <p:spPr>
                    <a:xfrm>
                      <a:off x="1010984"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2" name="Rectangle 11">
                      <a:extLst>
                        <a:ext uri="{FF2B5EF4-FFF2-40B4-BE49-F238E27FC236}">
                          <a16:creationId xmlns:a16="http://schemas.microsoft.com/office/drawing/2014/main" id="{12F5BF1C-6F3A-432F-819A-C03BDC2AE27C}"/>
                        </a:ext>
                      </a:extLst>
                    </p:cNvPr>
                    <p:cNvSpPr/>
                    <p:nvPr userDrawn="1"/>
                  </p:nvSpPr>
                  <p:spPr>
                    <a:xfrm>
                      <a:off x="1841968"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Rectangle 12">
                      <a:extLst>
                        <a:ext uri="{FF2B5EF4-FFF2-40B4-BE49-F238E27FC236}">
                          <a16:creationId xmlns:a16="http://schemas.microsoft.com/office/drawing/2014/main" id="{BFDCD7BD-8782-4B5D-9A55-838736C8C675}"/>
                        </a:ext>
                      </a:extLst>
                    </p:cNvPr>
                    <p:cNvSpPr/>
                    <p:nvPr userDrawn="1"/>
                  </p:nvSpPr>
                  <p:spPr>
                    <a:xfrm>
                      <a:off x="2672952"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4" name="Rectangle 13">
                      <a:extLst>
                        <a:ext uri="{FF2B5EF4-FFF2-40B4-BE49-F238E27FC236}">
                          <a16:creationId xmlns:a16="http://schemas.microsoft.com/office/drawing/2014/main" id="{CFF627EE-C306-449A-8F0E-C6ADBDB6065A}"/>
                        </a:ext>
                      </a:extLst>
                    </p:cNvPr>
                    <p:cNvSpPr/>
                    <p:nvPr userDrawn="1"/>
                  </p:nvSpPr>
                  <p:spPr>
                    <a:xfrm>
                      <a:off x="3503936"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5" name="Rectangle 14">
                      <a:extLst>
                        <a:ext uri="{FF2B5EF4-FFF2-40B4-BE49-F238E27FC236}">
                          <a16:creationId xmlns:a16="http://schemas.microsoft.com/office/drawing/2014/main" id="{0C65C381-4B2F-42C0-B08F-014E8761C10A}"/>
                        </a:ext>
                      </a:extLst>
                    </p:cNvPr>
                    <p:cNvSpPr/>
                    <p:nvPr userDrawn="1"/>
                  </p:nvSpPr>
                  <p:spPr>
                    <a:xfrm>
                      <a:off x="4334920"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6" name="Rectangle 15">
                      <a:extLst>
                        <a:ext uri="{FF2B5EF4-FFF2-40B4-BE49-F238E27FC236}">
                          <a16:creationId xmlns:a16="http://schemas.microsoft.com/office/drawing/2014/main" id="{7CA6894F-D57E-4B61-B2B5-9A98D6AC0748}"/>
                        </a:ext>
                      </a:extLst>
                    </p:cNvPr>
                    <p:cNvSpPr/>
                    <p:nvPr userDrawn="1"/>
                  </p:nvSpPr>
                  <p:spPr>
                    <a:xfrm>
                      <a:off x="5165904"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7" name="Rectangle 16">
                      <a:extLst>
                        <a:ext uri="{FF2B5EF4-FFF2-40B4-BE49-F238E27FC236}">
                          <a16:creationId xmlns:a16="http://schemas.microsoft.com/office/drawing/2014/main" id="{8B530D16-A319-4A33-A065-5162727FEBEE}"/>
                        </a:ext>
                      </a:extLst>
                    </p:cNvPr>
                    <p:cNvSpPr/>
                    <p:nvPr userDrawn="1"/>
                  </p:nvSpPr>
                  <p:spPr>
                    <a:xfrm>
                      <a:off x="5996888"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8" name="Rectangle 17">
                      <a:extLst>
                        <a:ext uri="{FF2B5EF4-FFF2-40B4-BE49-F238E27FC236}">
                          <a16:creationId xmlns:a16="http://schemas.microsoft.com/office/drawing/2014/main" id="{51078F2F-508C-4F97-9289-A465DF0E8F81}"/>
                        </a:ext>
                      </a:extLst>
                    </p:cNvPr>
                    <p:cNvSpPr/>
                    <p:nvPr userDrawn="1"/>
                  </p:nvSpPr>
                  <p:spPr>
                    <a:xfrm>
                      <a:off x="6827872"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9" name="Rectangle 18">
                      <a:extLst>
                        <a:ext uri="{FF2B5EF4-FFF2-40B4-BE49-F238E27FC236}">
                          <a16:creationId xmlns:a16="http://schemas.microsoft.com/office/drawing/2014/main" id="{65411FE4-34F0-4DF0-A688-E993FCCF5DDB}"/>
                        </a:ext>
                      </a:extLst>
                    </p:cNvPr>
                    <p:cNvSpPr/>
                    <p:nvPr userDrawn="1"/>
                  </p:nvSpPr>
                  <p:spPr>
                    <a:xfrm>
                      <a:off x="7658856"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0" name="Rectangle 19">
                      <a:extLst>
                        <a:ext uri="{FF2B5EF4-FFF2-40B4-BE49-F238E27FC236}">
                          <a16:creationId xmlns:a16="http://schemas.microsoft.com/office/drawing/2014/main" id="{8EE072AD-3FE0-4595-AA93-BBAC30F60B12}"/>
                        </a:ext>
                      </a:extLst>
                    </p:cNvPr>
                    <p:cNvSpPr/>
                    <p:nvPr userDrawn="1"/>
                  </p:nvSpPr>
                  <p:spPr>
                    <a:xfrm>
                      <a:off x="8489840"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1" name="Rectangle 20">
                      <a:extLst>
                        <a:ext uri="{FF2B5EF4-FFF2-40B4-BE49-F238E27FC236}">
                          <a16:creationId xmlns:a16="http://schemas.microsoft.com/office/drawing/2014/main" id="{3046975B-AA3A-471D-B7F8-EF930EE66F59}"/>
                        </a:ext>
                      </a:extLst>
                    </p:cNvPr>
                    <p:cNvSpPr/>
                    <p:nvPr userDrawn="1"/>
                  </p:nvSpPr>
                  <p:spPr>
                    <a:xfrm>
                      <a:off x="9320824"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2" name="Rectangle 21">
                      <a:extLst>
                        <a:ext uri="{FF2B5EF4-FFF2-40B4-BE49-F238E27FC236}">
                          <a16:creationId xmlns:a16="http://schemas.microsoft.com/office/drawing/2014/main" id="{8C40BF16-C1D8-4519-A1D9-192CE63EAAD9}"/>
                        </a:ext>
                      </a:extLst>
                    </p:cNvPr>
                    <p:cNvSpPr/>
                    <p:nvPr userDrawn="1"/>
                  </p:nvSpPr>
                  <p:spPr>
                    <a:xfrm>
                      <a:off x="180000"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3" name="Rectangle 22">
                      <a:extLst>
                        <a:ext uri="{FF2B5EF4-FFF2-40B4-BE49-F238E27FC236}">
                          <a16:creationId xmlns:a16="http://schemas.microsoft.com/office/drawing/2014/main" id="{4B0E29D1-E2E3-400D-A95C-84AB87854760}"/>
                        </a:ext>
                      </a:extLst>
                    </p:cNvPr>
                    <p:cNvSpPr/>
                    <p:nvPr userDrawn="1"/>
                  </p:nvSpPr>
                  <p:spPr>
                    <a:xfrm>
                      <a:off x="10151813" y="-295365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5" name="Rectangle 24">
                      <a:extLst>
                        <a:ext uri="{FF2B5EF4-FFF2-40B4-BE49-F238E27FC236}">
                          <a16:creationId xmlns:a16="http://schemas.microsoft.com/office/drawing/2014/main" id="{69E7BFEB-F1B5-4849-8F8F-AF485D3E3700}"/>
                        </a:ext>
                      </a:extLst>
                    </p:cNvPr>
                    <p:cNvSpPr/>
                    <p:nvPr userDrawn="1"/>
                  </p:nvSpPr>
                  <p:spPr>
                    <a:xfrm>
                      <a:off x="1010984"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6" name="Rectangle 25">
                      <a:extLst>
                        <a:ext uri="{FF2B5EF4-FFF2-40B4-BE49-F238E27FC236}">
                          <a16:creationId xmlns:a16="http://schemas.microsoft.com/office/drawing/2014/main" id="{55AFF936-2E80-4F12-B252-3BF7606CB32F}"/>
                        </a:ext>
                      </a:extLst>
                    </p:cNvPr>
                    <p:cNvSpPr/>
                    <p:nvPr userDrawn="1"/>
                  </p:nvSpPr>
                  <p:spPr>
                    <a:xfrm>
                      <a:off x="1841968"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7" name="Rectangle 26">
                      <a:extLst>
                        <a:ext uri="{FF2B5EF4-FFF2-40B4-BE49-F238E27FC236}">
                          <a16:creationId xmlns:a16="http://schemas.microsoft.com/office/drawing/2014/main" id="{5BE2A9EF-F7C0-498E-81D3-DBF083BC90D0}"/>
                        </a:ext>
                      </a:extLst>
                    </p:cNvPr>
                    <p:cNvSpPr/>
                    <p:nvPr userDrawn="1"/>
                  </p:nvSpPr>
                  <p:spPr>
                    <a:xfrm>
                      <a:off x="2672952"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8" name="Rectangle 27">
                      <a:extLst>
                        <a:ext uri="{FF2B5EF4-FFF2-40B4-BE49-F238E27FC236}">
                          <a16:creationId xmlns:a16="http://schemas.microsoft.com/office/drawing/2014/main" id="{8659B71C-A142-4530-9686-6ABF043070FB}"/>
                        </a:ext>
                      </a:extLst>
                    </p:cNvPr>
                    <p:cNvSpPr/>
                    <p:nvPr userDrawn="1"/>
                  </p:nvSpPr>
                  <p:spPr>
                    <a:xfrm>
                      <a:off x="3503936"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29" name="Rectangle 28">
                      <a:extLst>
                        <a:ext uri="{FF2B5EF4-FFF2-40B4-BE49-F238E27FC236}">
                          <a16:creationId xmlns:a16="http://schemas.microsoft.com/office/drawing/2014/main" id="{CDAE4767-3059-4E7A-9CDD-06468D266F15}"/>
                        </a:ext>
                      </a:extLst>
                    </p:cNvPr>
                    <p:cNvSpPr/>
                    <p:nvPr userDrawn="1"/>
                  </p:nvSpPr>
                  <p:spPr>
                    <a:xfrm>
                      <a:off x="4334920"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0" name="Rectangle 29">
                      <a:extLst>
                        <a:ext uri="{FF2B5EF4-FFF2-40B4-BE49-F238E27FC236}">
                          <a16:creationId xmlns:a16="http://schemas.microsoft.com/office/drawing/2014/main" id="{A5126C55-2C3A-4803-9D97-AFB6B0FBDC7A}"/>
                        </a:ext>
                      </a:extLst>
                    </p:cNvPr>
                    <p:cNvSpPr/>
                    <p:nvPr userDrawn="1"/>
                  </p:nvSpPr>
                  <p:spPr>
                    <a:xfrm>
                      <a:off x="5165904"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1" name="Rectangle 30">
                      <a:extLst>
                        <a:ext uri="{FF2B5EF4-FFF2-40B4-BE49-F238E27FC236}">
                          <a16:creationId xmlns:a16="http://schemas.microsoft.com/office/drawing/2014/main" id="{FF33A8B8-59D8-47D9-B3A0-EA06176B78FA}"/>
                        </a:ext>
                      </a:extLst>
                    </p:cNvPr>
                    <p:cNvSpPr/>
                    <p:nvPr userDrawn="1"/>
                  </p:nvSpPr>
                  <p:spPr>
                    <a:xfrm>
                      <a:off x="5996888"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2" name="Rectangle 31">
                      <a:extLst>
                        <a:ext uri="{FF2B5EF4-FFF2-40B4-BE49-F238E27FC236}">
                          <a16:creationId xmlns:a16="http://schemas.microsoft.com/office/drawing/2014/main" id="{A47C2A2F-43C3-41C7-BA7C-CE288C0B1C57}"/>
                        </a:ext>
                      </a:extLst>
                    </p:cNvPr>
                    <p:cNvSpPr/>
                    <p:nvPr userDrawn="1"/>
                  </p:nvSpPr>
                  <p:spPr>
                    <a:xfrm>
                      <a:off x="6827872"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3" name="Rectangle 32">
                      <a:extLst>
                        <a:ext uri="{FF2B5EF4-FFF2-40B4-BE49-F238E27FC236}">
                          <a16:creationId xmlns:a16="http://schemas.microsoft.com/office/drawing/2014/main" id="{CDD294B5-16E9-4018-B84D-3AAE98169A9F}"/>
                        </a:ext>
                      </a:extLst>
                    </p:cNvPr>
                    <p:cNvSpPr/>
                    <p:nvPr userDrawn="1"/>
                  </p:nvSpPr>
                  <p:spPr>
                    <a:xfrm>
                      <a:off x="7658856"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4" name="Rectangle 33">
                      <a:extLst>
                        <a:ext uri="{FF2B5EF4-FFF2-40B4-BE49-F238E27FC236}">
                          <a16:creationId xmlns:a16="http://schemas.microsoft.com/office/drawing/2014/main" id="{BFEC24C1-215E-4480-9BD0-7429656571E2}"/>
                        </a:ext>
                      </a:extLst>
                    </p:cNvPr>
                    <p:cNvSpPr/>
                    <p:nvPr userDrawn="1"/>
                  </p:nvSpPr>
                  <p:spPr>
                    <a:xfrm>
                      <a:off x="8489840"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5" name="Rectangle 34">
                      <a:extLst>
                        <a:ext uri="{FF2B5EF4-FFF2-40B4-BE49-F238E27FC236}">
                          <a16:creationId xmlns:a16="http://schemas.microsoft.com/office/drawing/2014/main" id="{C27C0ABF-6A94-4122-BE86-6541FBC450DF}"/>
                        </a:ext>
                      </a:extLst>
                    </p:cNvPr>
                    <p:cNvSpPr/>
                    <p:nvPr userDrawn="1"/>
                  </p:nvSpPr>
                  <p:spPr>
                    <a:xfrm>
                      <a:off x="9320824"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6" name="Rectangle 35">
                      <a:extLst>
                        <a:ext uri="{FF2B5EF4-FFF2-40B4-BE49-F238E27FC236}">
                          <a16:creationId xmlns:a16="http://schemas.microsoft.com/office/drawing/2014/main" id="{06A0CA16-0AD9-4C16-9316-ED918AAE1F1D}"/>
                        </a:ext>
                      </a:extLst>
                    </p:cNvPr>
                    <p:cNvSpPr/>
                    <p:nvPr userDrawn="1"/>
                  </p:nvSpPr>
                  <p:spPr>
                    <a:xfrm>
                      <a:off x="89263"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37" name="Rectangle 36">
                      <a:extLst>
                        <a:ext uri="{FF2B5EF4-FFF2-40B4-BE49-F238E27FC236}">
                          <a16:creationId xmlns:a16="http://schemas.microsoft.com/office/drawing/2014/main" id="{04DB80DC-0963-4FFA-B2EA-661E7FA0982B}"/>
                        </a:ext>
                      </a:extLst>
                    </p:cNvPr>
                    <p:cNvSpPr/>
                    <p:nvPr userDrawn="1"/>
                  </p:nvSpPr>
                  <p:spPr>
                    <a:xfrm>
                      <a:off x="10151813" y="-1831286"/>
                      <a:ext cx="18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47" name="Rectangle 46">
                    <a:extLst>
                      <a:ext uri="{FF2B5EF4-FFF2-40B4-BE49-F238E27FC236}">
                        <a16:creationId xmlns:a16="http://schemas.microsoft.com/office/drawing/2014/main" id="{A603443D-627B-4CD6-A806-BB4734031DD7}"/>
                      </a:ext>
                    </a:extLst>
                  </p:cNvPr>
                  <p:cNvSpPr/>
                  <p:nvPr userDrawn="1"/>
                </p:nvSpPr>
                <p:spPr>
                  <a:xfrm rot="5400000">
                    <a:off x="-1829443" y="28953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8" name="Rectangle 47">
                    <a:extLst>
                      <a:ext uri="{FF2B5EF4-FFF2-40B4-BE49-F238E27FC236}">
                        <a16:creationId xmlns:a16="http://schemas.microsoft.com/office/drawing/2014/main" id="{550A445E-A213-4F01-A145-5E9A63FC9180}"/>
                      </a:ext>
                    </a:extLst>
                  </p:cNvPr>
                  <p:cNvSpPr/>
                  <p:nvPr userDrawn="1"/>
                </p:nvSpPr>
                <p:spPr>
                  <a:xfrm rot="5400000">
                    <a:off x="-1829440" y="830060"/>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9" name="Rectangle 48">
                    <a:extLst>
                      <a:ext uri="{FF2B5EF4-FFF2-40B4-BE49-F238E27FC236}">
                        <a16:creationId xmlns:a16="http://schemas.microsoft.com/office/drawing/2014/main" id="{227462EA-5B4E-4AF1-9B07-93E0ED33B6A1}"/>
                      </a:ext>
                    </a:extLst>
                  </p:cNvPr>
                  <p:cNvSpPr/>
                  <p:nvPr userDrawn="1"/>
                </p:nvSpPr>
                <p:spPr>
                  <a:xfrm rot="5400000">
                    <a:off x="-1829440" y="1911106"/>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0" name="Rectangle 49">
                    <a:extLst>
                      <a:ext uri="{FF2B5EF4-FFF2-40B4-BE49-F238E27FC236}">
                        <a16:creationId xmlns:a16="http://schemas.microsoft.com/office/drawing/2014/main" id="{6C1A896C-8646-44F1-8FC8-BA4D98874E8C}"/>
                      </a:ext>
                    </a:extLst>
                  </p:cNvPr>
                  <p:cNvSpPr/>
                  <p:nvPr userDrawn="1"/>
                </p:nvSpPr>
                <p:spPr>
                  <a:xfrm rot="5400000">
                    <a:off x="-1829440" y="2451629"/>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1" name="Rectangle 50">
                    <a:extLst>
                      <a:ext uri="{FF2B5EF4-FFF2-40B4-BE49-F238E27FC236}">
                        <a16:creationId xmlns:a16="http://schemas.microsoft.com/office/drawing/2014/main" id="{88FE62A9-C510-4B0F-B778-EEAB5B4F50C2}"/>
                      </a:ext>
                    </a:extLst>
                  </p:cNvPr>
                  <p:cNvSpPr/>
                  <p:nvPr userDrawn="1"/>
                </p:nvSpPr>
                <p:spPr>
                  <a:xfrm rot="5400000">
                    <a:off x="-1829440" y="2992152"/>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3" name="Rectangle 52">
                    <a:extLst>
                      <a:ext uri="{FF2B5EF4-FFF2-40B4-BE49-F238E27FC236}">
                        <a16:creationId xmlns:a16="http://schemas.microsoft.com/office/drawing/2014/main" id="{8DD8E7E2-9330-4027-BA57-A047EACF3322}"/>
                      </a:ext>
                    </a:extLst>
                  </p:cNvPr>
                  <p:cNvSpPr/>
                  <p:nvPr userDrawn="1"/>
                </p:nvSpPr>
                <p:spPr>
                  <a:xfrm rot="5400000">
                    <a:off x="-1829440" y="3532675"/>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4" name="Rectangle 53">
                    <a:extLst>
                      <a:ext uri="{FF2B5EF4-FFF2-40B4-BE49-F238E27FC236}">
                        <a16:creationId xmlns:a16="http://schemas.microsoft.com/office/drawing/2014/main" id="{894FBF1F-FD78-4628-8E2E-2C478C7B77D4}"/>
                      </a:ext>
                    </a:extLst>
                  </p:cNvPr>
                  <p:cNvSpPr/>
                  <p:nvPr userDrawn="1"/>
                </p:nvSpPr>
                <p:spPr>
                  <a:xfrm rot="5400000">
                    <a:off x="-1829440" y="4073198"/>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5" name="Rectangle 54">
                    <a:extLst>
                      <a:ext uri="{FF2B5EF4-FFF2-40B4-BE49-F238E27FC236}">
                        <a16:creationId xmlns:a16="http://schemas.microsoft.com/office/drawing/2014/main" id="{37F5AED0-C802-43EE-8E7E-0D804255D168}"/>
                      </a:ext>
                    </a:extLst>
                  </p:cNvPr>
                  <p:cNvSpPr/>
                  <p:nvPr userDrawn="1"/>
                </p:nvSpPr>
                <p:spPr>
                  <a:xfrm rot="5400000">
                    <a:off x="-1829440" y="4613721"/>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7" name="Rectangle 56">
                    <a:extLst>
                      <a:ext uri="{FF2B5EF4-FFF2-40B4-BE49-F238E27FC236}">
                        <a16:creationId xmlns:a16="http://schemas.microsoft.com/office/drawing/2014/main" id="{62C3AD5F-54A5-4BD8-AD18-93D2F5979FDD}"/>
                      </a:ext>
                    </a:extLst>
                  </p:cNvPr>
                  <p:cNvSpPr/>
                  <p:nvPr userDrawn="1"/>
                </p:nvSpPr>
                <p:spPr>
                  <a:xfrm rot="5400000">
                    <a:off x="-1829440" y="5154244"/>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8" name="Rectangle 57">
                    <a:extLst>
                      <a:ext uri="{FF2B5EF4-FFF2-40B4-BE49-F238E27FC236}">
                        <a16:creationId xmlns:a16="http://schemas.microsoft.com/office/drawing/2014/main" id="{738272FE-9542-48F4-834A-A397437D6DB2}"/>
                      </a:ext>
                    </a:extLst>
                  </p:cNvPr>
                  <p:cNvSpPr/>
                  <p:nvPr userDrawn="1"/>
                </p:nvSpPr>
                <p:spPr>
                  <a:xfrm rot="5400000">
                    <a:off x="-1829440" y="5694767"/>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9" name="Rectangle 58">
                    <a:extLst>
                      <a:ext uri="{FF2B5EF4-FFF2-40B4-BE49-F238E27FC236}">
                        <a16:creationId xmlns:a16="http://schemas.microsoft.com/office/drawing/2014/main" id="{38A49ABE-D145-43FC-95A8-DFEBFFFC0C18}"/>
                      </a:ext>
                    </a:extLst>
                  </p:cNvPr>
                  <p:cNvSpPr/>
                  <p:nvPr userDrawn="1"/>
                </p:nvSpPr>
                <p:spPr>
                  <a:xfrm rot="5400000">
                    <a:off x="-1829440" y="6235290"/>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1" name="Rectangle 60">
                    <a:extLst>
                      <a:ext uri="{FF2B5EF4-FFF2-40B4-BE49-F238E27FC236}">
                        <a16:creationId xmlns:a16="http://schemas.microsoft.com/office/drawing/2014/main" id="{D25FDACC-F5AF-4BF2-9ACA-F6F94488D084}"/>
                      </a:ext>
                    </a:extLst>
                  </p:cNvPr>
                  <p:cNvSpPr/>
                  <p:nvPr userDrawn="1"/>
                </p:nvSpPr>
                <p:spPr>
                  <a:xfrm rot="5400000">
                    <a:off x="-1829440" y="6775813"/>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69" name="Rectangle 68">
                    <a:extLst>
                      <a:ext uri="{FF2B5EF4-FFF2-40B4-BE49-F238E27FC236}">
                        <a16:creationId xmlns:a16="http://schemas.microsoft.com/office/drawing/2014/main" id="{D94422E1-C1BF-4CD1-82F8-3C951F4C9F71}"/>
                      </a:ext>
                    </a:extLst>
                  </p:cNvPr>
                  <p:cNvSpPr/>
                  <p:nvPr userDrawn="1"/>
                </p:nvSpPr>
                <p:spPr>
                  <a:xfrm rot="5400000">
                    <a:off x="-1829441" y="1370583"/>
                    <a:ext cx="360000" cy="8477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grpSp>
            <p:sp>
              <p:nvSpPr>
                <p:cNvPr id="72" name="Rectangle 71">
                  <a:extLst>
                    <a:ext uri="{FF2B5EF4-FFF2-40B4-BE49-F238E27FC236}">
                      <a16:creationId xmlns:a16="http://schemas.microsoft.com/office/drawing/2014/main" id="{0BB0440E-E632-4596-9F1B-F04E59BC72CC}"/>
                    </a:ext>
                  </a:extLst>
                </p:cNvPr>
                <p:cNvSpPr/>
                <p:nvPr userDrawn="1"/>
              </p:nvSpPr>
              <p:spPr>
                <a:xfrm>
                  <a:off x="-1770241" y="445435"/>
                  <a:ext cx="1411452" cy="37904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rPr>
                    <a:t>USE MATCHING IMAGERY ONLY</a:t>
                  </a:r>
                </a:p>
              </p:txBody>
            </p:sp>
            <p:sp>
              <p:nvSpPr>
                <p:cNvPr id="73" name="Rectangle 72">
                  <a:extLst>
                    <a:ext uri="{FF2B5EF4-FFF2-40B4-BE49-F238E27FC236}">
                      <a16:creationId xmlns:a16="http://schemas.microsoft.com/office/drawing/2014/main" id="{0B379D54-0898-407A-90F0-2759762552E2}"/>
                    </a:ext>
                  </a:extLst>
                </p:cNvPr>
                <p:cNvSpPr/>
                <p:nvPr userDrawn="1"/>
              </p:nvSpPr>
              <p:spPr>
                <a:xfrm>
                  <a:off x="-1770241" y="0"/>
                  <a:ext cx="1411452" cy="379049"/>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nchorCtr="0"/>
                <a:lstStyle/>
                <a:p>
                  <a:pPr algn="ctr">
                    <a:spcBef>
                      <a:spcPts val="600"/>
                    </a:spcBef>
                  </a:pPr>
                  <a:r>
                    <a:rPr lang="en-AU" sz="1000">
                      <a:solidFill>
                        <a:schemeClr val="bg1"/>
                      </a:solidFill>
                      <a:latin typeface="MCQ Global Medium" panose="020B0703020203020204" pitchFamily="34" charset="0"/>
                      <a:cs typeface="MCQ Global Medium" panose="020B0703020203020204" pitchFamily="34" charset="0"/>
                    </a:rPr>
                    <a:t>DESIGN </a:t>
                  </a:r>
                  <a:br>
                    <a:rPr lang="en-AU" sz="1000">
                      <a:solidFill>
                        <a:schemeClr val="bg1"/>
                      </a:solidFill>
                      <a:latin typeface="MCQ Global Medium" panose="020B0703020203020204" pitchFamily="34" charset="0"/>
                      <a:cs typeface="MCQ Global Medium" panose="020B0703020203020204" pitchFamily="34" charset="0"/>
                    </a:rPr>
                  </a:br>
                  <a:r>
                    <a:rPr lang="en-AU" sz="1000">
                      <a:solidFill>
                        <a:schemeClr val="bg1"/>
                      </a:solidFill>
                      <a:latin typeface="MCQ Global Medium" panose="020B0703020203020204" pitchFamily="34" charset="0"/>
                      <a:cs typeface="MCQ Global Medium" panose="020B0703020203020204" pitchFamily="34" charset="0"/>
                    </a:rPr>
                    <a:t>ADVICE</a:t>
                  </a:r>
                </a:p>
              </p:txBody>
            </p:sp>
          </p:grpSp>
        </p:grpSp>
        <p:grpSp>
          <p:nvGrpSpPr>
            <p:cNvPr id="74" name="Group 73">
              <a:extLst>
                <a:ext uri="{FF2B5EF4-FFF2-40B4-BE49-F238E27FC236}">
                  <a16:creationId xmlns:a16="http://schemas.microsoft.com/office/drawing/2014/main" id="{CEFDA097-751D-4AC6-B0CC-E48B36AF61A6}"/>
                </a:ext>
              </a:extLst>
            </p:cNvPr>
            <p:cNvGrpSpPr/>
            <p:nvPr userDrawn="1"/>
          </p:nvGrpSpPr>
          <p:grpSpPr>
            <a:xfrm>
              <a:off x="-1775170" y="898906"/>
              <a:ext cx="1411445" cy="3219746"/>
              <a:chOff x="7203301" y="898906"/>
              <a:chExt cx="1380723" cy="3149664"/>
            </a:xfrm>
          </p:grpSpPr>
          <p:pic>
            <p:nvPicPr>
              <p:cNvPr id="75" name="Picture 74">
                <a:extLst>
                  <a:ext uri="{FF2B5EF4-FFF2-40B4-BE49-F238E27FC236}">
                    <a16:creationId xmlns:a16="http://schemas.microsoft.com/office/drawing/2014/main" id="{3E406131-8DF5-4F0C-BBA4-E106095AD9D4}"/>
                  </a:ext>
                </a:extLst>
              </p:cNvPr>
              <p:cNvPicPr>
                <a:picLocks noChangeAspect="1"/>
              </p:cNvPicPr>
              <p:nvPr userDrawn="1"/>
            </p:nvPicPr>
            <p:blipFill>
              <a:blip r:embed="rId7"/>
              <a:stretch>
                <a:fillRect/>
              </a:stretch>
            </p:blipFill>
            <p:spPr>
              <a:xfrm>
                <a:off x="7203301" y="3073023"/>
                <a:ext cx="1380714" cy="975547"/>
              </a:xfrm>
              <a:prstGeom prst="rect">
                <a:avLst/>
              </a:prstGeom>
              <a:ln>
                <a:solidFill>
                  <a:schemeClr val="bg1">
                    <a:lumMod val="95000"/>
                  </a:schemeClr>
                </a:solidFill>
              </a:ln>
            </p:spPr>
          </p:pic>
          <p:pic>
            <p:nvPicPr>
              <p:cNvPr id="76" name="Picture 75">
                <a:extLst>
                  <a:ext uri="{FF2B5EF4-FFF2-40B4-BE49-F238E27FC236}">
                    <a16:creationId xmlns:a16="http://schemas.microsoft.com/office/drawing/2014/main" id="{A896FE7D-3044-4F63-BAF7-9E12A76FEA94}"/>
                  </a:ext>
                </a:extLst>
              </p:cNvPr>
              <p:cNvPicPr>
                <a:picLocks noChangeAspect="1"/>
              </p:cNvPicPr>
              <p:nvPr userDrawn="1"/>
            </p:nvPicPr>
            <p:blipFill>
              <a:blip r:embed="rId8"/>
              <a:stretch>
                <a:fillRect/>
              </a:stretch>
            </p:blipFill>
            <p:spPr>
              <a:xfrm>
                <a:off x="7203301" y="1985966"/>
                <a:ext cx="1380721" cy="975552"/>
              </a:xfrm>
              <a:prstGeom prst="rect">
                <a:avLst/>
              </a:prstGeom>
              <a:ln>
                <a:solidFill>
                  <a:schemeClr val="bg1">
                    <a:lumMod val="95000"/>
                  </a:schemeClr>
                </a:solidFill>
              </a:ln>
            </p:spPr>
          </p:pic>
          <p:pic>
            <p:nvPicPr>
              <p:cNvPr id="77" name="Picture 76">
                <a:extLst>
                  <a:ext uri="{FF2B5EF4-FFF2-40B4-BE49-F238E27FC236}">
                    <a16:creationId xmlns:a16="http://schemas.microsoft.com/office/drawing/2014/main" id="{9CF56C68-FB37-4B7C-A9C6-D76A51CBC865}"/>
                  </a:ext>
                </a:extLst>
              </p:cNvPr>
              <p:cNvPicPr>
                <a:picLocks noChangeAspect="1"/>
              </p:cNvPicPr>
              <p:nvPr userDrawn="1"/>
            </p:nvPicPr>
            <p:blipFill>
              <a:blip r:embed="rId9"/>
              <a:stretch>
                <a:fillRect/>
              </a:stretch>
            </p:blipFill>
            <p:spPr>
              <a:xfrm>
                <a:off x="7203301" y="898906"/>
                <a:ext cx="1380723" cy="975554"/>
              </a:xfrm>
              <a:prstGeom prst="rect">
                <a:avLst/>
              </a:prstGeom>
              <a:ln>
                <a:solidFill>
                  <a:schemeClr val="bg1">
                    <a:lumMod val="95000"/>
                  </a:schemeClr>
                </a:solidFill>
              </a:ln>
            </p:spPr>
          </p:pic>
        </p:grpSp>
      </p:grpSp>
    </p:spTree>
    <p:extLst>
      <p:ext uri="{BB962C8B-B14F-4D97-AF65-F5344CB8AC3E}">
        <p14:creationId xmlns:p14="http://schemas.microsoft.com/office/powerpoint/2010/main" val="2075786642"/>
      </p:ext>
    </p:extLst>
  </p:cSld>
  <p:clrMap bg1="lt1" tx1="dk1" bg2="lt2" tx2="dk2" accent1="accent1" accent2="accent2" accent3="accent3" accent4="accent4" accent5="accent5" accent6="accent6" hlink="hlink" folHlink="folHlink"/>
  <p:sldLayoutIdLst>
    <p:sldLayoutId id="2147483901" r:id="rId1"/>
  </p:sldLayoutIdLst>
  <p:txStyles>
    <p:titleStyle>
      <a:lvl1pPr algn="l" defTabSz="1007943" rtl="0" eaLnBrk="1" latinLnBrk="0" hangingPunct="1">
        <a:lnSpc>
          <a:spcPct val="100000"/>
        </a:lnSpc>
        <a:spcBef>
          <a:spcPct val="0"/>
        </a:spcBef>
        <a:buNone/>
        <a:defRPr lang="en-AU" sz="2600" kern="1200" dirty="0" smtClean="0">
          <a:solidFill>
            <a:schemeClr val="tx1"/>
          </a:solidFill>
          <a:latin typeface="+mj-lt"/>
          <a:ea typeface="+mj-ea"/>
          <a:cs typeface="+mj-cs"/>
        </a:defRPr>
      </a:lvl1pPr>
    </p:titleStyle>
    <p:bodyStyle>
      <a:lvl1pPr marL="0" indent="0" algn="l" defTabSz="1007943" rtl="0" eaLnBrk="1" latinLnBrk="0" hangingPunct="1">
        <a:lnSpc>
          <a:spcPct val="90000"/>
        </a:lnSpc>
        <a:spcBef>
          <a:spcPts val="600"/>
        </a:spcBef>
        <a:buFont typeface="Arial" panose="020B0604020202020204" pitchFamily="34" charset="0"/>
        <a:buNone/>
        <a:defRPr lang="en-US" sz="1200" kern="1200" dirty="0" smtClean="0">
          <a:solidFill>
            <a:schemeClr val="tx1"/>
          </a:solidFill>
          <a:latin typeface="MCQ Global Medium" panose="020B0703020203020204" pitchFamily="34" charset="0"/>
          <a:ea typeface="+mn-ea"/>
          <a:cs typeface="MCQ Global Medium" panose="020B0703020203020204" pitchFamily="34" charset="0"/>
        </a:defRPr>
      </a:lvl1pPr>
      <a:lvl2pPr marL="0" indent="0" algn="l" defTabSz="1007943" rtl="0" eaLnBrk="1" latinLnBrk="0" hangingPunct="1">
        <a:lnSpc>
          <a:spcPct val="90000"/>
        </a:lnSpc>
        <a:spcBef>
          <a:spcPts val="600"/>
        </a:spcBef>
        <a:buFont typeface="Arial" panose="020B0604020202020204" pitchFamily="34" charset="0"/>
        <a:buNone/>
        <a:defRPr lang="en-US" sz="1000" kern="1200" dirty="0" smtClean="0">
          <a:solidFill>
            <a:schemeClr val="tx1"/>
          </a:solidFill>
          <a:latin typeface="+mn-lt"/>
          <a:ea typeface="+mn-ea"/>
          <a:cs typeface="+mn-cs"/>
        </a:defRPr>
      </a:lvl2pPr>
      <a:lvl3pPr marL="180000" indent="-180000" algn="l" defTabSz="1007943" rtl="0" eaLnBrk="1" latinLnBrk="0" hangingPunct="1">
        <a:lnSpc>
          <a:spcPct val="90000"/>
        </a:lnSpc>
        <a:spcBef>
          <a:spcPts val="600"/>
        </a:spcBef>
        <a:buSzPct val="85000"/>
        <a:buFont typeface="Arial" panose="020B0604020202020204" pitchFamily="34" charset="0"/>
        <a:buChar char="●"/>
        <a:defRPr lang="en-US" sz="1000" kern="1200" dirty="0" smtClean="0">
          <a:solidFill>
            <a:schemeClr val="tx1"/>
          </a:solidFill>
          <a:latin typeface="+mn-lt"/>
          <a:ea typeface="+mn-ea"/>
          <a:cs typeface="+mn-cs"/>
        </a:defRPr>
      </a:lvl3pPr>
      <a:lvl4pPr marL="360000" indent="-180000" algn="l" defTabSz="1007943" rtl="0" eaLnBrk="1" latinLnBrk="0" hangingPunct="1">
        <a:lnSpc>
          <a:spcPct val="90000"/>
        </a:lnSpc>
        <a:spcBef>
          <a:spcPts val="600"/>
        </a:spcBef>
        <a:buFont typeface="Symbol" panose="05050102010706020507" pitchFamily="18" charset="2"/>
        <a:buChar char=""/>
        <a:defRPr lang="en-US" sz="1000" kern="1200" dirty="0" smtClean="0">
          <a:solidFill>
            <a:schemeClr val="tx1"/>
          </a:solidFill>
          <a:latin typeface="+mn-lt"/>
          <a:ea typeface="+mn-ea"/>
          <a:cs typeface="+mn-cs"/>
        </a:defRPr>
      </a:lvl4pPr>
      <a:lvl5pPr marL="540000" indent="-180000" algn="l" defTabSz="1007943" rtl="0" eaLnBrk="1" latinLnBrk="0" hangingPunct="1">
        <a:lnSpc>
          <a:spcPct val="90000"/>
        </a:lnSpc>
        <a:spcBef>
          <a:spcPts val="600"/>
        </a:spcBef>
        <a:buFont typeface="Symbol" panose="05050102010706020507" pitchFamily="18" charset="2"/>
        <a:buChar char="-"/>
        <a:defRPr lang="en-AU" sz="1000" kern="1200" dirty="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367" userDrawn="1">
          <p15:clr>
            <a:srgbClr val="F26B43"/>
          </p15:clr>
        </p15:guide>
        <p15:guide id="3" pos="336" userDrawn="1">
          <p15:clr>
            <a:srgbClr val="F26B43"/>
          </p15:clr>
        </p15:guide>
        <p15:guide id="4" pos="6396" userDrawn="1">
          <p15:clr>
            <a:srgbClr val="F26B43"/>
          </p15:clr>
        </p15:guide>
        <p15:guide id="13" pos="2205" userDrawn="1">
          <p15:clr>
            <a:srgbClr val="F26B43"/>
          </p15:clr>
        </p15:guide>
        <p15:guide id="14" pos="2433" userDrawn="1">
          <p15:clr>
            <a:srgbClr val="F26B43"/>
          </p15:clr>
        </p15:guide>
        <p15:guide id="17" pos="3253" userDrawn="1">
          <p15:clr>
            <a:srgbClr val="F26B43"/>
          </p15:clr>
        </p15:guide>
        <p15:guide id="18" pos="3480" userDrawn="1">
          <p15:clr>
            <a:srgbClr val="F26B43"/>
          </p15:clr>
        </p15:guide>
        <p15:guide id="21" pos="4299" userDrawn="1">
          <p15:clr>
            <a:srgbClr val="F26B43"/>
          </p15:clr>
        </p15:guide>
        <p15:guide id="22" pos="4527" userDrawn="1">
          <p15:clr>
            <a:srgbClr val="F26B43"/>
          </p15:clr>
        </p15:guide>
        <p15:guide id="32" pos="2319" userDrawn="1">
          <p15:clr>
            <a:srgbClr val="F26B43"/>
          </p15:clr>
        </p15:guide>
        <p15:guide id="35" pos="4411" userDrawn="1">
          <p15:clr>
            <a:srgbClr val="F26B43"/>
          </p15:clr>
        </p15:guide>
        <p15:guide id="50" orient="horz" pos="2265" userDrawn="1">
          <p15:clr>
            <a:srgbClr val="F26B43"/>
          </p15:clr>
        </p15:guide>
        <p15:guide id="51" orient="horz" pos="2494" userDrawn="1">
          <p15:clr>
            <a:srgbClr val="F26B43"/>
          </p15:clr>
        </p15:guide>
        <p15:guide id="63" orient="horz" pos="336" userDrawn="1">
          <p15:clr>
            <a:srgbClr val="F26B43"/>
          </p15:clr>
        </p15:guide>
        <p15:guide id="67" orient="horz" pos="4420" userDrawn="1">
          <p15:clr>
            <a:srgbClr val="F26B43"/>
          </p15:clr>
        </p15:guide>
        <p15:guide id="68" orient="horz" pos="238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2" Type="http://schemas.openxmlformats.org/officeDocument/2006/relationships/image" Target="../media/image41.emf"/><Relationship Id="rId1" Type="http://schemas.openxmlformats.org/officeDocument/2006/relationships/slideLayout" Target="../slideLayouts/slideLayout45.xml"/></Relationships>
</file>

<file path=ppt/slides/_rels/slide11.xml.rels><?xml version="1.0" encoding="UTF-8" standalone="yes"?>
<Relationships xmlns="http://schemas.openxmlformats.org/package/2006/relationships"><Relationship Id="rId3" Type="http://schemas.openxmlformats.org/officeDocument/2006/relationships/hyperlink" Target="http://www.macquarie.com/salesandtradingdisclaimer" TargetMode="External"/><Relationship Id="rId2" Type="http://schemas.openxmlformats.org/officeDocument/2006/relationships/hyperlink" Target="https://www.macquarieresearch.com/#/disclosures" TargetMode="External"/><Relationship Id="rId1" Type="http://schemas.openxmlformats.org/officeDocument/2006/relationships/slideLayout" Target="../slideLayouts/slideLayout44.xml"/><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image" Target="../media/image22.emf"/><Relationship Id="rId1" Type="http://schemas.openxmlformats.org/officeDocument/2006/relationships/slideLayout" Target="../slideLayouts/slideLayout40.xml"/></Relationships>
</file>

<file path=ppt/slides/_rels/slide3.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image" Target="../media/image24.emf"/><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40.xml"/><Relationship Id="rId4" Type="http://schemas.openxmlformats.org/officeDocument/2006/relationships/image" Target="../media/image28.emf"/></Relationships>
</file>

<file path=ppt/slides/_rels/slide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9.emf"/><Relationship Id="rId1" Type="http://schemas.openxmlformats.org/officeDocument/2006/relationships/slideLayout" Target="../slideLayouts/slideLayout42.xml"/><Relationship Id="rId4" Type="http://schemas.openxmlformats.org/officeDocument/2006/relationships/image" Target="../media/image31.emf"/></Relationships>
</file>

<file path=ppt/slides/_rels/slide6.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40.xml"/></Relationships>
</file>

<file path=ppt/slides/_rels/slide7.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34.emf"/><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image" Target="../media/image36.emf"/><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40.xml"/><Relationship Id="rId4" Type="http://schemas.openxmlformats.org/officeDocument/2006/relationships/image" Target="../media/image4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8449C-748E-44C2-BC25-012F289AA512}"/>
              </a:ext>
            </a:extLst>
          </p:cNvPr>
          <p:cNvSpPr>
            <a:spLocks noGrp="1"/>
          </p:cNvSpPr>
          <p:nvPr>
            <p:ph type="title"/>
          </p:nvPr>
        </p:nvSpPr>
        <p:spPr>
          <a:xfrm>
            <a:off x="528961" y="1247316"/>
            <a:ext cx="4089023" cy="4744721"/>
          </a:xfrm>
        </p:spPr>
        <p:txBody>
          <a:bodyPr anchor="t"/>
          <a:lstStyle/>
          <a:p>
            <a:br>
              <a:rPr lang="en-AU" dirty="0">
                <a:latin typeface="MCQ Global"/>
              </a:rPr>
            </a:br>
            <a:r>
              <a:rPr lang="en-AU" dirty="0">
                <a:latin typeface="MCQ Global"/>
              </a:rPr>
              <a:t>Nickel overview</a:t>
            </a:r>
            <a:br>
              <a:rPr lang="en-AU" dirty="0">
                <a:latin typeface="MCQ Global"/>
              </a:rPr>
            </a:br>
            <a:r>
              <a:rPr lang="en-AU" dirty="0">
                <a:latin typeface="MCQ Global"/>
              </a:rPr>
              <a:t> </a:t>
            </a:r>
            <a:br>
              <a:rPr lang="en-AU" dirty="0"/>
            </a:br>
            <a:r>
              <a:rPr lang="en-GB" sz="2800" dirty="0">
                <a:solidFill>
                  <a:schemeClr val="accent1"/>
                </a:solidFill>
                <a:ea typeface="ＭＳ Ｐゴシック" panose="020B0600070205080204" pitchFamily="34" charset="-128"/>
              </a:rPr>
              <a:t>Indonesia’s role remains dominant -supply and demand growth slowing</a:t>
            </a:r>
            <a:br>
              <a:rPr lang="en-AU" dirty="0"/>
            </a:br>
            <a:r>
              <a:rPr lang="en-AU" sz="1800" dirty="0">
                <a:latin typeface="MCQ Global"/>
              </a:rPr>
              <a:t>Macquarie Commodities Strategy</a:t>
            </a:r>
            <a:br>
              <a:rPr lang="en-AU" sz="1400" dirty="0">
                <a:latin typeface="+mn-lt"/>
              </a:rPr>
            </a:br>
            <a:br>
              <a:rPr lang="en-AU" sz="1400" dirty="0">
                <a:latin typeface="+mn-lt"/>
              </a:rPr>
            </a:br>
            <a:r>
              <a:rPr lang="en-GB" altLang="ja-JP" sz="1400" dirty="0">
                <a:solidFill>
                  <a:srgbClr val="333333"/>
                </a:solidFill>
                <a:latin typeface="MCQ Global"/>
                <a:ea typeface="ＭＳ Ｐゴシック"/>
                <a:cs typeface="Arial"/>
              </a:rPr>
              <a:t>September 2024</a:t>
            </a:r>
            <a:br>
              <a:rPr lang="en-AU" sz="1800" dirty="0">
                <a:latin typeface="+mn-lt"/>
              </a:rPr>
            </a:br>
            <a:br>
              <a:rPr lang="en-AU" sz="1800" dirty="0">
                <a:latin typeface="+mn-lt"/>
              </a:rPr>
            </a:br>
            <a:endParaRPr lang="en-AU" sz="1200" i="1" dirty="0">
              <a:latin typeface="+mn-lt"/>
            </a:endParaRPr>
          </a:p>
        </p:txBody>
      </p:sp>
      <p:sp>
        <p:nvSpPr>
          <p:cNvPr id="3" name="Rectangle 2">
            <a:extLst>
              <a:ext uri="{FF2B5EF4-FFF2-40B4-BE49-F238E27FC236}">
                <a16:creationId xmlns:a16="http://schemas.microsoft.com/office/drawing/2014/main" id="{12A871AC-762E-4777-B15E-8257AA28308C}"/>
              </a:ext>
            </a:extLst>
          </p:cNvPr>
          <p:cNvSpPr>
            <a:spLocks noChangeArrowheads="1"/>
          </p:cNvSpPr>
          <p:nvPr/>
        </p:nvSpPr>
        <p:spPr bwMode="auto">
          <a:xfrm>
            <a:off x="306892" y="6711354"/>
            <a:ext cx="5942250" cy="685800"/>
          </a:xfrm>
          <a:prstGeom prst="rect">
            <a:avLst/>
          </a:prstGeom>
          <a:noFill/>
          <a:ln w="9525">
            <a:noFill/>
            <a:miter lim="800000"/>
            <a:headEnd/>
            <a:tailEnd/>
          </a:ln>
          <a:effectLst/>
        </p:spPr>
        <p:txBody>
          <a:bodyPr lIns="0" tIns="0" rIns="0" bIns="0"/>
          <a:lstStyle/>
          <a:p>
            <a:pPr algn="l">
              <a:buClr>
                <a:srgbClr val="FFB56D"/>
              </a:buClr>
              <a:buSzPct val="100000"/>
              <a:defRPr/>
            </a:pPr>
            <a:r>
              <a:rPr lang="en-US" altLang="ja-JP" sz="738">
                <a:ea typeface="ＭＳ Ｐゴシック" pitchFamily="34" charset="-128"/>
                <a:cs typeface="Arial" pitchFamily="34" charset="0"/>
              </a:rPr>
              <a:t>This publication has been prepared by Sales and Trading personnel at Macquarie and is not a product of the Macquarie Research Department. Sales and Trading personnel at Macquarie are not independent and, therefore, the information herein may be subject to certain conflicts of interest, and may have been shared with other parties prior to publication. Note: To the extent Macquarie Research is referenced, it is identified as such and the associated disclaimers are included in the published research report.</a:t>
            </a:r>
            <a:r>
              <a:rPr lang="en-US" altLang="ja-JP" sz="738" baseline="0">
                <a:ea typeface="ＭＳ Ｐゴシック" pitchFamily="34" charset="-128"/>
                <a:cs typeface="Arial" pitchFamily="34" charset="0"/>
              </a:rPr>
              <a:t> </a:t>
            </a:r>
            <a:br>
              <a:rPr lang="en-US" altLang="ja-JP" sz="738" baseline="0">
                <a:ea typeface="ＭＳ Ｐゴシック" pitchFamily="34" charset="-128"/>
                <a:cs typeface="Arial" pitchFamily="34" charset="0"/>
              </a:rPr>
            </a:br>
            <a:r>
              <a:rPr lang="en-AU" sz="738"/>
              <a:t>Please refer to important disclosures at </a:t>
            </a:r>
            <a:r>
              <a:rPr lang="en-AU" sz="738" u="sng">
                <a:solidFill>
                  <a:srgbClr val="00B0F0"/>
                </a:solidFill>
              </a:rPr>
              <a:t>www.macquarie.com/salesandtradingdisclaimer</a:t>
            </a:r>
            <a:r>
              <a:rPr lang="en-AU" sz="738"/>
              <a:t>. </a:t>
            </a:r>
            <a:endParaRPr lang="en-AU" altLang="ja-JP" sz="738">
              <a:ea typeface="ＭＳ Ｐゴシック" pitchFamily="34" charset="-128"/>
              <a:cs typeface="Arial" pitchFamily="34" charset="0"/>
            </a:endParaRPr>
          </a:p>
        </p:txBody>
      </p:sp>
      <p:sp>
        <p:nvSpPr>
          <p:cNvPr id="4" name="TextBox 3">
            <a:extLst>
              <a:ext uri="{FF2B5EF4-FFF2-40B4-BE49-F238E27FC236}">
                <a16:creationId xmlns:a16="http://schemas.microsoft.com/office/drawing/2014/main" id="{466097C6-B892-152E-0343-09FEF8D0E441}"/>
              </a:ext>
            </a:extLst>
          </p:cNvPr>
          <p:cNvSpPr txBox="1"/>
          <p:nvPr/>
        </p:nvSpPr>
        <p:spPr>
          <a:xfrm>
            <a:off x="418563" y="6362163"/>
            <a:ext cx="5151550" cy="261610"/>
          </a:xfrm>
          <a:prstGeom prst="rect">
            <a:avLst/>
          </a:prstGeom>
          <a:noFill/>
        </p:spPr>
        <p:txBody>
          <a:bodyPr wrap="square" rtlCol="0">
            <a:spAutoFit/>
          </a:bodyPr>
          <a:lstStyle/>
          <a:p>
            <a:r>
              <a:rPr lang="en-GB" sz="1100" dirty="0"/>
              <a:t>PRIVATE AND CONFIDENTIAL – NOT FOR ONWARD DISTRIBUTION</a:t>
            </a:r>
          </a:p>
        </p:txBody>
      </p:sp>
    </p:spTree>
    <p:extLst>
      <p:ext uri="{BB962C8B-B14F-4D97-AF65-F5344CB8AC3E}">
        <p14:creationId xmlns:p14="http://schemas.microsoft.com/office/powerpoint/2010/main" val="32335585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62CDF-6C9B-D973-18FA-F46856457697}"/>
              </a:ext>
            </a:extLst>
          </p:cNvPr>
          <p:cNvSpPr>
            <a:spLocks noGrp="1"/>
          </p:cNvSpPr>
          <p:nvPr>
            <p:ph type="title"/>
          </p:nvPr>
        </p:nvSpPr>
        <p:spPr/>
        <p:txBody>
          <a:bodyPr/>
          <a:lstStyle/>
          <a:p>
            <a:r>
              <a:rPr lang="en-GB" dirty="0"/>
              <a:t>Summary of outlook – surplus size reduces as production cuts take place but still significant</a:t>
            </a:r>
          </a:p>
        </p:txBody>
      </p:sp>
      <p:sp>
        <p:nvSpPr>
          <p:cNvPr id="5" name="Content Placeholder 4">
            <a:extLst>
              <a:ext uri="{FF2B5EF4-FFF2-40B4-BE49-F238E27FC236}">
                <a16:creationId xmlns:a16="http://schemas.microsoft.com/office/drawing/2014/main" id="{5A0D59BB-6AA6-2040-7A24-5BE569232FFA}"/>
              </a:ext>
            </a:extLst>
          </p:cNvPr>
          <p:cNvSpPr>
            <a:spLocks noGrp="1"/>
          </p:cNvSpPr>
          <p:nvPr>
            <p:ph sz="quarter" idx="12"/>
          </p:nvPr>
        </p:nvSpPr>
        <p:spPr>
          <a:xfrm>
            <a:off x="388434" y="1682862"/>
            <a:ext cx="2967035" cy="4193949"/>
          </a:xfrm>
        </p:spPr>
        <p:txBody>
          <a:bodyPr/>
          <a:lstStyle/>
          <a:p>
            <a:pPr marL="171450" indent="-171450">
              <a:buFont typeface="Arial" panose="020B0604020202020204" pitchFamily="34" charset="0"/>
              <a:buChar char="•"/>
            </a:pPr>
            <a:r>
              <a:rPr lang="en-GB" sz="1600" dirty="0"/>
              <a:t>Strong Indonesian supply and slower demand growth led to surplus in 2022/23</a:t>
            </a:r>
          </a:p>
          <a:p>
            <a:pPr marL="171450" indent="-171450">
              <a:buFont typeface="Arial" panose="020B0604020202020204" pitchFamily="34" charset="0"/>
              <a:buChar char="•"/>
            </a:pPr>
            <a:r>
              <a:rPr lang="en-GB" sz="1600" dirty="0"/>
              <a:t>Battery demand growth to return in 2024 but not as strong as expected</a:t>
            </a:r>
          </a:p>
          <a:p>
            <a:pPr marL="171450" indent="-171450">
              <a:buFont typeface="Arial" panose="020B0604020202020204" pitchFamily="34" charset="0"/>
              <a:buChar char="•"/>
            </a:pPr>
            <a:r>
              <a:rPr lang="en-GB" sz="1600" dirty="0"/>
              <a:t>Surplus was in class 2 but now </a:t>
            </a:r>
            <a:r>
              <a:rPr lang="en-GB" sz="1600" u="sng" dirty="0"/>
              <a:t>all</a:t>
            </a:r>
            <a:r>
              <a:rPr lang="en-GB" sz="1600" dirty="0"/>
              <a:t> in class 1 – stronger Chinese stainless production created class 2 tightness</a:t>
            </a:r>
          </a:p>
          <a:p>
            <a:pPr marL="171450" indent="-171450">
              <a:buFont typeface="Arial" panose="020B0604020202020204" pitchFamily="34" charset="0"/>
              <a:buChar char="•"/>
            </a:pPr>
            <a:r>
              <a:rPr lang="en-GB" sz="1600" dirty="0"/>
              <a:t>2025 demand risks moved to downside in recent months</a:t>
            </a:r>
          </a:p>
          <a:p>
            <a:pPr marL="171450" indent="-171450">
              <a:buFont typeface="Arial" panose="020B0604020202020204" pitchFamily="34" charset="0"/>
              <a:buChar char="•"/>
            </a:pPr>
            <a:r>
              <a:rPr lang="en-GB" sz="1600" dirty="0"/>
              <a:t>Risk of further closures and Indonesian supply reduction due to ore tightness</a:t>
            </a:r>
            <a:endParaRPr lang="en-GB" dirty="0"/>
          </a:p>
        </p:txBody>
      </p:sp>
      <p:sp>
        <p:nvSpPr>
          <p:cNvPr id="6" name="Text Placeholder 5">
            <a:extLst>
              <a:ext uri="{FF2B5EF4-FFF2-40B4-BE49-F238E27FC236}">
                <a16:creationId xmlns:a16="http://schemas.microsoft.com/office/drawing/2014/main" id="{00A087DC-09CC-8F47-59E2-FA49D5AC8B0B}"/>
              </a:ext>
            </a:extLst>
          </p:cNvPr>
          <p:cNvSpPr>
            <a:spLocks noGrp="1"/>
          </p:cNvSpPr>
          <p:nvPr>
            <p:ph type="body" sz="quarter" idx="14"/>
          </p:nvPr>
        </p:nvSpPr>
        <p:spPr>
          <a:xfrm>
            <a:off x="4399587" y="2055166"/>
            <a:ext cx="6292226" cy="358775"/>
          </a:xfrm>
        </p:spPr>
        <p:txBody>
          <a:bodyPr/>
          <a:lstStyle/>
          <a:p>
            <a:r>
              <a:rPr lang="en-GB" dirty="0"/>
              <a:t>Nickel supply/demand balance</a:t>
            </a:r>
          </a:p>
        </p:txBody>
      </p:sp>
      <p:sp>
        <p:nvSpPr>
          <p:cNvPr id="10" name="Text Placeholder 9">
            <a:extLst>
              <a:ext uri="{FF2B5EF4-FFF2-40B4-BE49-F238E27FC236}">
                <a16:creationId xmlns:a16="http://schemas.microsoft.com/office/drawing/2014/main" id="{375415A1-1E71-CC37-8B87-14B1487BA048}"/>
              </a:ext>
            </a:extLst>
          </p:cNvPr>
          <p:cNvSpPr txBox="1">
            <a:spLocks noGrp="1"/>
          </p:cNvSpPr>
          <p:nvPr>
            <p:ph type="body" sz="quarter" idx="13"/>
          </p:nvPr>
        </p:nvSpPr>
        <p:spPr>
          <a:xfrm>
            <a:off x="533400" y="6650038"/>
            <a:ext cx="9620250" cy="110800"/>
          </a:xfrm>
          <a:prstGeom prst="rect">
            <a:avLst/>
          </a:prstGeom>
          <a:noFill/>
        </p:spPr>
        <p:txBody>
          <a:bodyPr vert="horz" wrap="square" lIns="0" tIns="0" rIns="0" bIns="0" rtlCol="0">
            <a:spAutoFit/>
          </a:bodyPr>
          <a:lstStyle/>
          <a:p>
            <a:pPr defTabSz="774700" fontAlgn="base">
              <a:spcBef>
                <a:spcPct val="0"/>
              </a:spcBef>
              <a:spcAft>
                <a:spcPct val="50000"/>
              </a:spcAft>
              <a:buClr>
                <a:schemeClr val="accent4"/>
              </a:buClr>
            </a:pPr>
            <a:r>
              <a:rPr lang="en-GB" sz="800" dirty="0">
                <a:latin typeface="Arial" pitchFamily="34" charset="0"/>
                <a:cs typeface="Arial" pitchFamily="34" charset="0"/>
              </a:rPr>
              <a:t>Source: INSG, Company Reports, Macquarie Commodities Strategy, September 2024</a:t>
            </a:r>
          </a:p>
        </p:txBody>
      </p:sp>
      <p:pic>
        <p:nvPicPr>
          <p:cNvPr id="7" name="Content Placeholder 6">
            <a:extLst>
              <a:ext uri="{FF2B5EF4-FFF2-40B4-BE49-F238E27FC236}">
                <a16:creationId xmlns:a16="http://schemas.microsoft.com/office/drawing/2014/main" id="{D3EE34DE-DC11-0F22-5814-5497E2FC1D04}"/>
              </a:ext>
            </a:extLst>
          </p:cNvPr>
          <p:cNvPicPr>
            <a:picLocks noGrp="1" noChangeAspect="1"/>
          </p:cNvPicPr>
          <p:nvPr>
            <p:ph sz="quarter" idx="15"/>
          </p:nvPr>
        </p:nvPicPr>
        <p:blipFill>
          <a:blip r:embed="rId2"/>
          <a:stretch>
            <a:fillRect/>
          </a:stretch>
        </p:blipFill>
        <p:spPr>
          <a:xfrm>
            <a:off x="4327985" y="2800555"/>
            <a:ext cx="4686300" cy="2482850"/>
          </a:xfrm>
          <a:prstGeom prst="rect">
            <a:avLst/>
          </a:prstGeom>
        </p:spPr>
      </p:pic>
    </p:spTree>
    <p:extLst>
      <p:ext uri="{BB962C8B-B14F-4D97-AF65-F5344CB8AC3E}">
        <p14:creationId xmlns:p14="http://schemas.microsoft.com/office/powerpoint/2010/main" val="40476346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427689" y="643664"/>
            <a:ext cx="9911574" cy="64983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square" lIns="85465" tIns="42732" rIns="85465" bIns="42732">
            <a:spAutoFit/>
          </a:bodyPr>
          <a:lstStyle>
            <a:lvl1pPr defTabSz="774700">
              <a:defRPr>
                <a:solidFill>
                  <a:schemeClr val="tx1"/>
                </a:solidFill>
                <a:latin typeface="Arial" panose="020B0604020202020204" pitchFamily="34" charset="0"/>
              </a:defRPr>
            </a:lvl1pPr>
            <a:lvl2pPr marL="742950" indent="-285750" defTabSz="774700">
              <a:defRPr>
                <a:solidFill>
                  <a:schemeClr val="tx1"/>
                </a:solidFill>
                <a:latin typeface="Arial" panose="020B0604020202020204" pitchFamily="34" charset="0"/>
              </a:defRPr>
            </a:lvl2pPr>
            <a:lvl3pPr marL="1143000" indent="-228600" defTabSz="774700">
              <a:defRPr>
                <a:solidFill>
                  <a:schemeClr val="tx1"/>
                </a:solidFill>
                <a:latin typeface="Arial" panose="020B0604020202020204" pitchFamily="34" charset="0"/>
              </a:defRPr>
            </a:lvl3pPr>
            <a:lvl4pPr marL="1600200" indent="-228600" defTabSz="774700">
              <a:defRPr>
                <a:solidFill>
                  <a:schemeClr val="tx1"/>
                </a:solidFill>
                <a:latin typeface="Arial" panose="020B0604020202020204" pitchFamily="34" charset="0"/>
              </a:defRPr>
            </a:lvl4pPr>
            <a:lvl5pPr marL="2057400" indent="-228600" defTabSz="774700">
              <a:defRPr>
                <a:solidFill>
                  <a:schemeClr val="tx1"/>
                </a:solidFill>
                <a:latin typeface="Arial" panose="020B0604020202020204" pitchFamily="34" charset="0"/>
              </a:defRPr>
            </a:lvl5pPr>
            <a:lvl6pPr marL="2514600" indent="-228600" defTabSz="774700" eaLnBrk="0" fontAlgn="base" hangingPunct="0">
              <a:spcBef>
                <a:spcPct val="0"/>
              </a:spcBef>
              <a:spcAft>
                <a:spcPct val="0"/>
              </a:spcAft>
              <a:defRPr>
                <a:solidFill>
                  <a:schemeClr val="tx1"/>
                </a:solidFill>
                <a:latin typeface="Arial" panose="020B0604020202020204" pitchFamily="34" charset="0"/>
              </a:defRPr>
            </a:lvl6pPr>
            <a:lvl7pPr marL="2971800" indent="-228600" defTabSz="774700" eaLnBrk="0" fontAlgn="base" hangingPunct="0">
              <a:spcBef>
                <a:spcPct val="0"/>
              </a:spcBef>
              <a:spcAft>
                <a:spcPct val="0"/>
              </a:spcAft>
              <a:defRPr>
                <a:solidFill>
                  <a:schemeClr val="tx1"/>
                </a:solidFill>
                <a:latin typeface="Arial" panose="020B0604020202020204" pitchFamily="34" charset="0"/>
              </a:defRPr>
            </a:lvl7pPr>
            <a:lvl8pPr marL="3429000" indent="-228600" defTabSz="774700" eaLnBrk="0" fontAlgn="base" hangingPunct="0">
              <a:spcBef>
                <a:spcPct val="0"/>
              </a:spcBef>
              <a:spcAft>
                <a:spcPct val="0"/>
              </a:spcAft>
              <a:defRPr>
                <a:solidFill>
                  <a:schemeClr val="tx1"/>
                </a:solidFill>
                <a:latin typeface="Arial" panose="020B0604020202020204" pitchFamily="34" charset="0"/>
              </a:defRPr>
            </a:lvl8pPr>
            <a:lvl9pPr marL="3886200" indent="-228600" defTabSz="774700" eaLnBrk="0" fontAlgn="base" hangingPunct="0">
              <a:spcBef>
                <a:spcPct val="0"/>
              </a:spcBef>
              <a:spcAft>
                <a:spcPct val="0"/>
              </a:spcAft>
              <a:defRPr>
                <a:solidFill>
                  <a:schemeClr val="tx1"/>
                </a:solidFill>
                <a:latin typeface="Arial" panose="020B0604020202020204" pitchFamily="34" charset="0"/>
              </a:defRPr>
            </a:lvl9pPr>
          </a:lstStyle>
          <a:p>
            <a:pPr>
              <a:lnSpc>
                <a:spcPts val="992"/>
              </a:lnSpc>
            </a:pPr>
            <a:r>
              <a:rPr lang="en-GB" altLang="ja-JP" sz="882" b="1" dirty="0">
                <a:solidFill>
                  <a:srgbClr val="000000"/>
                </a:solidFill>
                <a:ea typeface="ＭＳ Ｐゴシック" panose="020B0600070205080204" pitchFamily="34" charset="-128"/>
                <a:cs typeface="Arial" panose="020B0604020202020204" pitchFamily="34" charset="0"/>
              </a:rPr>
              <a:t>Important information:</a:t>
            </a:r>
          </a:p>
          <a:p>
            <a:pPr>
              <a:lnSpc>
                <a:spcPts val="992"/>
              </a:lnSpc>
            </a:pPr>
            <a:r>
              <a:rPr lang="en-GB" altLang="ja-JP" sz="882" dirty="0">
                <a:solidFill>
                  <a:srgbClr val="000000"/>
                </a:solidFill>
                <a:ea typeface="ＭＳ Ｐゴシック" panose="020B0600070205080204" pitchFamily="34" charset="-128"/>
                <a:cs typeface="Arial" panose="020B0604020202020204" pitchFamily="34" charset="0"/>
              </a:rPr>
              <a:t>This publication represents the views of the Sales and Trading Global Macro Strategy Department </a:t>
            </a:r>
            <a:r>
              <a:rPr lang="en-PH" altLang="ja-JP" sz="882" dirty="0">
                <a:solidFill>
                  <a:srgbClr val="000000"/>
                </a:solidFill>
                <a:ea typeface="ＭＳ Ｐゴシック" panose="020B0600070205080204" pitchFamily="34" charset="-128"/>
                <a:cs typeface="Arial" panose="020B0604020202020204" pitchFamily="34" charset="0"/>
              </a:rPr>
              <a:t>and/or Sales and Trading Desk strategists (collectively referred to as </a:t>
            </a:r>
            <a:r>
              <a:rPr lang="en-GB" altLang="ja-JP" sz="882" dirty="0">
                <a:solidFill>
                  <a:srgbClr val="000000"/>
                </a:solidFill>
                <a:ea typeface="ＭＳ Ｐゴシック" panose="020B0600070205080204" pitchFamily="34" charset="-128"/>
                <a:cs typeface="Arial" panose="020B0604020202020204" pitchFamily="34" charset="0"/>
              </a:rPr>
              <a:t>“Global Macro”) of Macquarie. It is not a product of Macquarie Research and the view of </a:t>
            </a:r>
            <a:r>
              <a:rPr lang="en-GB" altLang="ja-JP" sz="882" spc="-11" dirty="0">
                <a:solidFill>
                  <a:srgbClr val="000000"/>
                </a:solidFill>
                <a:ea typeface="ＭＳ Ｐゴシック" panose="020B0600070205080204" pitchFamily="34" charset="-128"/>
                <a:cs typeface="Arial" panose="020B0604020202020204" pitchFamily="34" charset="0"/>
              </a:rPr>
              <a:t>Global Macro may differ from the views of Macquarie Research and other divisions at Macquarie. Macquarie has policies in place to promote the independence of Macquarie Research and to manage </a:t>
            </a:r>
            <a:r>
              <a:rPr lang="en-GB" altLang="ja-JP" sz="882" dirty="0">
                <a:solidFill>
                  <a:srgbClr val="000000"/>
                </a:solidFill>
                <a:ea typeface="ＭＳ Ｐゴシック" panose="020B0600070205080204" pitchFamily="34" charset="-128"/>
                <a:cs typeface="Arial" panose="020B0604020202020204" pitchFamily="34" charset="0"/>
              </a:rPr>
              <a:t>conflicts of interest, including policies relating to dealing ahead of the dissemination of Macquarie Research. These policies do not apply to the views of Global Macro contained in this report.</a:t>
            </a:r>
          </a:p>
          <a:p>
            <a:pPr>
              <a:lnSpc>
                <a:spcPts val="992"/>
              </a:lnSpc>
            </a:pPr>
            <a:endParaRPr lang="en-GB" altLang="ja-JP" sz="882" dirty="0">
              <a:solidFill>
                <a:srgbClr val="000000"/>
              </a:solidFill>
              <a:ea typeface="ＭＳ Ｐゴシック" panose="020B0600070205080204" pitchFamily="34" charset="-128"/>
              <a:cs typeface="Arial" panose="020B0604020202020204" pitchFamily="34" charset="0"/>
            </a:endParaRPr>
          </a:p>
          <a:p>
            <a:pPr>
              <a:lnSpc>
                <a:spcPts val="992"/>
              </a:lnSpc>
            </a:pPr>
            <a:r>
              <a:rPr lang="en-GB" altLang="ja-JP" sz="882" b="1" dirty="0">
                <a:solidFill>
                  <a:srgbClr val="000000"/>
                </a:solidFill>
                <a:ea typeface="ＭＳ Ｐゴシック" panose="020B0600070205080204" pitchFamily="34" charset="-128"/>
                <a:cs typeface="Arial" panose="020B0604020202020204" pitchFamily="34" charset="0"/>
              </a:rPr>
              <a:t>Global Macro Disclosure </a:t>
            </a:r>
          </a:p>
          <a:p>
            <a:pPr>
              <a:lnSpc>
                <a:spcPts val="992"/>
              </a:lnSpc>
            </a:pPr>
            <a:r>
              <a:rPr lang="en-GB" altLang="ja-JP" sz="882" dirty="0">
                <a:solidFill>
                  <a:srgbClr val="000000"/>
                </a:solidFill>
                <a:ea typeface="ＭＳ Ｐゴシック" panose="020B0600070205080204" pitchFamily="34" charset="-128"/>
                <a:cs typeface="Arial" panose="020B0604020202020204" pitchFamily="34" charset="0"/>
              </a:rPr>
              <a:t>The name “Macquarie” refers to Macquarie Group Limited and its worldwide affiliates and subsidiaries (the Macquarie Group). This information is provided on a confidential basis and may not be reproduced, distributed or transmitted in whole or in part without the prior written consent of Macquarie. </a:t>
            </a:r>
          </a:p>
          <a:p>
            <a:pPr>
              <a:lnSpc>
                <a:spcPts val="992"/>
              </a:lnSpc>
            </a:pPr>
            <a:endParaRPr lang="en-GB" altLang="ja-JP" sz="882" dirty="0">
              <a:solidFill>
                <a:srgbClr val="000000"/>
              </a:solidFill>
              <a:ea typeface="ＭＳ Ｐゴシック" panose="020B0600070205080204" pitchFamily="34" charset="-128"/>
              <a:cs typeface="Arial" panose="020B0604020202020204" pitchFamily="34" charset="0"/>
            </a:endParaRPr>
          </a:p>
          <a:p>
            <a:pPr>
              <a:lnSpc>
                <a:spcPts val="992"/>
              </a:lnSpc>
            </a:pPr>
            <a:r>
              <a:rPr lang="en-GB" altLang="ja-JP" sz="882" dirty="0">
                <a:solidFill>
                  <a:srgbClr val="000000"/>
                </a:solidFill>
                <a:ea typeface="ＭＳ Ｐゴシック" panose="020B0600070205080204" pitchFamily="34" charset="-128"/>
                <a:cs typeface="Arial" panose="020B0604020202020204" pitchFamily="34" charset="0"/>
              </a:rPr>
              <a:t>This publication has been prepared by Macquarie Sales and Trading personnel and is not a product of the Macquarie Research Department. Any views or opinions expressed are the views of the author and the Macquarie Sales and/or Trading desk from which it originates (‘the Authors’) and those views may differ from those of the Macquarie Research Department. Prior to distribution of this publication, information contained herein may be shared with Macquarie Trading desks who are not subject to prohibitions on trading prior to the dissemination of this publication. The views are not independent or objective of the interests of the Authors and other Macquarie Sales and/or Trading desks that trade as principal in the financial instruments mentioned within and who may be compensated in part based on trading activity. The views do not include and are not intended as trading ideas or recommendations specifically tailored for the needs of any particular investor. </a:t>
            </a:r>
          </a:p>
          <a:p>
            <a:pPr>
              <a:lnSpc>
                <a:spcPts val="992"/>
              </a:lnSpc>
            </a:pPr>
            <a:endParaRPr lang="en-GB" altLang="ja-JP" sz="882" dirty="0">
              <a:solidFill>
                <a:srgbClr val="000000"/>
              </a:solidFill>
              <a:ea typeface="ＭＳ Ｐゴシック" panose="020B0600070205080204" pitchFamily="34" charset="-128"/>
              <a:cs typeface="Arial" panose="020B0604020202020204" pitchFamily="34" charset="0"/>
            </a:endParaRPr>
          </a:p>
          <a:p>
            <a:pPr>
              <a:lnSpc>
                <a:spcPts val="992"/>
              </a:lnSpc>
            </a:pPr>
            <a:r>
              <a:rPr lang="en-GB" altLang="ja-JP" sz="882" dirty="0">
                <a:solidFill>
                  <a:srgbClr val="000000"/>
                </a:solidFill>
                <a:ea typeface="ＭＳ Ｐゴシック" panose="020B0600070205080204" pitchFamily="34" charset="-128"/>
                <a:cs typeface="Arial" panose="020B0604020202020204" pitchFamily="34" charset="0"/>
              </a:rPr>
              <a:t>This communication is provided for information purposes only, is subject to change without notice and is not binding. Any prices or quotations in the information provided are indicative only, are subject to change without notice and may not be used or relied on for any purpose, including valuation purposes. This communication is not a solicitation to buy or sell any product, or to engage in, or refrain from engaging in, any transaction, except to the extent covered by the CFTC Rules (see Important Derivatives Disclosure). Nor does it constitute investment research, a research report or a personal or other recommendation. Nothing in the information provided should be construed as legal, financial, accounting, tax or other advice. </a:t>
            </a:r>
          </a:p>
          <a:p>
            <a:pPr>
              <a:lnSpc>
                <a:spcPts val="992"/>
              </a:lnSpc>
            </a:pPr>
            <a:endParaRPr lang="en-GB" altLang="ja-JP" sz="882" dirty="0">
              <a:solidFill>
                <a:srgbClr val="000000"/>
              </a:solidFill>
              <a:ea typeface="ＭＳ Ｐゴシック" panose="020B0600070205080204" pitchFamily="34" charset="-128"/>
              <a:cs typeface="Arial" panose="020B0604020202020204" pitchFamily="34" charset="0"/>
            </a:endParaRPr>
          </a:p>
          <a:p>
            <a:pPr>
              <a:lnSpc>
                <a:spcPts val="992"/>
              </a:lnSpc>
            </a:pPr>
            <a:r>
              <a:rPr lang="en-GB" altLang="ja-JP" sz="882" b="1" dirty="0">
                <a:solidFill>
                  <a:srgbClr val="000000"/>
                </a:solidFill>
                <a:ea typeface="ＭＳ Ｐゴシック" panose="020B0600070205080204" pitchFamily="34" charset="-128"/>
                <a:cs typeface="Arial" panose="020B0604020202020204" pitchFamily="34" charset="0"/>
              </a:rPr>
              <a:t>Important Derivatives Disclosure: This material constitutes a solicitation for entering into a derivatives transaction only for the purposes of, and to the extent it would otherwise be subject to, U.S Commodity Futures Trading Commission Regulations §§ 1.71 and 23.605 promulgated under the U.S. Commodity Exchange Act (the “CFTC Rules”). Futures options and derivatives products are not suitable for all investors and trading in these instruments involves substantial risk of loss. </a:t>
            </a:r>
          </a:p>
          <a:p>
            <a:pPr>
              <a:lnSpc>
                <a:spcPts val="992"/>
              </a:lnSpc>
            </a:pPr>
            <a:endParaRPr lang="en-GB" altLang="ja-JP" sz="882" dirty="0">
              <a:solidFill>
                <a:srgbClr val="000000"/>
              </a:solidFill>
              <a:ea typeface="ＭＳ Ｐゴシック" panose="020B0600070205080204" pitchFamily="34" charset="-128"/>
              <a:cs typeface="Arial" panose="020B0604020202020204" pitchFamily="34" charset="0"/>
            </a:endParaRPr>
          </a:p>
          <a:p>
            <a:pPr>
              <a:lnSpc>
                <a:spcPts val="992"/>
              </a:lnSpc>
            </a:pPr>
            <a:r>
              <a:rPr lang="en-GB" altLang="ja-JP" sz="882" dirty="0">
                <a:solidFill>
                  <a:srgbClr val="000000"/>
                </a:solidFill>
                <a:ea typeface="ＭＳ Ｐゴシック" panose="020B0600070205080204" pitchFamily="34" charset="-128"/>
                <a:cs typeface="Arial" panose="020B0604020202020204" pitchFamily="34" charset="0"/>
              </a:rPr>
              <a:t>Macquarie is a global provider of banking, financial advisory, investment and funds management services. As such, Macquarie may act in various roles including as provider of corporate finance, underwriter or dealer, holder of principal positions, broker, lender or adviser and may receive fees, brokerage or commissions for acting in those capacities. In addition, Macquarie and associated personnel may at any time buy, sell or hold interests in financial instruments referred to in this information either on behalf of clients or as principal. Therefore, this information should not be relied upon as either independent or objective from the interests of Macquarie and associated personnel which may conflict with your interests. </a:t>
            </a:r>
          </a:p>
          <a:p>
            <a:pPr>
              <a:lnSpc>
                <a:spcPts val="992"/>
              </a:lnSpc>
            </a:pPr>
            <a:endParaRPr lang="en-GB" altLang="ja-JP" sz="882" dirty="0">
              <a:solidFill>
                <a:srgbClr val="000000"/>
              </a:solidFill>
              <a:ea typeface="ＭＳ Ｐゴシック" panose="020B0600070205080204" pitchFamily="34" charset="-128"/>
              <a:cs typeface="Arial" panose="020B0604020202020204" pitchFamily="34" charset="0"/>
            </a:endParaRPr>
          </a:p>
          <a:p>
            <a:pPr>
              <a:lnSpc>
                <a:spcPts val="992"/>
              </a:lnSpc>
            </a:pPr>
            <a:r>
              <a:rPr lang="en-GB" altLang="ja-JP" sz="882" dirty="0">
                <a:solidFill>
                  <a:srgbClr val="000000"/>
                </a:solidFill>
                <a:ea typeface="ＭＳ Ｐゴシック" panose="020B0600070205080204" pitchFamily="34" charset="-128"/>
                <a:cs typeface="Arial" panose="020B0604020202020204" pitchFamily="34" charset="0"/>
              </a:rPr>
              <a:t>To the extent permitted by law, Macquarie accepts no responsibility or liability (in negligence or otherwise) for loss or damage resulting from the use of or relating to any error in the information provided. This information has been prepared in good faith and is based on information obtained from sources believed to be reliable, however, Macquarie is not responsible for information stated to be obtained from third party sources. Any modelling, scenario analysis, past or simulated past performance (including back-testing) contained in this information is no indication as to future performance. </a:t>
            </a:r>
          </a:p>
          <a:p>
            <a:pPr>
              <a:lnSpc>
                <a:spcPts val="992"/>
              </a:lnSpc>
            </a:pPr>
            <a:endParaRPr lang="en-GB" altLang="ja-JP" sz="882" dirty="0">
              <a:solidFill>
                <a:srgbClr val="000000"/>
              </a:solidFill>
              <a:ea typeface="ＭＳ Ｐゴシック" panose="020B0600070205080204" pitchFamily="34" charset="-128"/>
              <a:cs typeface="Arial" panose="020B0604020202020204" pitchFamily="34" charset="0"/>
            </a:endParaRPr>
          </a:p>
          <a:p>
            <a:pPr>
              <a:lnSpc>
                <a:spcPts val="992"/>
              </a:lnSpc>
            </a:pPr>
            <a:r>
              <a:rPr lang="en-AU" sz="882" b="1" dirty="0"/>
              <a:t>Canada:</a:t>
            </a:r>
            <a:r>
              <a:rPr lang="en-AU" sz="882" dirty="0"/>
              <a:t> This report has been prepared by an Economist/Desk Strategy analyst in the Institutional Sales Group based upon general comments by research analysts or other sources we believe to be reputable. This report should not be construed to be a research report, nor is this article investment advice and should not be relied on as such. The author of this report is NOT a Macquarie research analyst, salesperson or investment advisor. The views expressed herein are those of the author alone and are not necessarily those of Macquarie. Please refer to this </a:t>
            </a:r>
            <a:r>
              <a:rPr lang="en-AU" sz="882" u="sng" dirty="0">
                <a:solidFill>
                  <a:schemeClr val="accent2"/>
                </a:solidFill>
                <a:hlinkClick r:id="rId2"/>
              </a:rPr>
              <a:t>link</a:t>
            </a:r>
            <a:r>
              <a:rPr lang="en-AU" sz="882" dirty="0"/>
              <a:t> to our research reports for the most current research on any of the names discussed herein. Those Research Reports contain important disclosures regarding our research ratings and Capital Advisory relationships.</a:t>
            </a:r>
          </a:p>
          <a:p>
            <a:pPr>
              <a:lnSpc>
                <a:spcPts val="992"/>
              </a:lnSpc>
            </a:pPr>
            <a:endParaRPr lang="en-US" sz="882" b="1" dirty="0"/>
          </a:p>
          <a:p>
            <a:pPr>
              <a:lnSpc>
                <a:spcPts val="992"/>
              </a:lnSpc>
            </a:pPr>
            <a:r>
              <a:rPr lang="en-AU" sz="882" dirty="0"/>
              <a:t>The financial products and/or services referred to in this information may not be eligible for sale in all jurisdictions. This information is directed at institutional clients who have professional experience as defined by applicable law and/or regulation in the relevant jurisdiction. It is not for retail clients and it is not for distribution into any jurisdiction where this information is not permitted. For important country-specific disclosures regarding information from Macquarie Sales and Trading, please click on the region relevant to you at: </a:t>
            </a:r>
            <a:r>
              <a:rPr lang="en-AU" sz="882" u="sng" dirty="0">
                <a:solidFill>
                  <a:schemeClr val="accent2"/>
                </a:solidFill>
                <a:hlinkClick r:id="rId3"/>
              </a:rPr>
              <a:t>www.macquarie.com/salesandtradingdisclaimer</a:t>
            </a:r>
            <a:r>
              <a:rPr lang="en-AU" sz="882" u="sng" dirty="0"/>
              <a:t>.</a:t>
            </a:r>
          </a:p>
          <a:p>
            <a:pPr>
              <a:lnSpc>
                <a:spcPts val="992"/>
              </a:lnSpc>
            </a:pPr>
            <a:endParaRPr lang="en-GB" sz="882" dirty="0"/>
          </a:p>
          <a:p>
            <a:pPr>
              <a:lnSpc>
                <a:spcPts val="992"/>
              </a:lnSpc>
            </a:pPr>
            <a:r>
              <a:rPr lang="en-GB" sz="882" dirty="0"/>
              <a:t>Other than Macquarie Bank Limited ABN 46 008 583 542 (“MBL”) any entity referred to on this page is not an authorised deposit-taking institution for the purposes of the Banking Act 1959 (Commonwealth of Australia). That entity’s obligations do not represent deposits or other liabilities of Macquarie Bank Limited ABN 46 008 583 542. Any investments are subject to investment risk including possible delays in repayment and loss of income and principal invested. Macquarie Bank Limited does not guarantee or otherwise provide assurance in respect of the obligations of such other entity</a:t>
            </a:r>
            <a:endParaRPr lang="en-US" sz="882" dirty="0"/>
          </a:p>
          <a:p>
            <a:pPr>
              <a:lnSpc>
                <a:spcPts val="992"/>
              </a:lnSpc>
            </a:pPr>
            <a:endParaRPr lang="en-US" sz="882" dirty="0"/>
          </a:p>
        </p:txBody>
      </p:sp>
      <p:pic>
        <p:nvPicPr>
          <p:cNvPr id="4" name="Picture 3">
            <a:extLst>
              <a:ext uri="{FF2B5EF4-FFF2-40B4-BE49-F238E27FC236}">
                <a16:creationId xmlns:a16="http://schemas.microsoft.com/office/drawing/2014/main" id="{33060F2F-28A7-4229-90F2-BD1E19C600E9}"/>
              </a:ext>
            </a:extLst>
          </p:cNvPr>
          <p:cNvPicPr>
            <a:picLocks noChangeAspect="1"/>
          </p:cNvPicPr>
          <p:nvPr/>
        </p:nvPicPr>
        <p:blipFill>
          <a:blip r:embed="rId4"/>
          <a:stretch>
            <a:fillRect/>
          </a:stretch>
        </p:blipFill>
        <p:spPr>
          <a:xfrm>
            <a:off x="8488973" y="1730"/>
            <a:ext cx="2202840" cy="536893"/>
          </a:xfrm>
          <a:prstGeom prst="rect">
            <a:avLst/>
          </a:prstGeom>
        </p:spPr>
      </p:pic>
      <p:sp>
        <p:nvSpPr>
          <p:cNvPr id="5" name="TextBox 4">
            <a:extLst>
              <a:ext uri="{FF2B5EF4-FFF2-40B4-BE49-F238E27FC236}">
                <a16:creationId xmlns:a16="http://schemas.microsoft.com/office/drawing/2014/main" id="{F062986B-842D-FCC5-E74A-E7918ED5995E}"/>
              </a:ext>
            </a:extLst>
          </p:cNvPr>
          <p:cNvSpPr txBox="1"/>
          <p:nvPr/>
        </p:nvSpPr>
        <p:spPr>
          <a:xfrm>
            <a:off x="-427689" y="5093594"/>
            <a:ext cx="9861464" cy="1822417"/>
          </a:xfrm>
          <a:prstGeom prst="rect">
            <a:avLst/>
          </a:prstGeom>
          <a:solidFill>
            <a:schemeClr val="bg1"/>
          </a:solidFill>
        </p:spPr>
        <p:txBody>
          <a:bodyPr wrap="square" rtlCol="0">
            <a:spAutoFit/>
          </a:bodyPr>
          <a:lstStyle/>
          <a:p>
            <a:endParaRPr lang="en-GB" dirty="0"/>
          </a:p>
        </p:txBody>
      </p:sp>
    </p:spTree>
    <p:extLst>
      <p:ext uri="{BB962C8B-B14F-4D97-AF65-F5344CB8AC3E}">
        <p14:creationId xmlns:p14="http://schemas.microsoft.com/office/powerpoint/2010/main" val="122850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15FDA9-C66A-3A52-BB2A-1E484D1A5652}"/>
              </a:ext>
            </a:extLst>
          </p:cNvPr>
          <p:cNvSpPr>
            <a:spLocks noGrp="1"/>
          </p:cNvSpPr>
          <p:nvPr>
            <p:ph type="title"/>
          </p:nvPr>
        </p:nvSpPr>
        <p:spPr/>
        <p:txBody>
          <a:bodyPr/>
          <a:lstStyle/>
          <a:p>
            <a:r>
              <a:rPr lang="en-GB" kern="1200" dirty="0"/>
              <a:t>Stainless steel dominates nickel usage – batteries now the second largest use.  China and Indonesia dominate world supply and demand</a:t>
            </a:r>
            <a:endParaRPr lang="en-GB" dirty="0"/>
          </a:p>
        </p:txBody>
      </p:sp>
      <p:sp>
        <p:nvSpPr>
          <p:cNvPr id="11" name="Text Placeholder 10">
            <a:extLst>
              <a:ext uri="{FF2B5EF4-FFF2-40B4-BE49-F238E27FC236}">
                <a16:creationId xmlns:a16="http://schemas.microsoft.com/office/drawing/2014/main" id="{E22BAD7D-9C61-29AF-4CEF-46DEEDD648F2}"/>
              </a:ext>
            </a:extLst>
          </p:cNvPr>
          <p:cNvSpPr txBox="1">
            <a:spLocks noGrp="1"/>
          </p:cNvSpPr>
          <p:nvPr>
            <p:ph type="body" sz="quarter" idx="13"/>
          </p:nvPr>
        </p:nvSpPr>
        <p:spPr>
          <a:xfrm>
            <a:off x="533400" y="6650038"/>
            <a:ext cx="9620250" cy="111825"/>
          </a:xfrm>
          <a:prstGeom prst="rect">
            <a:avLst/>
          </a:prstGeom>
          <a:noFill/>
        </p:spPr>
        <p:txBody>
          <a:bodyPr wrap="square" rtlCol="0">
            <a:spAutoFit/>
          </a:bodyPr>
          <a:lstStyle/>
          <a:p>
            <a:pPr lvl="1"/>
            <a:r>
              <a:rPr lang="en-US" altLang="zh-CN" sz="800" b="0" dirty="0">
                <a:solidFill>
                  <a:schemeClr val="tx1"/>
                </a:solidFill>
              </a:rPr>
              <a:t>Source: </a:t>
            </a:r>
            <a:r>
              <a:rPr lang="en-US" altLang="zh-CN" sz="800" dirty="0"/>
              <a:t>INSG,</a:t>
            </a:r>
            <a:r>
              <a:rPr lang="en-US" altLang="zh-CN" sz="800" b="0" dirty="0">
                <a:solidFill>
                  <a:schemeClr val="tx1"/>
                </a:solidFill>
              </a:rPr>
              <a:t> </a:t>
            </a:r>
            <a:r>
              <a:rPr lang="en-US" altLang="zh-CN" sz="800" dirty="0"/>
              <a:t>CRU, </a:t>
            </a:r>
            <a:r>
              <a:rPr lang="en-AU" altLang="zh-CN" sz="800" b="0" dirty="0">
                <a:solidFill>
                  <a:schemeClr val="tx1"/>
                </a:solidFill>
              </a:rPr>
              <a:t>Macquarie Commodities </a:t>
            </a:r>
            <a:r>
              <a:rPr lang="en-AU" altLang="zh-CN" sz="800" dirty="0"/>
              <a:t>Strategy</a:t>
            </a:r>
            <a:r>
              <a:rPr lang="en-AU" altLang="zh-CN" sz="800" b="0" dirty="0">
                <a:solidFill>
                  <a:schemeClr val="tx1"/>
                </a:solidFill>
              </a:rPr>
              <a:t>, September 2024</a:t>
            </a:r>
            <a:endParaRPr lang="zh-CN" altLang="en-US" sz="800" b="0" dirty="0">
              <a:solidFill>
                <a:schemeClr val="tx1"/>
              </a:solidFill>
            </a:endParaRPr>
          </a:p>
        </p:txBody>
      </p:sp>
      <p:pic>
        <p:nvPicPr>
          <p:cNvPr id="5" name="Content Placeholder 4">
            <a:extLst>
              <a:ext uri="{FF2B5EF4-FFF2-40B4-BE49-F238E27FC236}">
                <a16:creationId xmlns:a16="http://schemas.microsoft.com/office/drawing/2014/main" id="{568D6E7C-1F3A-82E5-8CF9-7A9C861AB65B}"/>
              </a:ext>
            </a:extLst>
          </p:cNvPr>
          <p:cNvPicPr>
            <a:picLocks noGrp="1" noChangeAspect="1"/>
          </p:cNvPicPr>
          <p:nvPr>
            <p:ph sz="quarter" idx="12"/>
          </p:nvPr>
        </p:nvPicPr>
        <p:blipFill>
          <a:blip r:embed="rId2"/>
          <a:stretch>
            <a:fillRect/>
          </a:stretch>
        </p:blipFill>
        <p:spPr>
          <a:xfrm>
            <a:off x="453887" y="2478685"/>
            <a:ext cx="4630738" cy="3417726"/>
          </a:xfrm>
          <a:prstGeom prst="rect">
            <a:avLst/>
          </a:prstGeom>
        </p:spPr>
      </p:pic>
      <p:pic>
        <p:nvPicPr>
          <p:cNvPr id="6" name="Content Placeholder 5">
            <a:extLst>
              <a:ext uri="{FF2B5EF4-FFF2-40B4-BE49-F238E27FC236}">
                <a16:creationId xmlns:a16="http://schemas.microsoft.com/office/drawing/2014/main" id="{460BBD8D-93B8-A256-CB61-F527DFA96437}"/>
              </a:ext>
            </a:extLst>
          </p:cNvPr>
          <p:cNvPicPr>
            <a:picLocks noGrp="1" noChangeAspect="1"/>
          </p:cNvPicPr>
          <p:nvPr>
            <p:ph sz="quarter" idx="15"/>
          </p:nvPr>
        </p:nvPicPr>
        <p:blipFill>
          <a:blip r:embed="rId3"/>
          <a:stretch>
            <a:fillRect/>
          </a:stretch>
        </p:blipFill>
        <p:spPr>
          <a:xfrm>
            <a:off x="5463003" y="2218357"/>
            <a:ext cx="4624387" cy="3678054"/>
          </a:xfrm>
          <a:prstGeom prst="rect">
            <a:avLst/>
          </a:prstGeom>
        </p:spPr>
      </p:pic>
    </p:spTree>
    <p:extLst>
      <p:ext uri="{BB962C8B-B14F-4D97-AF65-F5344CB8AC3E}">
        <p14:creationId xmlns:p14="http://schemas.microsoft.com/office/powerpoint/2010/main" val="999726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CFFD1D-4AFF-5D18-C977-D7A54CD65067}"/>
              </a:ext>
            </a:extLst>
          </p:cNvPr>
          <p:cNvSpPr>
            <a:spLocks noGrp="1"/>
          </p:cNvSpPr>
          <p:nvPr>
            <p:ph type="title"/>
          </p:nvPr>
        </p:nvSpPr>
        <p:spPr/>
        <p:txBody>
          <a:bodyPr/>
          <a:lstStyle/>
          <a:p>
            <a:r>
              <a:rPr lang="en-GB" dirty="0"/>
              <a:t>Total Indonesian production (finished plus intermediates) reached 1.9mt last year, equal to 55% of world output</a:t>
            </a:r>
          </a:p>
        </p:txBody>
      </p:sp>
      <p:sp>
        <p:nvSpPr>
          <p:cNvPr id="3" name="Text Placeholder 2">
            <a:extLst>
              <a:ext uri="{FF2B5EF4-FFF2-40B4-BE49-F238E27FC236}">
                <a16:creationId xmlns:a16="http://schemas.microsoft.com/office/drawing/2014/main" id="{2DFB3705-84A3-CBC2-5BA9-E9515BAB215D}"/>
              </a:ext>
            </a:extLst>
          </p:cNvPr>
          <p:cNvSpPr>
            <a:spLocks noGrp="1"/>
          </p:cNvSpPr>
          <p:nvPr>
            <p:ph type="body" sz="quarter" idx="10"/>
          </p:nvPr>
        </p:nvSpPr>
        <p:spPr>
          <a:xfrm>
            <a:off x="533401" y="1375217"/>
            <a:ext cx="9620249" cy="536400"/>
          </a:xfrm>
        </p:spPr>
        <p:txBody>
          <a:bodyPr>
            <a:normAutofit lnSpcReduction="10000"/>
          </a:bodyPr>
          <a:lstStyle/>
          <a:p>
            <a:r>
              <a:rPr lang="en-GB" dirty="0"/>
              <a:t>From 2020 to 2024 Indonesia would have added 1.5mtpa of new nickel supply while production in the rest of the world on course to fall by 450kt</a:t>
            </a:r>
          </a:p>
        </p:txBody>
      </p:sp>
      <p:sp>
        <p:nvSpPr>
          <p:cNvPr id="10" name="Text Placeholder 5">
            <a:extLst>
              <a:ext uri="{FF2B5EF4-FFF2-40B4-BE49-F238E27FC236}">
                <a16:creationId xmlns:a16="http://schemas.microsoft.com/office/drawing/2014/main" id="{8239C50B-0145-C916-36AD-1AC89F4B04A7}"/>
              </a:ext>
            </a:extLst>
          </p:cNvPr>
          <p:cNvSpPr txBox="1">
            <a:spLocks noGrp="1"/>
          </p:cNvSpPr>
          <p:nvPr>
            <p:ph type="body" sz="quarter" idx="13"/>
          </p:nvPr>
        </p:nvSpPr>
        <p:spPr>
          <a:xfrm>
            <a:off x="533400" y="6650038"/>
            <a:ext cx="9620250" cy="110800"/>
          </a:xfrm>
          <a:prstGeom prst="rect">
            <a:avLst/>
          </a:prstGeom>
          <a:noFill/>
        </p:spPr>
        <p:txBody>
          <a:bodyPr vert="horz" wrap="square" lIns="0" tIns="0" rIns="0" bIns="0" rtlCol="0">
            <a:spAutoFit/>
          </a:bodyPr>
          <a:lstStyle>
            <a:lvl1pPr marL="244475" indent="-244475" algn="l" defTabSz="774700" rtl="0" eaLnBrk="1" fontAlgn="base" hangingPunct="1">
              <a:spcBef>
                <a:spcPct val="0"/>
              </a:spcBef>
              <a:spcAft>
                <a:spcPct val="50000"/>
              </a:spcAft>
              <a:buClr>
                <a:schemeClr val="accent4"/>
              </a:buClr>
              <a:buFont typeface="Wingdings" pitchFamily="2" charset="2"/>
              <a:buChar char="è"/>
              <a:defRPr sz="1700">
                <a:solidFill>
                  <a:schemeClr val="tx1"/>
                </a:solidFill>
                <a:latin typeface="Arial" pitchFamily="34" charset="0"/>
                <a:ea typeface="+mn-ea"/>
                <a:cs typeface="Arial" pitchFamily="34" charset="0"/>
              </a:defRPr>
            </a:lvl1pPr>
            <a:lvl2pPr marL="808038" indent="-168275" algn="l" defTabSz="774700" rtl="0" eaLnBrk="1" fontAlgn="base" hangingPunct="1">
              <a:spcBef>
                <a:spcPct val="0"/>
              </a:spcBef>
              <a:spcAft>
                <a:spcPct val="60000"/>
              </a:spcAft>
              <a:buClr>
                <a:schemeClr val="accent4"/>
              </a:buClr>
              <a:buFont typeface="Wingdings" pitchFamily="2" charset="2"/>
              <a:buChar char="è"/>
              <a:defRPr sz="1500">
                <a:solidFill>
                  <a:schemeClr val="tx1"/>
                </a:solidFill>
                <a:latin typeface="Arial" pitchFamily="34" charset="0"/>
                <a:cs typeface="Arial" pitchFamily="34" charset="0"/>
              </a:defRPr>
            </a:lvl2pPr>
            <a:lvl3pPr marL="1211263" indent="-157163" algn="l" defTabSz="774700" rtl="0" eaLnBrk="1" fontAlgn="base" hangingPunct="1">
              <a:spcBef>
                <a:spcPct val="0"/>
              </a:spcBef>
              <a:spcAft>
                <a:spcPct val="60000"/>
              </a:spcAft>
              <a:buClr>
                <a:schemeClr val="accent4"/>
              </a:buClr>
              <a:buFont typeface="Wingdings" pitchFamily="2" charset="2"/>
              <a:buChar char="è"/>
              <a:defRPr sz="1500">
                <a:solidFill>
                  <a:schemeClr val="tx1"/>
                </a:solidFill>
                <a:latin typeface="Arial" pitchFamily="34" charset="0"/>
                <a:cs typeface="Arial" pitchFamily="34" charset="0"/>
              </a:defRPr>
            </a:lvl3pPr>
            <a:lvl4pPr marL="1700213" indent="-242888" algn="l" defTabSz="774700" rtl="0" eaLnBrk="1" fontAlgn="base" hangingPunct="1">
              <a:spcBef>
                <a:spcPct val="0"/>
              </a:spcBef>
              <a:spcAft>
                <a:spcPct val="60000"/>
              </a:spcAft>
              <a:buClr>
                <a:schemeClr val="accent4"/>
              </a:buClr>
              <a:buFont typeface="Wingdings" pitchFamily="2" charset="2"/>
              <a:buChar char="è"/>
              <a:defRPr sz="1500">
                <a:solidFill>
                  <a:schemeClr val="tx1"/>
                </a:solidFill>
                <a:latin typeface="Arial" pitchFamily="34" charset="0"/>
                <a:cs typeface="Arial" pitchFamily="34" charset="0"/>
              </a:defRPr>
            </a:lvl4pPr>
            <a:lvl5pPr marL="2103438" indent="-241300" algn="l" defTabSz="774700" rtl="0" eaLnBrk="1" fontAlgn="base" hangingPunct="1">
              <a:spcBef>
                <a:spcPct val="0"/>
              </a:spcBef>
              <a:spcAft>
                <a:spcPct val="60000"/>
              </a:spcAft>
              <a:buClr>
                <a:schemeClr val="accent4"/>
              </a:buClr>
              <a:buFont typeface="Wingdings" pitchFamily="2" charset="2"/>
              <a:buChar char="è"/>
              <a:defRPr sz="1500">
                <a:solidFill>
                  <a:schemeClr val="tx1"/>
                </a:solidFill>
                <a:latin typeface="Arial" pitchFamily="34" charset="0"/>
                <a:cs typeface="Arial" pitchFamily="34" charset="0"/>
              </a:defRPr>
            </a:lvl5pPr>
            <a:lvl6pPr marL="2560638" indent="-241300" algn="l" defTabSz="774700" rtl="0" eaLnBrk="1" fontAlgn="base" hangingPunct="1">
              <a:spcBef>
                <a:spcPct val="0"/>
              </a:spcBef>
              <a:spcAft>
                <a:spcPct val="60000"/>
              </a:spcAft>
              <a:buClr>
                <a:srgbClr val="FF0000"/>
              </a:buClr>
              <a:buFont typeface="Wingdings" pitchFamily="2" charset="2"/>
              <a:buChar char="è"/>
              <a:defRPr sz="1500">
                <a:solidFill>
                  <a:schemeClr val="tx1"/>
                </a:solidFill>
                <a:latin typeface="+mn-lt"/>
              </a:defRPr>
            </a:lvl6pPr>
            <a:lvl7pPr marL="3017838" indent="-241300" algn="l" defTabSz="774700" rtl="0" eaLnBrk="1" fontAlgn="base" hangingPunct="1">
              <a:spcBef>
                <a:spcPct val="0"/>
              </a:spcBef>
              <a:spcAft>
                <a:spcPct val="60000"/>
              </a:spcAft>
              <a:buClr>
                <a:srgbClr val="FF0000"/>
              </a:buClr>
              <a:buFont typeface="Wingdings" pitchFamily="2" charset="2"/>
              <a:buChar char="è"/>
              <a:defRPr sz="1500">
                <a:solidFill>
                  <a:schemeClr val="tx1"/>
                </a:solidFill>
                <a:latin typeface="+mn-lt"/>
              </a:defRPr>
            </a:lvl7pPr>
            <a:lvl8pPr marL="3475038" indent="-241300" algn="l" defTabSz="774700" rtl="0" eaLnBrk="1" fontAlgn="base" hangingPunct="1">
              <a:spcBef>
                <a:spcPct val="0"/>
              </a:spcBef>
              <a:spcAft>
                <a:spcPct val="60000"/>
              </a:spcAft>
              <a:buClr>
                <a:srgbClr val="FF0000"/>
              </a:buClr>
              <a:buFont typeface="Wingdings" pitchFamily="2" charset="2"/>
              <a:buChar char="è"/>
              <a:defRPr sz="1500">
                <a:solidFill>
                  <a:schemeClr val="tx1"/>
                </a:solidFill>
                <a:latin typeface="+mn-lt"/>
              </a:defRPr>
            </a:lvl8pPr>
            <a:lvl9pPr marL="3932238" indent="-241300" algn="l" defTabSz="774700" rtl="0" eaLnBrk="1" fontAlgn="base" hangingPunct="1">
              <a:spcBef>
                <a:spcPct val="0"/>
              </a:spcBef>
              <a:spcAft>
                <a:spcPct val="60000"/>
              </a:spcAft>
              <a:buClr>
                <a:srgbClr val="FF0000"/>
              </a:buClr>
              <a:buFont typeface="Wingdings" pitchFamily="2" charset="2"/>
              <a:buChar char="è"/>
              <a:defRPr sz="1500">
                <a:solidFill>
                  <a:schemeClr val="tx1"/>
                </a:solidFill>
                <a:latin typeface="+mn-lt"/>
              </a:defRPr>
            </a:lvl9pPr>
          </a:lstStyle>
          <a:p>
            <a:pPr marL="0" indent="0">
              <a:buNone/>
            </a:pPr>
            <a:r>
              <a:rPr lang="en-GB" sz="800" dirty="0"/>
              <a:t>Source: Ferroalloynet, Mysteel, SMM, Wood Mackenzie, CRU, Macquarie Strategy, September 2024.</a:t>
            </a:r>
          </a:p>
        </p:txBody>
      </p:sp>
      <p:sp>
        <p:nvSpPr>
          <p:cNvPr id="6" name="TextBox 5">
            <a:extLst>
              <a:ext uri="{FF2B5EF4-FFF2-40B4-BE49-F238E27FC236}">
                <a16:creationId xmlns:a16="http://schemas.microsoft.com/office/drawing/2014/main" id="{DE1F745E-BFCC-EC4A-9524-CBE4453F31B6}"/>
              </a:ext>
            </a:extLst>
          </p:cNvPr>
          <p:cNvSpPr txBox="1"/>
          <p:nvPr/>
        </p:nvSpPr>
        <p:spPr>
          <a:xfrm>
            <a:off x="357705" y="5756420"/>
            <a:ext cx="5347252" cy="738664"/>
          </a:xfrm>
          <a:prstGeom prst="rect">
            <a:avLst/>
          </a:prstGeom>
          <a:noFill/>
        </p:spPr>
        <p:txBody>
          <a:bodyPr wrap="square">
            <a:spAutoFit/>
          </a:bodyPr>
          <a:lstStyle/>
          <a:p>
            <a:r>
              <a:rPr lang="en-GB" sz="1400" dirty="0"/>
              <a:t>+480kt YoY growth 2022 and 2023; 2024 was on course for +400ktpa rate but now downgraded to “only” +283kt due to ore tightness limiting NPI production </a:t>
            </a:r>
          </a:p>
        </p:txBody>
      </p:sp>
      <p:pic>
        <p:nvPicPr>
          <p:cNvPr id="8" name="Content Placeholder 7">
            <a:extLst>
              <a:ext uri="{FF2B5EF4-FFF2-40B4-BE49-F238E27FC236}">
                <a16:creationId xmlns:a16="http://schemas.microsoft.com/office/drawing/2014/main" id="{F8A6B102-BABD-C7CF-3BF2-B7B08BD119F7}"/>
              </a:ext>
            </a:extLst>
          </p:cNvPr>
          <p:cNvPicPr>
            <a:picLocks noGrp="1" noChangeAspect="1"/>
          </p:cNvPicPr>
          <p:nvPr>
            <p:ph sz="quarter" idx="12"/>
          </p:nvPr>
        </p:nvPicPr>
        <p:blipFill>
          <a:blip r:embed="rId2"/>
          <a:stretch>
            <a:fillRect/>
          </a:stretch>
        </p:blipFill>
        <p:spPr>
          <a:xfrm>
            <a:off x="702845" y="2406510"/>
            <a:ext cx="3602736" cy="3241548"/>
          </a:xfrm>
          <a:prstGeom prst="rect">
            <a:avLst/>
          </a:prstGeom>
        </p:spPr>
      </p:pic>
      <p:pic>
        <p:nvPicPr>
          <p:cNvPr id="12" name="Content Placeholder 11">
            <a:extLst>
              <a:ext uri="{FF2B5EF4-FFF2-40B4-BE49-F238E27FC236}">
                <a16:creationId xmlns:a16="http://schemas.microsoft.com/office/drawing/2014/main" id="{B78C72F4-520E-90E9-85F7-CFCAFDF2F27B}"/>
              </a:ext>
            </a:extLst>
          </p:cNvPr>
          <p:cNvPicPr>
            <a:picLocks noGrp="1" noChangeAspect="1"/>
          </p:cNvPicPr>
          <p:nvPr>
            <p:ph sz="quarter" idx="15"/>
          </p:nvPr>
        </p:nvPicPr>
        <p:blipFill>
          <a:blip r:embed="rId3"/>
          <a:stretch>
            <a:fillRect/>
          </a:stretch>
        </p:blipFill>
        <p:spPr>
          <a:xfrm>
            <a:off x="5704957" y="2600732"/>
            <a:ext cx="4436364" cy="3185160"/>
          </a:xfrm>
          <a:prstGeom prst="rect">
            <a:avLst/>
          </a:prstGeom>
        </p:spPr>
      </p:pic>
      <p:sp>
        <p:nvSpPr>
          <p:cNvPr id="14" name="TextBox 13">
            <a:extLst>
              <a:ext uri="{FF2B5EF4-FFF2-40B4-BE49-F238E27FC236}">
                <a16:creationId xmlns:a16="http://schemas.microsoft.com/office/drawing/2014/main" id="{61A617A1-FD33-6A68-8EB8-84C4DAA83423}"/>
              </a:ext>
            </a:extLst>
          </p:cNvPr>
          <p:cNvSpPr txBox="1"/>
          <p:nvPr/>
        </p:nvSpPr>
        <p:spPr>
          <a:xfrm>
            <a:off x="5923722" y="6009861"/>
            <a:ext cx="3982278" cy="584775"/>
          </a:xfrm>
          <a:prstGeom prst="rect">
            <a:avLst/>
          </a:prstGeom>
          <a:noFill/>
        </p:spPr>
        <p:txBody>
          <a:bodyPr wrap="square" rtlCol="0">
            <a:spAutoFit/>
          </a:bodyPr>
          <a:lstStyle/>
          <a:p>
            <a:pPr algn="ctr"/>
            <a:r>
              <a:rPr lang="en-GB" sz="1600" dirty="0"/>
              <a:t>Indonesian share (all feed) just over 60% in 2024</a:t>
            </a:r>
          </a:p>
        </p:txBody>
      </p:sp>
    </p:spTree>
    <p:extLst>
      <p:ext uri="{BB962C8B-B14F-4D97-AF65-F5344CB8AC3E}">
        <p14:creationId xmlns:p14="http://schemas.microsoft.com/office/powerpoint/2010/main" val="1942452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65EACF-3138-DDC6-6C1B-8E6B1F0B11BD}"/>
              </a:ext>
            </a:extLst>
          </p:cNvPr>
          <p:cNvSpPr>
            <a:spLocks noGrp="1"/>
          </p:cNvSpPr>
          <p:nvPr>
            <p:ph type="title"/>
          </p:nvPr>
        </p:nvSpPr>
        <p:spPr>
          <a:xfrm>
            <a:off x="533401" y="51234"/>
            <a:ext cx="9620250" cy="900523"/>
          </a:xfrm>
        </p:spPr>
        <p:txBody>
          <a:bodyPr/>
          <a:lstStyle/>
          <a:p>
            <a:r>
              <a:rPr lang="en-GB" dirty="0"/>
              <a:t>Production cuts started to be announced in 2022/23 and more to come?</a:t>
            </a:r>
          </a:p>
        </p:txBody>
      </p:sp>
      <p:sp>
        <p:nvSpPr>
          <p:cNvPr id="3" name="Text Placeholder 2">
            <a:extLst>
              <a:ext uri="{FF2B5EF4-FFF2-40B4-BE49-F238E27FC236}">
                <a16:creationId xmlns:a16="http://schemas.microsoft.com/office/drawing/2014/main" id="{DB8C24B9-4950-B65F-F144-0409E1986D05}"/>
              </a:ext>
            </a:extLst>
          </p:cNvPr>
          <p:cNvSpPr>
            <a:spLocks noGrp="1"/>
          </p:cNvSpPr>
          <p:nvPr>
            <p:ph type="body" sz="quarter" idx="10"/>
          </p:nvPr>
        </p:nvSpPr>
        <p:spPr>
          <a:xfrm>
            <a:off x="457697" y="907603"/>
            <a:ext cx="9620249" cy="365803"/>
          </a:xfrm>
        </p:spPr>
        <p:txBody>
          <a:bodyPr>
            <a:normAutofit/>
          </a:bodyPr>
          <a:lstStyle/>
          <a:p>
            <a:r>
              <a:rPr lang="en-GB" dirty="0"/>
              <a:t>Almost 400ktpa of cuts/losses so far – 230ktpa of project delays/cancellations</a:t>
            </a:r>
          </a:p>
        </p:txBody>
      </p:sp>
      <p:sp>
        <p:nvSpPr>
          <p:cNvPr id="7" name="Content Placeholder 6">
            <a:extLst>
              <a:ext uri="{FF2B5EF4-FFF2-40B4-BE49-F238E27FC236}">
                <a16:creationId xmlns:a16="http://schemas.microsoft.com/office/drawing/2014/main" id="{9BDE38A3-C949-4522-67DF-AB18F2E6F325}"/>
              </a:ext>
            </a:extLst>
          </p:cNvPr>
          <p:cNvSpPr>
            <a:spLocks noGrp="1"/>
          </p:cNvSpPr>
          <p:nvPr>
            <p:ph sz="quarter" idx="15"/>
          </p:nvPr>
        </p:nvSpPr>
        <p:spPr>
          <a:xfrm>
            <a:off x="5807077" y="1442059"/>
            <a:ext cx="4346574" cy="4308352"/>
          </a:xfrm>
        </p:spPr>
        <p:txBody>
          <a:bodyPr/>
          <a:lstStyle/>
          <a:p>
            <a:pPr marL="171450" indent="-171450">
              <a:buFont typeface="Arial" panose="020B0604020202020204" pitchFamily="34" charset="0"/>
              <a:buChar char="•"/>
            </a:pPr>
            <a:r>
              <a:rPr lang="en-GB" dirty="0"/>
              <a:t>BHP has announced it will place its mine/smelting refining operations on care and maintenance from October 2024 until at least 2027</a:t>
            </a:r>
          </a:p>
          <a:p>
            <a:pPr marL="171450" indent="-171450">
              <a:buFont typeface="Arial" panose="020B0604020202020204" pitchFamily="34" charset="0"/>
              <a:buChar char="•"/>
            </a:pPr>
            <a:r>
              <a:rPr lang="en-GB" dirty="0"/>
              <a:t>After Glencore decision to put Koniambo on care and maintenance, there is still 80ktpa of New Caledonian production at risk as Trafigura (Prony) and Eramet (SLN)  withdraw further financial support from lossmaking operations amid chaotic political situation in the province.</a:t>
            </a:r>
          </a:p>
          <a:p>
            <a:pPr marL="171450" indent="-171450">
              <a:buFont typeface="Arial" panose="020B0604020202020204" pitchFamily="34" charset="0"/>
              <a:buChar char="•"/>
            </a:pPr>
            <a:r>
              <a:rPr lang="en-GB" dirty="0"/>
              <a:t>In Madagascar, 40ktpa Ambatovy refinery at risk of closure due to high breakeven (LME &gt;$25k/t)</a:t>
            </a:r>
          </a:p>
          <a:p>
            <a:pPr marL="171450" indent="-171450">
              <a:buFont typeface="Arial" panose="020B0604020202020204" pitchFamily="34" charset="0"/>
              <a:buChar char="•"/>
            </a:pPr>
            <a:r>
              <a:rPr lang="en-GB" dirty="0"/>
              <a:t>Sibanye Stillwater has announced closure of 9ktpa </a:t>
            </a:r>
            <a:r>
              <a:rPr lang="en-GB" dirty="0" err="1"/>
              <a:t>Sandouville</a:t>
            </a:r>
            <a:r>
              <a:rPr lang="en-GB" dirty="0"/>
              <a:t> refinery by end-year but raw material feed will likely go elsewhere (so not included in our table)</a:t>
            </a:r>
          </a:p>
          <a:p>
            <a:pPr marL="171450" indent="-171450">
              <a:buFont typeface="Arial" panose="020B0604020202020204" pitchFamily="34" charset="0"/>
              <a:buChar char="•"/>
            </a:pPr>
            <a:r>
              <a:rPr lang="en-GB" dirty="0">
                <a:solidFill>
                  <a:srgbClr val="FF0000"/>
                </a:solidFill>
              </a:rPr>
              <a:t>Reports are that at least two ferronickel operations are planning to restart (</a:t>
            </a:r>
            <a:r>
              <a:rPr lang="en-GB" dirty="0" err="1">
                <a:solidFill>
                  <a:srgbClr val="FF0000"/>
                </a:solidFill>
              </a:rPr>
              <a:t>Taguang</a:t>
            </a:r>
            <a:r>
              <a:rPr lang="en-GB" dirty="0">
                <a:solidFill>
                  <a:srgbClr val="FF0000"/>
                </a:solidFill>
              </a:rPr>
              <a:t> and Fenix) - +45ktpa</a:t>
            </a:r>
          </a:p>
        </p:txBody>
      </p:sp>
      <p:sp>
        <p:nvSpPr>
          <p:cNvPr id="8" name="Text Placeholder 7">
            <a:extLst>
              <a:ext uri="{FF2B5EF4-FFF2-40B4-BE49-F238E27FC236}">
                <a16:creationId xmlns:a16="http://schemas.microsoft.com/office/drawing/2014/main" id="{F9B39EC3-8670-08AE-6C1F-51C7245507F3}"/>
              </a:ext>
            </a:extLst>
          </p:cNvPr>
          <p:cNvSpPr>
            <a:spLocks noGrp="1"/>
          </p:cNvSpPr>
          <p:nvPr>
            <p:ph type="body" sz="quarter" idx="13"/>
          </p:nvPr>
        </p:nvSpPr>
        <p:spPr>
          <a:xfrm>
            <a:off x="352427" y="6928834"/>
            <a:ext cx="9620248" cy="504513"/>
          </a:xfrm>
        </p:spPr>
        <p:txBody>
          <a:bodyPr/>
          <a:lstStyle/>
          <a:p>
            <a:r>
              <a:rPr lang="en-GB" dirty="0"/>
              <a:t>Source: Filings by </a:t>
            </a:r>
            <a:r>
              <a:rPr lang="en-GB" dirty="0" err="1"/>
              <a:t>Malle</a:t>
            </a:r>
            <a:r>
              <a:rPr lang="en-GB" dirty="0"/>
              <a:t> Resources, Panoramic Resources,  </a:t>
            </a:r>
            <a:r>
              <a:rPr lang="en-GB" dirty="0" err="1"/>
              <a:t>Pamco</a:t>
            </a:r>
            <a:r>
              <a:rPr lang="en-GB" dirty="0"/>
              <a:t>, SMM. Glencore, First Quantum, BHP, Nornickel, Sumitomo Corporation, Horizonte, </a:t>
            </a:r>
            <a:r>
              <a:rPr lang="en-GB" dirty="0" err="1"/>
              <a:t>Eramat</a:t>
            </a:r>
            <a:r>
              <a:rPr lang="en-GB" dirty="0"/>
              <a:t>, BASF, Sibanye Stillwater, CRU, Wood Mackenzie, Macquarie Commodities Strategy, September 2024</a:t>
            </a:r>
          </a:p>
        </p:txBody>
      </p:sp>
      <p:pic>
        <p:nvPicPr>
          <p:cNvPr id="4" name="Picture 3">
            <a:extLst>
              <a:ext uri="{FF2B5EF4-FFF2-40B4-BE49-F238E27FC236}">
                <a16:creationId xmlns:a16="http://schemas.microsoft.com/office/drawing/2014/main" id="{6826DC61-B7CF-0E9C-51A8-3D7D2C82EA7E}"/>
              </a:ext>
            </a:extLst>
          </p:cNvPr>
          <p:cNvPicPr>
            <a:picLocks noChangeAspect="1"/>
          </p:cNvPicPr>
          <p:nvPr/>
        </p:nvPicPr>
        <p:blipFill>
          <a:blip r:embed="rId2"/>
          <a:stretch>
            <a:fillRect/>
          </a:stretch>
        </p:blipFill>
        <p:spPr>
          <a:xfrm>
            <a:off x="412739" y="5247170"/>
            <a:ext cx="3948428" cy="1364318"/>
          </a:xfrm>
          <a:prstGeom prst="rect">
            <a:avLst/>
          </a:prstGeom>
        </p:spPr>
      </p:pic>
      <p:pic>
        <p:nvPicPr>
          <p:cNvPr id="10" name="Picture 9">
            <a:extLst>
              <a:ext uri="{FF2B5EF4-FFF2-40B4-BE49-F238E27FC236}">
                <a16:creationId xmlns:a16="http://schemas.microsoft.com/office/drawing/2014/main" id="{A7A0B81B-7D43-049C-1F7E-4AF148DBF52A}"/>
              </a:ext>
            </a:extLst>
          </p:cNvPr>
          <p:cNvPicPr>
            <a:picLocks noChangeAspect="1"/>
          </p:cNvPicPr>
          <p:nvPr/>
        </p:nvPicPr>
        <p:blipFill>
          <a:blip r:embed="rId3"/>
          <a:stretch>
            <a:fillRect/>
          </a:stretch>
        </p:blipFill>
        <p:spPr>
          <a:xfrm>
            <a:off x="412739" y="1429610"/>
            <a:ext cx="5349380" cy="3589532"/>
          </a:xfrm>
          <a:prstGeom prst="rect">
            <a:avLst/>
          </a:prstGeom>
        </p:spPr>
      </p:pic>
      <p:pic>
        <p:nvPicPr>
          <p:cNvPr id="5" name="Picture 4">
            <a:extLst>
              <a:ext uri="{FF2B5EF4-FFF2-40B4-BE49-F238E27FC236}">
                <a16:creationId xmlns:a16="http://schemas.microsoft.com/office/drawing/2014/main" id="{96AE2267-7082-890B-C14E-5EAD13D169D8}"/>
              </a:ext>
            </a:extLst>
          </p:cNvPr>
          <p:cNvPicPr>
            <a:picLocks noChangeAspect="1"/>
          </p:cNvPicPr>
          <p:nvPr/>
        </p:nvPicPr>
        <p:blipFill>
          <a:blip r:embed="rId4"/>
          <a:stretch>
            <a:fillRect/>
          </a:stretch>
        </p:blipFill>
        <p:spPr>
          <a:xfrm>
            <a:off x="5789794" y="4976883"/>
            <a:ext cx="4288152" cy="1814071"/>
          </a:xfrm>
          <a:prstGeom prst="rect">
            <a:avLst/>
          </a:prstGeom>
        </p:spPr>
      </p:pic>
    </p:spTree>
    <p:extLst>
      <p:ext uri="{BB962C8B-B14F-4D97-AF65-F5344CB8AC3E}">
        <p14:creationId xmlns:p14="http://schemas.microsoft.com/office/powerpoint/2010/main" val="16046500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3CDD74-F104-C9A8-1432-BE49E5FF753D}"/>
              </a:ext>
            </a:extLst>
          </p:cNvPr>
          <p:cNvSpPr>
            <a:spLocks noGrp="1"/>
          </p:cNvSpPr>
          <p:nvPr>
            <p:ph type="title"/>
          </p:nvPr>
        </p:nvSpPr>
        <p:spPr/>
        <p:txBody>
          <a:bodyPr/>
          <a:lstStyle/>
          <a:p>
            <a:r>
              <a:rPr lang="en-GB" dirty="0"/>
              <a:t>Strong recovery in Indonesian stainless this year and global growth projected at 5% - downside risk to 2025?</a:t>
            </a:r>
          </a:p>
        </p:txBody>
      </p:sp>
      <p:sp>
        <p:nvSpPr>
          <p:cNvPr id="3" name="Text Placeholder 2">
            <a:extLst>
              <a:ext uri="{FF2B5EF4-FFF2-40B4-BE49-F238E27FC236}">
                <a16:creationId xmlns:a16="http://schemas.microsoft.com/office/drawing/2014/main" id="{01FC4A0B-4F64-1BB3-CE51-5CFA54FF982D}"/>
              </a:ext>
            </a:extLst>
          </p:cNvPr>
          <p:cNvSpPr>
            <a:spLocks noGrp="1"/>
          </p:cNvSpPr>
          <p:nvPr>
            <p:ph type="body" sz="quarter" idx="10"/>
          </p:nvPr>
        </p:nvSpPr>
        <p:spPr/>
        <p:txBody>
          <a:bodyPr>
            <a:normAutofit lnSpcReduction="10000"/>
          </a:bodyPr>
          <a:lstStyle/>
          <a:p>
            <a:r>
              <a:rPr lang="en-GB" dirty="0"/>
              <a:t>Major role of China and Indonesia which should account for 71% of stainless market and 85% of all primary nickel unit's demand</a:t>
            </a:r>
          </a:p>
        </p:txBody>
      </p:sp>
      <p:sp>
        <p:nvSpPr>
          <p:cNvPr id="4" name="Text Placeholder 3">
            <a:extLst>
              <a:ext uri="{FF2B5EF4-FFF2-40B4-BE49-F238E27FC236}">
                <a16:creationId xmlns:a16="http://schemas.microsoft.com/office/drawing/2014/main" id="{59F3BE41-CFB0-295A-CB63-D2CAF3EA6241}"/>
              </a:ext>
            </a:extLst>
          </p:cNvPr>
          <p:cNvSpPr>
            <a:spLocks noGrp="1"/>
          </p:cNvSpPr>
          <p:nvPr>
            <p:ph type="body" sz="quarter" idx="11"/>
          </p:nvPr>
        </p:nvSpPr>
        <p:spPr>
          <a:xfrm>
            <a:off x="532949" y="2269462"/>
            <a:ext cx="2967489" cy="358775"/>
          </a:xfrm>
        </p:spPr>
        <p:txBody>
          <a:bodyPr/>
          <a:lstStyle/>
          <a:p>
            <a:r>
              <a:rPr lang="en-GB" sz="1200" dirty="0"/>
              <a:t>End to destocking and steady demand recovery outside China in 2024</a:t>
            </a:r>
          </a:p>
        </p:txBody>
      </p:sp>
      <p:sp>
        <p:nvSpPr>
          <p:cNvPr id="6" name="Text Placeholder 5">
            <a:extLst>
              <a:ext uri="{FF2B5EF4-FFF2-40B4-BE49-F238E27FC236}">
                <a16:creationId xmlns:a16="http://schemas.microsoft.com/office/drawing/2014/main" id="{68AFD0AA-E512-762F-4591-37E960202A04}"/>
              </a:ext>
            </a:extLst>
          </p:cNvPr>
          <p:cNvSpPr>
            <a:spLocks noGrp="1"/>
          </p:cNvSpPr>
          <p:nvPr>
            <p:ph type="body" sz="quarter" idx="14"/>
          </p:nvPr>
        </p:nvSpPr>
        <p:spPr>
          <a:xfrm>
            <a:off x="3861936" y="2431414"/>
            <a:ext cx="2967489" cy="358775"/>
          </a:xfrm>
        </p:spPr>
        <p:txBody>
          <a:bodyPr/>
          <a:lstStyle/>
          <a:p>
            <a:r>
              <a:rPr lang="en-GB" sz="1200" dirty="0"/>
              <a:t>“Traditional” areas of production (Europe/US/Japan), to account for under 20% of market in 2023/4</a:t>
            </a:r>
          </a:p>
        </p:txBody>
      </p:sp>
      <p:sp>
        <p:nvSpPr>
          <p:cNvPr id="8" name="Text Placeholder 7">
            <a:extLst>
              <a:ext uri="{FF2B5EF4-FFF2-40B4-BE49-F238E27FC236}">
                <a16:creationId xmlns:a16="http://schemas.microsoft.com/office/drawing/2014/main" id="{ED7B8628-3024-395C-0EA1-979536A38E7A}"/>
              </a:ext>
            </a:extLst>
          </p:cNvPr>
          <p:cNvSpPr>
            <a:spLocks noGrp="1"/>
          </p:cNvSpPr>
          <p:nvPr>
            <p:ph type="body" sz="quarter" idx="16"/>
          </p:nvPr>
        </p:nvSpPr>
        <p:spPr>
          <a:xfrm>
            <a:off x="7186613" y="2463523"/>
            <a:ext cx="2967489" cy="87658"/>
          </a:xfrm>
        </p:spPr>
        <p:txBody>
          <a:bodyPr/>
          <a:lstStyle/>
          <a:p>
            <a:r>
              <a:rPr lang="en-GB" sz="1200" dirty="0"/>
              <a:t>One producer dominates production…27% share last year</a:t>
            </a:r>
          </a:p>
        </p:txBody>
      </p:sp>
      <p:sp>
        <p:nvSpPr>
          <p:cNvPr id="10" name="Text Placeholder 9">
            <a:extLst>
              <a:ext uri="{FF2B5EF4-FFF2-40B4-BE49-F238E27FC236}">
                <a16:creationId xmlns:a16="http://schemas.microsoft.com/office/drawing/2014/main" id="{8CA0580F-C8AB-9536-085F-21E413C2A85F}"/>
              </a:ext>
            </a:extLst>
          </p:cNvPr>
          <p:cNvSpPr>
            <a:spLocks noGrp="1"/>
          </p:cNvSpPr>
          <p:nvPr>
            <p:ph type="body" sz="quarter" idx="13"/>
          </p:nvPr>
        </p:nvSpPr>
        <p:spPr/>
        <p:txBody>
          <a:bodyPr/>
          <a:lstStyle/>
          <a:p>
            <a:r>
              <a:rPr lang="en-GB" dirty="0"/>
              <a:t>Source: CRU, world stainless, Tsingshan. Macquarie Commodities Strategy, September 2024</a:t>
            </a:r>
          </a:p>
        </p:txBody>
      </p:sp>
      <p:pic>
        <p:nvPicPr>
          <p:cNvPr id="22" name="Content Placeholder 21">
            <a:extLst>
              <a:ext uri="{FF2B5EF4-FFF2-40B4-BE49-F238E27FC236}">
                <a16:creationId xmlns:a16="http://schemas.microsoft.com/office/drawing/2014/main" id="{D3EFAFE5-0C6C-7850-7034-782F37AF1DC9}"/>
              </a:ext>
            </a:extLst>
          </p:cNvPr>
          <p:cNvPicPr>
            <a:picLocks noGrp="1" noChangeAspect="1"/>
          </p:cNvPicPr>
          <p:nvPr>
            <p:ph sz="quarter" idx="15"/>
          </p:nvPr>
        </p:nvPicPr>
        <p:blipFill>
          <a:blip r:embed="rId2"/>
          <a:stretch>
            <a:fillRect/>
          </a:stretch>
        </p:blipFill>
        <p:spPr>
          <a:xfrm>
            <a:off x="3862388" y="3164248"/>
            <a:ext cx="2967037" cy="2669454"/>
          </a:xfrm>
          <a:prstGeom prst="rect">
            <a:avLst/>
          </a:prstGeom>
        </p:spPr>
      </p:pic>
      <p:pic>
        <p:nvPicPr>
          <p:cNvPr id="25" name="Content Placeholder 24">
            <a:extLst>
              <a:ext uri="{FF2B5EF4-FFF2-40B4-BE49-F238E27FC236}">
                <a16:creationId xmlns:a16="http://schemas.microsoft.com/office/drawing/2014/main" id="{53F9E75A-5625-91E2-7758-9C75A0EA0FBD}"/>
              </a:ext>
            </a:extLst>
          </p:cNvPr>
          <p:cNvPicPr>
            <a:picLocks noGrp="1" noChangeAspect="1"/>
          </p:cNvPicPr>
          <p:nvPr>
            <p:ph sz="quarter" idx="17"/>
          </p:nvPr>
        </p:nvPicPr>
        <p:blipFill>
          <a:blip r:embed="rId3"/>
          <a:stretch>
            <a:fillRect/>
          </a:stretch>
        </p:blipFill>
        <p:spPr>
          <a:xfrm>
            <a:off x="7186613" y="3164185"/>
            <a:ext cx="2967037" cy="2669580"/>
          </a:xfrm>
          <a:prstGeom prst="rect">
            <a:avLst/>
          </a:prstGeom>
        </p:spPr>
      </p:pic>
      <p:pic>
        <p:nvPicPr>
          <p:cNvPr id="9" name="Content Placeholder 8">
            <a:extLst>
              <a:ext uri="{FF2B5EF4-FFF2-40B4-BE49-F238E27FC236}">
                <a16:creationId xmlns:a16="http://schemas.microsoft.com/office/drawing/2014/main" id="{93DC26D8-136E-DF44-A8E1-9EFDBF5DC663}"/>
              </a:ext>
            </a:extLst>
          </p:cNvPr>
          <p:cNvPicPr>
            <a:picLocks noGrp="1" noChangeAspect="1"/>
          </p:cNvPicPr>
          <p:nvPr>
            <p:ph sz="quarter" idx="12"/>
          </p:nvPr>
        </p:nvPicPr>
        <p:blipFill>
          <a:blip r:embed="rId4"/>
          <a:stretch>
            <a:fillRect/>
          </a:stretch>
        </p:blipFill>
        <p:spPr>
          <a:xfrm>
            <a:off x="295392" y="2810510"/>
            <a:ext cx="3205046" cy="3143494"/>
          </a:xfrm>
          <a:prstGeom prst="rect">
            <a:avLst/>
          </a:prstGeom>
        </p:spPr>
      </p:pic>
    </p:spTree>
    <p:extLst>
      <p:ext uri="{BB962C8B-B14F-4D97-AF65-F5344CB8AC3E}">
        <p14:creationId xmlns:p14="http://schemas.microsoft.com/office/powerpoint/2010/main" val="259957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71F19A-BA80-EA47-7E0C-ADAEF406F990}"/>
              </a:ext>
            </a:extLst>
          </p:cNvPr>
          <p:cNvSpPr>
            <a:spLocks noGrp="1"/>
          </p:cNvSpPr>
          <p:nvPr>
            <p:ph type="title"/>
          </p:nvPr>
        </p:nvSpPr>
        <p:spPr/>
        <p:txBody>
          <a:bodyPr/>
          <a:lstStyle/>
          <a:p>
            <a:r>
              <a:rPr lang="en-GB" dirty="0"/>
              <a:t>2023: Nickel in batteries underperforms in key Chinese market (80%+ of demand)</a:t>
            </a:r>
          </a:p>
        </p:txBody>
      </p:sp>
      <p:sp>
        <p:nvSpPr>
          <p:cNvPr id="3" name="Text Placeholder 2">
            <a:extLst>
              <a:ext uri="{FF2B5EF4-FFF2-40B4-BE49-F238E27FC236}">
                <a16:creationId xmlns:a16="http://schemas.microsoft.com/office/drawing/2014/main" id="{BFBB579B-8C5B-1DF9-08F1-12596CFF4AFA}"/>
              </a:ext>
            </a:extLst>
          </p:cNvPr>
          <p:cNvSpPr>
            <a:spLocks noGrp="1"/>
          </p:cNvSpPr>
          <p:nvPr>
            <p:ph type="body" sz="quarter" idx="10"/>
          </p:nvPr>
        </p:nvSpPr>
        <p:spPr/>
        <p:txBody>
          <a:bodyPr vert="horz" lIns="0" tIns="0" rIns="0" bIns="0" rtlCol="0">
            <a:normAutofit lnSpcReduction="10000"/>
          </a:bodyPr>
          <a:lstStyle/>
          <a:p>
            <a:br>
              <a:rPr lang="en-GB" dirty="0"/>
            </a:br>
            <a:endParaRPr lang="en-GB" dirty="0"/>
          </a:p>
        </p:txBody>
      </p:sp>
      <p:sp>
        <p:nvSpPr>
          <p:cNvPr id="4" name="Text Placeholder 3">
            <a:extLst>
              <a:ext uri="{FF2B5EF4-FFF2-40B4-BE49-F238E27FC236}">
                <a16:creationId xmlns:a16="http://schemas.microsoft.com/office/drawing/2014/main" id="{0F237B3F-34A5-4AAC-AAAE-BF5A4F7C4384}"/>
              </a:ext>
            </a:extLst>
          </p:cNvPr>
          <p:cNvSpPr>
            <a:spLocks noGrp="1"/>
          </p:cNvSpPr>
          <p:nvPr>
            <p:ph type="body" sz="quarter" idx="11"/>
          </p:nvPr>
        </p:nvSpPr>
        <p:spPr/>
        <p:txBody>
          <a:bodyPr/>
          <a:lstStyle/>
          <a:p>
            <a:r>
              <a:rPr lang="en-GB" dirty="0"/>
              <a:t>Nickel use in batteries barely grew last year despite 32% growth in global EV sales (Ni batteries used mainly in Europe/USA)</a:t>
            </a:r>
          </a:p>
        </p:txBody>
      </p:sp>
      <p:sp>
        <p:nvSpPr>
          <p:cNvPr id="6" name="Text Placeholder 5">
            <a:extLst>
              <a:ext uri="{FF2B5EF4-FFF2-40B4-BE49-F238E27FC236}">
                <a16:creationId xmlns:a16="http://schemas.microsoft.com/office/drawing/2014/main" id="{068F1178-7F53-2799-E47E-DF4853CA2A9D}"/>
              </a:ext>
            </a:extLst>
          </p:cNvPr>
          <p:cNvSpPr>
            <a:spLocks noGrp="1"/>
          </p:cNvSpPr>
          <p:nvPr>
            <p:ph type="body" sz="quarter" idx="14"/>
          </p:nvPr>
        </p:nvSpPr>
        <p:spPr/>
        <p:txBody>
          <a:bodyPr/>
          <a:lstStyle/>
          <a:p>
            <a:r>
              <a:rPr lang="en-GB" dirty="0"/>
              <a:t>Stainless dominated growth in nickel use last year – batteries to make a small comeback this year and next; stainless weaker in 2025 </a:t>
            </a:r>
          </a:p>
        </p:txBody>
      </p:sp>
      <p:sp>
        <p:nvSpPr>
          <p:cNvPr id="11" name="Text Placeholder 10">
            <a:extLst>
              <a:ext uri="{FF2B5EF4-FFF2-40B4-BE49-F238E27FC236}">
                <a16:creationId xmlns:a16="http://schemas.microsoft.com/office/drawing/2014/main" id="{F354F505-5139-636C-747F-A6354F15F3E9}"/>
              </a:ext>
            </a:extLst>
          </p:cNvPr>
          <p:cNvSpPr txBox="1">
            <a:spLocks noGrp="1"/>
          </p:cNvSpPr>
          <p:nvPr>
            <p:ph type="body" sz="quarter" idx="13"/>
          </p:nvPr>
        </p:nvSpPr>
        <p:spPr>
          <a:xfrm>
            <a:off x="533400" y="6650038"/>
            <a:ext cx="9620250" cy="111825"/>
          </a:xfrm>
          <a:prstGeom prst="rect">
            <a:avLst/>
          </a:prstGeom>
          <a:noFill/>
        </p:spPr>
        <p:txBody>
          <a:bodyPr wrap="square" rtlCol="0">
            <a:spAutoFit/>
          </a:bodyPr>
          <a:lstStyle/>
          <a:p>
            <a:r>
              <a:rPr lang="en-US" altLang="zh-CN" sz="800" b="0" dirty="0">
                <a:solidFill>
                  <a:schemeClr val="tx1"/>
                </a:solidFill>
              </a:rPr>
              <a:t>Source: Xinze</a:t>
            </a:r>
            <a:r>
              <a:rPr lang="en-US" altLang="zh-CN" sz="800" dirty="0"/>
              <a:t>, INSG, CRU, </a:t>
            </a:r>
            <a:r>
              <a:rPr lang="en-US" altLang="zh-CN" sz="800" b="0" dirty="0">
                <a:solidFill>
                  <a:schemeClr val="tx1"/>
                </a:solidFill>
              </a:rPr>
              <a:t> </a:t>
            </a:r>
            <a:r>
              <a:rPr lang="en-AU" altLang="zh-CN" sz="800" b="0" dirty="0">
                <a:solidFill>
                  <a:schemeClr val="tx1"/>
                </a:solidFill>
              </a:rPr>
              <a:t>Macquarie Commodities </a:t>
            </a:r>
            <a:r>
              <a:rPr lang="en-AU" altLang="zh-CN" sz="800" dirty="0"/>
              <a:t>Strategy</a:t>
            </a:r>
            <a:r>
              <a:rPr lang="en-AU" altLang="zh-CN" sz="800" b="0" dirty="0">
                <a:solidFill>
                  <a:schemeClr val="tx1"/>
                </a:solidFill>
              </a:rPr>
              <a:t>, September 2024</a:t>
            </a:r>
            <a:endParaRPr lang="zh-CN" altLang="en-US" sz="800" b="0" dirty="0">
              <a:solidFill>
                <a:schemeClr val="tx1"/>
              </a:solidFill>
            </a:endParaRPr>
          </a:p>
        </p:txBody>
      </p:sp>
      <p:pic>
        <p:nvPicPr>
          <p:cNvPr id="8" name="Content Placeholder 7">
            <a:extLst>
              <a:ext uri="{FF2B5EF4-FFF2-40B4-BE49-F238E27FC236}">
                <a16:creationId xmlns:a16="http://schemas.microsoft.com/office/drawing/2014/main" id="{B05E1F98-11C0-7796-07CF-4A44D395D4E5}"/>
              </a:ext>
            </a:extLst>
          </p:cNvPr>
          <p:cNvPicPr>
            <a:picLocks noGrp="1" noChangeAspect="1"/>
          </p:cNvPicPr>
          <p:nvPr>
            <p:ph sz="quarter" idx="12"/>
          </p:nvPr>
        </p:nvPicPr>
        <p:blipFill>
          <a:blip r:embed="rId2"/>
          <a:stretch>
            <a:fillRect/>
          </a:stretch>
        </p:blipFill>
        <p:spPr>
          <a:xfrm>
            <a:off x="909014" y="2739053"/>
            <a:ext cx="3848515" cy="3464152"/>
          </a:xfrm>
          <a:prstGeom prst="rect">
            <a:avLst/>
          </a:prstGeom>
        </p:spPr>
      </p:pic>
      <p:pic>
        <p:nvPicPr>
          <p:cNvPr id="10" name="Content Placeholder 9">
            <a:extLst>
              <a:ext uri="{FF2B5EF4-FFF2-40B4-BE49-F238E27FC236}">
                <a16:creationId xmlns:a16="http://schemas.microsoft.com/office/drawing/2014/main" id="{B9AC31EE-556C-FA35-4C80-E8C03FA40ACE}"/>
              </a:ext>
            </a:extLst>
          </p:cNvPr>
          <p:cNvPicPr>
            <a:picLocks noGrp="1" noChangeAspect="1"/>
          </p:cNvPicPr>
          <p:nvPr>
            <p:ph sz="quarter" idx="15"/>
          </p:nvPr>
        </p:nvPicPr>
        <p:blipFill>
          <a:blip r:embed="rId3"/>
          <a:stretch>
            <a:fillRect/>
          </a:stretch>
        </p:blipFill>
        <p:spPr>
          <a:xfrm>
            <a:off x="5529263" y="2670750"/>
            <a:ext cx="4575072" cy="3617458"/>
          </a:xfrm>
          <a:prstGeom prst="rect">
            <a:avLst/>
          </a:prstGeom>
        </p:spPr>
      </p:pic>
    </p:spTree>
    <p:extLst>
      <p:ext uri="{BB962C8B-B14F-4D97-AF65-F5344CB8AC3E}">
        <p14:creationId xmlns:p14="http://schemas.microsoft.com/office/powerpoint/2010/main" val="18003879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84210-B864-163C-0C33-F49736AC83F7}"/>
              </a:ext>
            </a:extLst>
          </p:cNvPr>
          <p:cNvSpPr>
            <a:spLocks noGrp="1"/>
          </p:cNvSpPr>
          <p:nvPr>
            <p:ph type="title"/>
          </p:nvPr>
        </p:nvSpPr>
        <p:spPr/>
        <p:txBody>
          <a:bodyPr/>
          <a:lstStyle/>
          <a:p>
            <a:r>
              <a:rPr lang="en-GB" dirty="0"/>
              <a:t>LME and nickel pig iron prices</a:t>
            </a:r>
          </a:p>
        </p:txBody>
      </p:sp>
      <p:sp>
        <p:nvSpPr>
          <p:cNvPr id="3" name="Text Placeholder 2">
            <a:extLst>
              <a:ext uri="{FF2B5EF4-FFF2-40B4-BE49-F238E27FC236}">
                <a16:creationId xmlns:a16="http://schemas.microsoft.com/office/drawing/2014/main" id="{8F146CE4-2409-C394-19A2-0F7387154151}"/>
              </a:ext>
            </a:extLst>
          </p:cNvPr>
          <p:cNvSpPr>
            <a:spLocks noGrp="1"/>
          </p:cNvSpPr>
          <p:nvPr>
            <p:ph type="body" sz="quarter" idx="10"/>
          </p:nvPr>
        </p:nvSpPr>
        <p:spPr>
          <a:xfrm>
            <a:off x="533400" y="1168548"/>
            <a:ext cx="9620250" cy="536280"/>
          </a:xfrm>
        </p:spPr>
        <p:txBody>
          <a:bodyPr/>
          <a:lstStyle/>
          <a:p>
            <a:r>
              <a:rPr lang="en-GB" dirty="0"/>
              <a:t>Correlation between LME and NPI prices from 2007 to 2021 was 96% - broke down in 2022, but not yet starting to reconnect?</a:t>
            </a:r>
          </a:p>
        </p:txBody>
      </p:sp>
      <p:sp>
        <p:nvSpPr>
          <p:cNvPr id="8" name="Text Placeholder 7">
            <a:extLst>
              <a:ext uri="{FF2B5EF4-FFF2-40B4-BE49-F238E27FC236}">
                <a16:creationId xmlns:a16="http://schemas.microsoft.com/office/drawing/2014/main" id="{0693BDC1-A378-40D5-2333-59DA33A6EBF0}"/>
              </a:ext>
            </a:extLst>
          </p:cNvPr>
          <p:cNvSpPr txBox="1">
            <a:spLocks noGrp="1"/>
          </p:cNvSpPr>
          <p:nvPr>
            <p:ph type="body" sz="quarter" idx="13"/>
          </p:nvPr>
        </p:nvSpPr>
        <p:spPr>
          <a:xfrm>
            <a:off x="533400" y="6650038"/>
            <a:ext cx="9620250" cy="110800"/>
          </a:xfrm>
          <a:prstGeom prst="rect">
            <a:avLst/>
          </a:prstGeom>
          <a:noFill/>
        </p:spPr>
        <p:txBody>
          <a:bodyPr wrap="square" rtlCol="0">
            <a:spAutoFit/>
          </a:bodyPr>
          <a:lstStyle/>
          <a:p>
            <a:r>
              <a:rPr lang="en-GB" sz="800" dirty="0">
                <a:latin typeface="Arial" pitchFamily="34" charset="0"/>
                <a:cs typeface="Arial" pitchFamily="34" charset="0"/>
              </a:rPr>
              <a:t>Source: LME, </a:t>
            </a:r>
            <a:r>
              <a:rPr lang="en-GB" sz="800" dirty="0"/>
              <a:t>Ferroalloynet</a:t>
            </a:r>
            <a:r>
              <a:rPr lang="en-GB" sz="800" dirty="0">
                <a:latin typeface="Arial" pitchFamily="34" charset="0"/>
                <a:cs typeface="Arial" pitchFamily="34" charset="0"/>
              </a:rPr>
              <a:t>, SMM, Macquarie Commodities Strategy, September 2024</a:t>
            </a:r>
          </a:p>
        </p:txBody>
      </p:sp>
      <p:pic>
        <p:nvPicPr>
          <p:cNvPr id="6" name="Content Placeholder 5">
            <a:extLst>
              <a:ext uri="{FF2B5EF4-FFF2-40B4-BE49-F238E27FC236}">
                <a16:creationId xmlns:a16="http://schemas.microsoft.com/office/drawing/2014/main" id="{58A1DDCD-D3B8-86BE-CE1E-A13BA3AD1311}"/>
              </a:ext>
            </a:extLst>
          </p:cNvPr>
          <p:cNvPicPr>
            <a:picLocks noGrp="1" noChangeAspect="1"/>
          </p:cNvPicPr>
          <p:nvPr>
            <p:ph sz="quarter" idx="12"/>
          </p:nvPr>
        </p:nvPicPr>
        <p:blipFill>
          <a:blip r:embed="rId2"/>
          <a:stretch>
            <a:fillRect/>
          </a:stretch>
        </p:blipFill>
        <p:spPr>
          <a:xfrm>
            <a:off x="812180" y="2071836"/>
            <a:ext cx="8901008" cy="4455035"/>
          </a:xfrm>
          <a:prstGeom prst="rect">
            <a:avLst/>
          </a:prstGeom>
        </p:spPr>
      </p:pic>
      <p:pic>
        <p:nvPicPr>
          <p:cNvPr id="7" name="Picture 6">
            <a:extLst>
              <a:ext uri="{FF2B5EF4-FFF2-40B4-BE49-F238E27FC236}">
                <a16:creationId xmlns:a16="http://schemas.microsoft.com/office/drawing/2014/main" id="{303C6B9F-5055-FF9A-92C3-E1FCF1BB765C}"/>
              </a:ext>
            </a:extLst>
          </p:cNvPr>
          <p:cNvPicPr>
            <a:picLocks noChangeAspect="1"/>
          </p:cNvPicPr>
          <p:nvPr/>
        </p:nvPicPr>
        <p:blipFill>
          <a:blip r:embed="rId3"/>
          <a:stretch>
            <a:fillRect/>
          </a:stretch>
        </p:blipFill>
        <p:spPr>
          <a:xfrm>
            <a:off x="3857392" y="3078668"/>
            <a:ext cx="2499708" cy="1661250"/>
          </a:xfrm>
          <a:prstGeom prst="rect">
            <a:avLst/>
          </a:prstGeom>
        </p:spPr>
      </p:pic>
    </p:spTree>
    <p:extLst>
      <p:ext uri="{BB962C8B-B14F-4D97-AF65-F5344CB8AC3E}">
        <p14:creationId xmlns:p14="http://schemas.microsoft.com/office/powerpoint/2010/main" val="1545758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9468A-AFDF-0319-CE39-8025AB4A3031}"/>
              </a:ext>
            </a:extLst>
          </p:cNvPr>
          <p:cNvSpPr>
            <a:spLocks noGrp="1"/>
          </p:cNvSpPr>
          <p:nvPr>
            <p:ph type="title"/>
          </p:nvPr>
        </p:nvSpPr>
        <p:spPr/>
        <p:txBody>
          <a:bodyPr/>
          <a:lstStyle/>
          <a:p>
            <a:r>
              <a:rPr lang="en-GB" dirty="0"/>
              <a:t>“High” class 1 prices: what happened next…over 300ktpa of new capacity (200ktpa+ already in production)</a:t>
            </a:r>
          </a:p>
        </p:txBody>
      </p:sp>
      <p:sp>
        <p:nvSpPr>
          <p:cNvPr id="11" name="Text Placeholder 10">
            <a:extLst>
              <a:ext uri="{FF2B5EF4-FFF2-40B4-BE49-F238E27FC236}">
                <a16:creationId xmlns:a16="http://schemas.microsoft.com/office/drawing/2014/main" id="{C36184E2-0B14-75AD-F89D-7E28E5483369}"/>
              </a:ext>
            </a:extLst>
          </p:cNvPr>
          <p:cNvSpPr txBox="1">
            <a:spLocks noGrp="1"/>
          </p:cNvSpPr>
          <p:nvPr>
            <p:ph type="body" sz="quarter" idx="13"/>
          </p:nvPr>
        </p:nvSpPr>
        <p:spPr>
          <a:xfrm>
            <a:off x="533400" y="6650038"/>
            <a:ext cx="9620250" cy="111825"/>
          </a:xfrm>
          <a:prstGeom prst="rect">
            <a:avLst/>
          </a:prstGeom>
          <a:noFill/>
        </p:spPr>
        <p:txBody>
          <a:bodyPr wrap="square" rtlCol="0">
            <a:spAutoFit/>
          </a:bodyPr>
          <a:lstStyle/>
          <a:p>
            <a:r>
              <a:rPr lang="en-US" altLang="zh-CN" sz="800" b="0" dirty="0">
                <a:solidFill>
                  <a:schemeClr val="tx1"/>
                </a:solidFill>
              </a:rPr>
              <a:t>Source: </a:t>
            </a:r>
            <a:r>
              <a:rPr lang="en-US" altLang="zh-CN" sz="800" dirty="0"/>
              <a:t>Mysteel, SMM, </a:t>
            </a:r>
            <a:r>
              <a:rPr lang="en-AU" altLang="zh-CN" sz="800" b="0" dirty="0">
                <a:solidFill>
                  <a:schemeClr val="tx1"/>
                </a:solidFill>
              </a:rPr>
              <a:t>Macquarie Commodities </a:t>
            </a:r>
            <a:r>
              <a:rPr lang="en-AU" altLang="zh-CN" sz="800" dirty="0"/>
              <a:t>Strategy</a:t>
            </a:r>
            <a:r>
              <a:rPr lang="en-AU" altLang="zh-CN" sz="800" b="0" dirty="0">
                <a:solidFill>
                  <a:schemeClr val="tx1"/>
                </a:solidFill>
              </a:rPr>
              <a:t>, September 2024</a:t>
            </a:r>
            <a:endParaRPr lang="zh-CN" altLang="en-US" sz="800" b="0" dirty="0">
              <a:solidFill>
                <a:schemeClr val="tx1"/>
              </a:solidFill>
            </a:endParaRPr>
          </a:p>
        </p:txBody>
      </p:sp>
      <p:pic>
        <p:nvPicPr>
          <p:cNvPr id="5" name="Content Placeholder 4">
            <a:extLst>
              <a:ext uri="{FF2B5EF4-FFF2-40B4-BE49-F238E27FC236}">
                <a16:creationId xmlns:a16="http://schemas.microsoft.com/office/drawing/2014/main" id="{B6797DA1-19EE-555F-3B06-BC6304EC3472}"/>
              </a:ext>
            </a:extLst>
          </p:cNvPr>
          <p:cNvPicPr>
            <a:picLocks noGrp="1" noChangeAspect="1"/>
          </p:cNvPicPr>
          <p:nvPr>
            <p:ph sz="quarter" idx="12"/>
          </p:nvPr>
        </p:nvPicPr>
        <p:blipFill>
          <a:blip r:embed="rId2"/>
          <a:stretch>
            <a:fillRect/>
          </a:stretch>
        </p:blipFill>
        <p:spPr>
          <a:xfrm>
            <a:off x="1176411" y="2212124"/>
            <a:ext cx="4550664" cy="3855720"/>
          </a:xfrm>
          <a:prstGeom prst="rect">
            <a:avLst/>
          </a:prstGeom>
        </p:spPr>
      </p:pic>
      <p:pic>
        <p:nvPicPr>
          <p:cNvPr id="10" name="Content Placeholder 9">
            <a:extLst>
              <a:ext uri="{FF2B5EF4-FFF2-40B4-BE49-F238E27FC236}">
                <a16:creationId xmlns:a16="http://schemas.microsoft.com/office/drawing/2014/main" id="{67E318C6-4692-6676-CBB2-B33E81B94B50}"/>
              </a:ext>
            </a:extLst>
          </p:cNvPr>
          <p:cNvPicPr>
            <a:picLocks noGrp="1" noChangeAspect="1"/>
          </p:cNvPicPr>
          <p:nvPr>
            <p:ph sz="quarter" idx="15"/>
          </p:nvPr>
        </p:nvPicPr>
        <p:blipFill>
          <a:blip r:embed="rId3"/>
          <a:stretch>
            <a:fillRect/>
          </a:stretch>
        </p:blipFill>
        <p:spPr>
          <a:xfrm>
            <a:off x="6014170" y="2396541"/>
            <a:ext cx="4409947" cy="3962400"/>
          </a:xfrm>
          <a:prstGeom prst="rect">
            <a:avLst/>
          </a:prstGeom>
        </p:spPr>
      </p:pic>
      <p:sp>
        <p:nvSpPr>
          <p:cNvPr id="12" name="TextBox 11">
            <a:extLst>
              <a:ext uri="{FF2B5EF4-FFF2-40B4-BE49-F238E27FC236}">
                <a16:creationId xmlns:a16="http://schemas.microsoft.com/office/drawing/2014/main" id="{484F5BF7-A5E0-BAD2-F0C0-AE10A6FE46C3}"/>
              </a:ext>
            </a:extLst>
          </p:cNvPr>
          <p:cNvSpPr txBox="1"/>
          <p:nvPr/>
        </p:nvSpPr>
        <p:spPr>
          <a:xfrm>
            <a:off x="6042991" y="6539948"/>
            <a:ext cx="4267200" cy="738664"/>
          </a:xfrm>
          <a:prstGeom prst="rect">
            <a:avLst/>
          </a:prstGeom>
          <a:noFill/>
        </p:spPr>
        <p:txBody>
          <a:bodyPr wrap="square" rtlCol="0">
            <a:spAutoFit/>
          </a:bodyPr>
          <a:lstStyle/>
          <a:p>
            <a:r>
              <a:rPr lang="en-GB" sz="1400" dirty="0"/>
              <a:t>Includes 100ktpa in Indonesia (50ktpa at Morowali (started H223) and 50ktpa at Weda Bay (to start by end-24))</a:t>
            </a:r>
          </a:p>
        </p:txBody>
      </p:sp>
    </p:spTree>
    <p:extLst>
      <p:ext uri="{BB962C8B-B14F-4D97-AF65-F5344CB8AC3E}">
        <p14:creationId xmlns:p14="http://schemas.microsoft.com/office/powerpoint/2010/main" val="28761085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D1573-4842-87D0-27D0-E2AE30A5ED01}"/>
              </a:ext>
            </a:extLst>
          </p:cNvPr>
          <p:cNvSpPr>
            <a:spLocks noGrp="1"/>
          </p:cNvSpPr>
          <p:nvPr>
            <p:ph type="title"/>
          </p:nvPr>
        </p:nvSpPr>
        <p:spPr/>
        <p:txBody>
          <a:bodyPr/>
          <a:lstStyle/>
          <a:p>
            <a:r>
              <a:rPr lang="en-GB" dirty="0"/>
              <a:t>Indonesian NPI exports to China stall and grow to rest of world (from a low base)</a:t>
            </a:r>
          </a:p>
        </p:txBody>
      </p:sp>
      <p:sp>
        <p:nvSpPr>
          <p:cNvPr id="4" name="Text Placeholder 3">
            <a:extLst>
              <a:ext uri="{FF2B5EF4-FFF2-40B4-BE49-F238E27FC236}">
                <a16:creationId xmlns:a16="http://schemas.microsoft.com/office/drawing/2014/main" id="{3682B541-B757-BE8F-C836-245D7C85A268}"/>
              </a:ext>
            </a:extLst>
          </p:cNvPr>
          <p:cNvSpPr>
            <a:spLocks noGrp="1"/>
          </p:cNvSpPr>
          <p:nvPr>
            <p:ph type="body" sz="quarter" idx="11"/>
          </p:nvPr>
        </p:nvSpPr>
        <p:spPr/>
        <p:txBody>
          <a:bodyPr/>
          <a:lstStyle/>
          <a:p>
            <a:r>
              <a:rPr lang="en-GB" dirty="0"/>
              <a:t>94% of Indonesian exports go to China in 2024 vs. 98% in 2023</a:t>
            </a:r>
          </a:p>
        </p:txBody>
      </p:sp>
      <p:pic>
        <p:nvPicPr>
          <p:cNvPr id="9" name="Content Placeholder 8">
            <a:extLst>
              <a:ext uri="{FF2B5EF4-FFF2-40B4-BE49-F238E27FC236}">
                <a16:creationId xmlns:a16="http://schemas.microsoft.com/office/drawing/2014/main" id="{3D66CD76-EE9F-57C2-4655-23A05482673E}"/>
              </a:ext>
            </a:extLst>
          </p:cNvPr>
          <p:cNvPicPr>
            <a:picLocks noGrp="1" noChangeAspect="1"/>
          </p:cNvPicPr>
          <p:nvPr>
            <p:ph sz="quarter" idx="12"/>
          </p:nvPr>
        </p:nvPicPr>
        <p:blipFill>
          <a:blip r:embed="rId2"/>
          <a:stretch>
            <a:fillRect/>
          </a:stretch>
        </p:blipFill>
        <p:spPr>
          <a:xfrm>
            <a:off x="623729" y="2616835"/>
            <a:ext cx="4450080" cy="3764280"/>
          </a:xfrm>
          <a:prstGeom prst="rect">
            <a:avLst/>
          </a:prstGeom>
        </p:spPr>
      </p:pic>
      <p:sp>
        <p:nvSpPr>
          <p:cNvPr id="6" name="Text Placeholder 5">
            <a:extLst>
              <a:ext uri="{FF2B5EF4-FFF2-40B4-BE49-F238E27FC236}">
                <a16:creationId xmlns:a16="http://schemas.microsoft.com/office/drawing/2014/main" id="{0BDA6885-2DB3-A232-E48D-67B1665B998C}"/>
              </a:ext>
            </a:extLst>
          </p:cNvPr>
          <p:cNvSpPr>
            <a:spLocks noGrp="1"/>
          </p:cNvSpPr>
          <p:nvPr>
            <p:ph type="body" sz="quarter" idx="14"/>
          </p:nvPr>
        </p:nvSpPr>
        <p:spPr/>
        <p:txBody>
          <a:bodyPr/>
          <a:lstStyle/>
          <a:p>
            <a:r>
              <a:rPr lang="en-GB" dirty="0"/>
              <a:t>Indonesia NPI exports by destination – Europe becomes a customer due to low cost</a:t>
            </a:r>
          </a:p>
        </p:txBody>
      </p:sp>
      <p:pic>
        <p:nvPicPr>
          <p:cNvPr id="10" name="Content Placeholder 9">
            <a:extLst>
              <a:ext uri="{FF2B5EF4-FFF2-40B4-BE49-F238E27FC236}">
                <a16:creationId xmlns:a16="http://schemas.microsoft.com/office/drawing/2014/main" id="{EADC836B-215D-CD4E-7B83-2855E2859965}"/>
              </a:ext>
            </a:extLst>
          </p:cNvPr>
          <p:cNvPicPr>
            <a:picLocks noGrp="1" noChangeAspect="1"/>
          </p:cNvPicPr>
          <p:nvPr>
            <p:ph sz="quarter" idx="15"/>
          </p:nvPr>
        </p:nvPicPr>
        <p:blipFill>
          <a:blip r:embed="rId3"/>
          <a:stretch>
            <a:fillRect/>
          </a:stretch>
        </p:blipFill>
        <p:spPr>
          <a:xfrm>
            <a:off x="5857883" y="2410559"/>
            <a:ext cx="3751910" cy="1770132"/>
          </a:xfrm>
          <a:prstGeom prst="rect">
            <a:avLst/>
          </a:prstGeom>
        </p:spPr>
      </p:pic>
      <p:sp>
        <p:nvSpPr>
          <p:cNvPr id="8" name="Text Placeholder 7">
            <a:extLst>
              <a:ext uri="{FF2B5EF4-FFF2-40B4-BE49-F238E27FC236}">
                <a16:creationId xmlns:a16="http://schemas.microsoft.com/office/drawing/2014/main" id="{D350E07E-619C-D8E3-3294-C6F6D208ABAF}"/>
              </a:ext>
            </a:extLst>
          </p:cNvPr>
          <p:cNvSpPr>
            <a:spLocks noGrp="1"/>
          </p:cNvSpPr>
          <p:nvPr>
            <p:ph type="body" sz="quarter" idx="13"/>
          </p:nvPr>
        </p:nvSpPr>
        <p:spPr/>
        <p:txBody>
          <a:bodyPr/>
          <a:lstStyle/>
          <a:p>
            <a:r>
              <a:rPr lang="en-GB" dirty="0"/>
              <a:t>Source: TDM, CRU, FAN, Macquarie Strategy</a:t>
            </a:r>
            <a:r>
              <a:rPr lang="en-GB"/>
              <a:t>, September 2024</a:t>
            </a:r>
            <a:endParaRPr lang="en-GB" dirty="0"/>
          </a:p>
        </p:txBody>
      </p:sp>
      <p:sp>
        <p:nvSpPr>
          <p:cNvPr id="5" name="Rectangle 4">
            <a:extLst>
              <a:ext uri="{FF2B5EF4-FFF2-40B4-BE49-F238E27FC236}">
                <a16:creationId xmlns:a16="http://schemas.microsoft.com/office/drawing/2014/main" id="{EC46BBB3-7DF4-F945-BF55-3220C9355115}"/>
              </a:ext>
            </a:extLst>
          </p:cNvPr>
          <p:cNvSpPr/>
          <p:nvPr/>
        </p:nvSpPr>
        <p:spPr>
          <a:xfrm>
            <a:off x="6436895" y="3608014"/>
            <a:ext cx="649705" cy="35877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487B567C-3A8E-38E7-653D-7EFE3F3BFBA9}"/>
              </a:ext>
            </a:extLst>
          </p:cNvPr>
          <p:cNvPicPr>
            <a:picLocks noChangeAspect="1"/>
          </p:cNvPicPr>
          <p:nvPr/>
        </p:nvPicPr>
        <p:blipFill>
          <a:blip r:embed="rId4"/>
          <a:stretch>
            <a:fillRect/>
          </a:stretch>
        </p:blipFill>
        <p:spPr>
          <a:xfrm>
            <a:off x="5301413" y="4561868"/>
            <a:ext cx="4797482" cy="2464407"/>
          </a:xfrm>
          <a:prstGeom prst="rect">
            <a:avLst/>
          </a:prstGeom>
        </p:spPr>
      </p:pic>
    </p:spTree>
    <p:extLst>
      <p:ext uri="{BB962C8B-B14F-4D97-AF65-F5344CB8AC3E}">
        <p14:creationId xmlns:p14="http://schemas.microsoft.com/office/powerpoint/2010/main" val="41969125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BLACK + IMAGE">
  <a:themeElements>
    <a:clrScheme name="MCQ_SLATE-SAND">
      <a:dk1>
        <a:srgbClr val="000000"/>
      </a:dk1>
      <a:lt1>
        <a:srgbClr val="FFFFFF"/>
      </a:lt1>
      <a:dk2>
        <a:srgbClr val="7F7F7F"/>
      </a:dk2>
      <a:lt2>
        <a:srgbClr val="FFFFFF"/>
      </a:lt2>
      <a:accent1>
        <a:srgbClr val="3B9CA6"/>
      </a:accent1>
      <a:accent2>
        <a:srgbClr val="A9D1D3"/>
      </a:accent2>
      <a:accent3>
        <a:srgbClr val="D7E5E6"/>
      </a:accent3>
      <a:accent4>
        <a:srgbClr val="DDB88A"/>
      </a:accent4>
      <a:accent5>
        <a:srgbClr val="333333"/>
      </a:accent5>
      <a:accent6>
        <a:srgbClr val="999999"/>
      </a:accent6>
      <a:hlink>
        <a:srgbClr val="3B9CA6"/>
      </a:hlink>
      <a:folHlink>
        <a:srgbClr val="3B9CA6"/>
      </a:folHlink>
    </a:clrScheme>
    <a:fontScheme name="MCG Global Reg">
      <a:majorFont>
        <a:latin typeface="MCQ Global Light"/>
        <a:ea typeface=""/>
        <a:cs typeface=""/>
      </a:majorFont>
      <a:minorFont>
        <a:latin typeface="MCQ Glob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HITE + IMAGE">
  <a:themeElements>
    <a:clrScheme name="MCQ_SLATE-SAND">
      <a:dk1>
        <a:srgbClr val="000000"/>
      </a:dk1>
      <a:lt1>
        <a:srgbClr val="FFFFFF"/>
      </a:lt1>
      <a:dk2>
        <a:srgbClr val="7F7F7F"/>
      </a:dk2>
      <a:lt2>
        <a:srgbClr val="FFFFFF"/>
      </a:lt2>
      <a:accent1>
        <a:srgbClr val="3B9CA6"/>
      </a:accent1>
      <a:accent2>
        <a:srgbClr val="A9D1D3"/>
      </a:accent2>
      <a:accent3>
        <a:srgbClr val="D7E5E6"/>
      </a:accent3>
      <a:accent4>
        <a:srgbClr val="DDB88A"/>
      </a:accent4>
      <a:accent5>
        <a:srgbClr val="333333"/>
      </a:accent5>
      <a:accent6>
        <a:srgbClr val="999999"/>
      </a:accent6>
      <a:hlink>
        <a:srgbClr val="3B9CA6"/>
      </a:hlink>
      <a:folHlink>
        <a:srgbClr val="3B9CA6"/>
      </a:folHlink>
    </a:clrScheme>
    <a:fontScheme name="MCG Global Reg">
      <a:majorFont>
        <a:latin typeface="MCQ Global Light"/>
        <a:ea typeface=""/>
        <a:cs typeface=""/>
      </a:majorFont>
      <a:minorFont>
        <a:latin typeface="MCQ Glob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WHITE UNIVERSAL">
  <a:themeElements>
    <a:clrScheme name="Custom 1">
      <a:dk1>
        <a:srgbClr val="000000"/>
      </a:dk1>
      <a:lt1>
        <a:srgbClr val="FFFFFF"/>
      </a:lt1>
      <a:dk2>
        <a:srgbClr val="7F7F7F"/>
      </a:dk2>
      <a:lt2>
        <a:srgbClr val="FFFFFF"/>
      </a:lt2>
      <a:accent1>
        <a:srgbClr val="3B9CA6"/>
      </a:accent1>
      <a:accent2>
        <a:srgbClr val="A9D1D3"/>
      </a:accent2>
      <a:accent3>
        <a:srgbClr val="D7E5E6"/>
      </a:accent3>
      <a:accent4>
        <a:srgbClr val="DDB88A"/>
      </a:accent4>
      <a:accent5>
        <a:srgbClr val="333333"/>
      </a:accent5>
      <a:accent6>
        <a:srgbClr val="999999"/>
      </a:accent6>
      <a:hlink>
        <a:srgbClr val="3B9CA6"/>
      </a:hlink>
      <a:folHlink>
        <a:srgbClr val="3B9CA6"/>
      </a:folHlink>
    </a:clrScheme>
    <a:fontScheme name="MCG Global Reg">
      <a:majorFont>
        <a:latin typeface="MCQ Global Light"/>
        <a:ea typeface=""/>
        <a:cs typeface=""/>
      </a:majorFont>
      <a:minorFont>
        <a:latin typeface="MCQ Glob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COLOUR UNIVERSAL">
  <a:themeElements>
    <a:clrScheme name="Custom 1">
      <a:dk1>
        <a:srgbClr val="000000"/>
      </a:dk1>
      <a:lt1>
        <a:srgbClr val="FFFFFF"/>
      </a:lt1>
      <a:dk2>
        <a:srgbClr val="7F7F7F"/>
      </a:dk2>
      <a:lt2>
        <a:srgbClr val="FFFFFF"/>
      </a:lt2>
      <a:accent1>
        <a:srgbClr val="3B9CA6"/>
      </a:accent1>
      <a:accent2>
        <a:srgbClr val="A9D1D3"/>
      </a:accent2>
      <a:accent3>
        <a:srgbClr val="D7E5E6"/>
      </a:accent3>
      <a:accent4>
        <a:srgbClr val="DDB88A"/>
      </a:accent4>
      <a:accent5>
        <a:srgbClr val="333333"/>
      </a:accent5>
      <a:accent6>
        <a:srgbClr val="999999"/>
      </a:accent6>
      <a:hlink>
        <a:srgbClr val="3B9CA6"/>
      </a:hlink>
      <a:folHlink>
        <a:srgbClr val="3B9CA6"/>
      </a:folHlink>
    </a:clrScheme>
    <a:fontScheme name="MCG Global Reg">
      <a:majorFont>
        <a:latin typeface="MCQ Global Light"/>
        <a:ea typeface=""/>
        <a:cs typeface=""/>
      </a:majorFont>
      <a:minorFont>
        <a:latin typeface="MCQ Glob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UNIVERSAL">
  <a:themeElements>
    <a:clrScheme name="Custom 1">
      <a:dk1>
        <a:srgbClr val="000000"/>
      </a:dk1>
      <a:lt1>
        <a:srgbClr val="FFFFFF"/>
      </a:lt1>
      <a:dk2>
        <a:srgbClr val="7F7F7F"/>
      </a:dk2>
      <a:lt2>
        <a:srgbClr val="FFFFFF"/>
      </a:lt2>
      <a:accent1>
        <a:srgbClr val="3B9CA6"/>
      </a:accent1>
      <a:accent2>
        <a:srgbClr val="A9D1D3"/>
      </a:accent2>
      <a:accent3>
        <a:srgbClr val="D7E5E6"/>
      </a:accent3>
      <a:accent4>
        <a:srgbClr val="DDB88A"/>
      </a:accent4>
      <a:accent5>
        <a:srgbClr val="333333"/>
      </a:accent5>
      <a:accent6>
        <a:srgbClr val="999999"/>
      </a:accent6>
      <a:hlink>
        <a:srgbClr val="3B9CA6"/>
      </a:hlink>
      <a:folHlink>
        <a:srgbClr val="3B9CA6"/>
      </a:folHlink>
    </a:clrScheme>
    <a:fontScheme name="MCG Global Reg">
      <a:majorFont>
        <a:latin typeface="MCQ Global Light"/>
        <a:ea typeface=""/>
        <a:cs typeface=""/>
      </a:majorFont>
      <a:minorFont>
        <a:latin typeface="MCQ Glob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7d13f6a2-78b3-49e6-b64f-6f30dd1c8887">
      <Terms xmlns="http://schemas.microsoft.com/office/infopath/2007/PartnerControls"/>
    </lcf76f155ced4ddcb4097134ff3c332f>
    <TaxCatchAll xmlns="3b0738c1-0000-4a3e-a11a-0f14df93f9bd"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CAECB0547C3E4AB50FA7707736754D" ma:contentTypeVersion="14" ma:contentTypeDescription="Create a new document." ma:contentTypeScope="" ma:versionID="3307ac38f308fa3f60081fbd4288d36a">
  <xsd:schema xmlns:xsd="http://www.w3.org/2001/XMLSchema" xmlns:xs="http://www.w3.org/2001/XMLSchema" xmlns:p="http://schemas.microsoft.com/office/2006/metadata/properties" xmlns:ns2="7d13f6a2-78b3-49e6-b64f-6f30dd1c8887" xmlns:ns3="724145b4-5369-4d40-b0e9-35bacf300b97" xmlns:ns4="3b0738c1-0000-4a3e-a11a-0f14df93f9bd" targetNamespace="http://schemas.microsoft.com/office/2006/metadata/properties" ma:root="true" ma:fieldsID="6d9f8d7762201e6f36361b9ff649fa69" ns2:_="" ns3:_="" ns4:_="">
    <xsd:import namespace="7d13f6a2-78b3-49e6-b64f-6f30dd1c8887"/>
    <xsd:import namespace="724145b4-5369-4d40-b0e9-35bacf300b97"/>
    <xsd:import namespace="3b0738c1-0000-4a3e-a11a-0f14df93f9bd"/>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lcf76f155ced4ddcb4097134ff3c332f" minOccurs="0"/>
                <xsd:element ref="ns4: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13f6a2-78b3-49e6-b64f-6f30dd1c88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Location" ma:index="15" nillable="true" ma:displayName="Location" ma:indexed="true"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611d4f9b-f87b-4141-8e07-e8898016638a"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24145b4-5369-4d40-b0e9-35bacf300b9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0738c1-0000-4a3e-a11a-0f14df93f9bd"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98eb2e69-2968-4e0d-86cd-47aaa3638508}" ma:internalName="TaxCatchAll" ma:showField="CatchAllData" ma:web="724145b4-5369-4d40-b0e9-35bacf300b9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A9B6556-A1CA-40EF-B4CD-F53079B3FB2C}">
  <ds:schemaRefs>
    <ds:schemaRef ds:uri="http://schemas.microsoft.com/sharepoint/v3/contenttype/forms"/>
  </ds:schemaRefs>
</ds:datastoreItem>
</file>

<file path=customXml/itemProps2.xml><?xml version="1.0" encoding="utf-8"?>
<ds:datastoreItem xmlns:ds="http://schemas.openxmlformats.org/officeDocument/2006/customXml" ds:itemID="{7B1DE53D-709B-4673-9A37-8EFCB3D27AD8}">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724145b4-5369-4d40-b0e9-35bacf300b97"/>
    <ds:schemaRef ds:uri="7d13f6a2-78b3-49e6-b64f-6f30dd1c8887"/>
    <ds:schemaRef ds:uri="http://purl.org/dc/elements/1.1/"/>
    <ds:schemaRef ds:uri="http://schemas.microsoft.com/office/2006/metadata/properties"/>
    <ds:schemaRef ds:uri="3b0738c1-0000-4a3e-a11a-0f14df93f9bd"/>
    <ds:schemaRef ds:uri="http://www.w3.org/XML/1998/namespace"/>
    <ds:schemaRef ds:uri="http://purl.org/dc/dcmitype/"/>
  </ds:schemaRefs>
</ds:datastoreItem>
</file>

<file path=customXml/itemProps3.xml><?xml version="1.0" encoding="utf-8"?>
<ds:datastoreItem xmlns:ds="http://schemas.openxmlformats.org/officeDocument/2006/customXml" ds:itemID="{E3150BF1-D85B-436A-B5D1-55DDCB0C6E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13f6a2-78b3-49e6-b64f-6f30dd1c8887"/>
    <ds:schemaRef ds:uri="724145b4-5369-4d40-b0e9-35bacf300b97"/>
    <ds:schemaRef ds:uri="3b0738c1-0000-4a3e-a11a-0f14df93f9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Macquarie MINT-SKY</Template>
  <TotalTime>25843</TotalTime>
  <Words>2043</Words>
  <Application>Microsoft Office PowerPoint</Application>
  <PresentationFormat>Custom</PresentationFormat>
  <Paragraphs>69</Paragraphs>
  <Slides>11</Slides>
  <Notes>1</Notes>
  <HiddenSlides>0</HiddenSlides>
  <MMClips>0</MMClips>
  <ScaleCrop>false</ScaleCrop>
  <HeadingPairs>
    <vt:vector size="8" baseType="variant">
      <vt:variant>
        <vt:lpstr>Fonts Used</vt:lpstr>
      </vt:variant>
      <vt:variant>
        <vt:i4>9</vt:i4>
      </vt:variant>
      <vt:variant>
        <vt:lpstr>Theme</vt:lpstr>
      </vt:variant>
      <vt:variant>
        <vt:i4>5</vt:i4>
      </vt:variant>
      <vt:variant>
        <vt:lpstr>Embedded OLE Servers</vt:lpstr>
      </vt:variant>
      <vt:variant>
        <vt:i4>1</vt:i4>
      </vt:variant>
      <vt:variant>
        <vt:lpstr>Slide Titles</vt:lpstr>
      </vt:variant>
      <vt:variant>
        <vt:i4>11</vt:i4>
      </vt:variant>
    </vt:vector>
  </HeadingPairs>
  <TitlesOfParts>
    <vt:vector size="26" baseType="lpstr">
      <vt:lpstr>ＭＳ Ｐゴシック</vt:lpstr>
      <vt:lpstr>Arial</vt:lpstr>
      <vt:lpstr>Calibri</vt:lpstr>
      <vt:lpstr>MCQ Global</vt:lpstr>
      <vt:lpstr>MCQ Global Condensed</vt:lpstr>
      <vt:lpstr>MCQ Global Light</vt:lpstr>
      <vt:lpstr>MCQ Global Medium</vt:lpstr>
      <vt:lpstr>Symbol</vt:lpstr>
      <vt:lpstr>Wingdings</vt:lpstr>
      <vt:lpstr>BLACK + IMAGE</vt:lpstr>
      <vt:lpstr>WHITE + IMAGE</vt:lpstr>
      <vt:lpstr>WHITE UNIVERSAL</vt:lpstr>
      <vt:lpstr>COLOUR UNIVERSAL</vt:lpstr>
      <vt:lpstr>WHITE UNIVERSAL</vt:lpstr>
      <vt:lpstr>think-cell Slide</vt:lpstr>
      <vt:lpstr> Nickel overview   Indonesia’s role remains dominant -supply and demand growth slowing Macquarie Commodities Strategy  September 2024  </vt:lpstr>
      <vt:lpstr>Stainless steel dominates nickel usage – batteries now the second largest use.  China and Indonesia dominate world supply and demand</vt:lpstr>
      <vt:lpstr>Total Indonesian production (finished plus intermediates) reached 1.9mt last year, equal to 55% of world output</vt:lpstr>
      <vt:lpstr>Production cuts started to be announced in 2022/23 and more to come?</vt:lpstr>
      <vt:lpstr>Strong recovery in Indonesian stainless this year and global growth projected at 5% - downside risk to 2025?</vt:lpstr>
      <vt:lpstr>2023: Nickel in batteries underperforms in key Chinese market (80%+ of demand)</vt:lpstr>
      <vt:lpstr>LME and nickel pig iron prices</vt:lpstr>
      <vt:lpstr>“High” class 1 prices: what happened next…over 300ktpa of new capacity (200ktpa+ already in production)</vt:lpstr>
      <vt:lpstr>Indonesian NPI exports to China stall and grow to rest of world (from a low base)</vt:lpstr>
      <vt:lpstr>Summary of outlook – surplus size reduces as production cuts take place but still significant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Dell</dc:creator>
  <cp:lastModifiedBy>Jim Lennon</cp:lastModifiedBy>
  <cp:revision>65</cp:revision>
  <cp:lastPrinted>2024-03-05T19:32:30Z</cp:lastPrinted>
  <dcterms:created xsi:type="dcterms:W3CDTF">2021-03-05T04:48:55Z</dcterms:created>
  <dcterms:modified xsi:type="dcterms:W3CDTF">2024-09-20T09:41:34Z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0x0101002FCAECB0547C3E4AB50FA7707736754D</vt:lpwstr>
  </property>
  <property fmtid="{D5CDD505-2E9C-101B-9397-08002B2CF9AE}" pid="3" name="MSIP_Label_bff60613-a741-4790-ba46-c6813ca61c58_Enabled">
    <vt:lpwstr>true</vt:lpwstr>
  </property>
  <property fmtid="{D5CDD505-2E9C-101B-9397-08002B2CF9AE}" pid="4" name="MSIP_Label_bff60613-a741-4790-ba46-c6813ca61c58_SetDate">
    <vt:lpwstr>2021-03-29T01:00:57Z</vt:lpwstr>
  </property>
  <property fmtid="{D5CDD505-2E9C-101B-9397-08002B2CF9AE}" pid="5" name="MSIP_Label_bff60613-a741-4790-ba46-c6813ca61c58_Method">
    <vt:lpwstr>Standard</vt:lpwstr>
  </property>
  <property fmtid="{D5CDD505-2E9C-101B-9397-08002B2CF9AE}" pid="6" name="MSIP_Label_bff60613-a741-4790-ba46-c6813ca61c58_Name">
    <vt:lpwstr>Confidential</vt:lpwstr>
  </property>
  <property fmtid="{D5CDD505-2E9C-101B-9397-08002B2CF9AE}" pid="7" name="MSIP_Label_bff60613-a741-4790-ba46-c6813ca61c58_SiteId">
    <vt:lpwstr>568a5434-7d3f-4714-b824-fe722e2748c0</vt:lpwstr>
  </property>
  <property fmtid="{D5CDD505-2E9C-101B-9397-08002B2CF9AE}" pid="8" name="MSIP_Label_bff60613-a741-4790-ba46-c6813ca61c58_ActionId">
    <vt:lpwstr>b605fdc7-6f20-4af1-8e3b-d6f0176b6454</vt:lpwstr>
  </property>
  <property fmtid="{D5CDD505-2E9C-101B-9397-08002B2CF9AE}" pid="9" name="MSIP_Label_bff60613-a741-4790-ba46-c6813ca61c58_ContentBits">
    <vt:lpwstr>0</vt:lpwstr>
  </property>
  <property fmtid="{D5CDD505-2E9C-101B-9397-08002B2CF9AE}" pid="10" name="MacnetClassification">
    <vt:lpwstr>27;#Connecting within Macquarie|6136ef72-4a1e-43c8-b43f-0006bc90dee0;#68;#Committees|d0bb699f-d5cc-40ec-8d8d-ac3387ea4183</vt:lpwstr>
  </property>
  <property fmtid="{D5CDD505-2E9C-101B-9397-08002B2CF9AE}" pid="11" name="MacnetLocation">
    <vt:lpwstr/>
  </property>
  <property fmtid="{D5CDD505-2E9C-101B-9397-08002B2CF9AE}" pid="12" name="_dlc_DocIdItemGuid">
    <vt:lpwstr>5a054de1-8c3b-4c80-83e0-ab5a13b02666</vt:lpwstr>
  </property>
  <property fmtid="{D5CDD505-2E9C-101B-9397-08002B2CF9AE}" pid="13" name="MacnetBusinessGroup">
    <vt:lpwstr/>
  </property>
  <property fmtid="{D5CDD505-2E9C-101B-9397-08002B2CF9AE}" pid="14" name="MacnetPageAsset">
    <vt:lpwstr>67;#Committees|2e8ba8a9-4e7f-4466-a3bb-fe70197a6c7c</vt:lpwstr>
  </property>
  <property fmtid="{D5CDD505-2E9C-101B-9397-08002B2CF9AE}" pid="15" name="_NewReviewCycle">
    <vt:lpwstr/>
  </property>
  <property fmtid="{D5CDD505-2E9C-101B-9397-08002B2CF9AE}" pid="16" name="_AdHocReviewCycleID">
    <vt:i4>111870593</vt:i4>
  </property>
  <property fmtid="{D5CDD505-2E9C-101B-9397-08002B2CF9AE}" pid="17" name="_EmailSubject">
    <vt:lpwstr>LME Metals Seminar 2024 - Metals Debate Session </vt:lpwstr>
  </property>
  <property fmtid="{D5CDD505-2E9C-101B-9397-08002B2CF9AE}" pid="18" name="_AuthorEmail">
    <vt:lpwstr>Jim.Lennon@macquarie.com</vt:lpwstr>
  </property>
  <property fmtid="{D5CDD505-2E9C-101B-9397-08002B2CF9AE}" pid="19" name="_AuthorEmailDisplayName">
    <vt:lpwstr>Jim Lennon</vt:lpwstr>
  </property>
  <property fmtid="{D5CDD505-2E9C-101B-9397-08002B2CF9AE}" pid="20" name="_PreviousAdHocReviewCycleID">
    <vt:i4>-689057304</vt:i4>
  </property>
  <property fmtid="{D5CDD505-2E9C-101B-9397-08002B2CF9AE}" pid="21" name="MediaServiceImageTags">
    <vt:lpwstr/>
  </property>
</Properties>
</file>