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ink/ink2.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
  </p:notesMasterIdLst>
  <p:handoutMasterIdLst>
    <p:handoutMasterId r:id="rId15"/>
  </p:handoutMasterIdLst>
  <p:sldIdLst>
    <p:sldId id="260" r:id="rId5"/>
    <p:sldId id="261" r:id="rId6"/>
    <p:sldId id="2147471445" r:id="rId7"/>
    <p:sldId id="272" r:id="rId8"/>
    <p:sldId id="2147471517" r:id="rId9"/>
    <p:sldId id="644" r:id="rId10"/>
    <p:sldId id="2147471471" r:id="rId11"/>
    <p:sldId id="655" r:id="rId12"/>
    <p:sldId id="2147471516"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5443B7-6C33-4DAE-8125-0A8DF9B621CE}" v="2" dt="2024-09-27T09:54:51.469"/>
    <p1510:client id="{CEE0E230-6289-E232-2B4C-01B17FE6A1A4}" v="2" dt="2024-09-27T09:51:03.977"/>
    <p1510:client id="{DDBA3800-8339-468C-A0B9-9BB02EE1A51B}" v="11" dt="2024-09-26T10:52:37.660"/>
  </p1510:revLst>
</p1510:revInfo>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8154" autoAdjust="0"/>
  </p:normalViewPr>
  <p:slideViewPr>
    <p:cSldViewPr snapToGrid="0">
      <p:cViewPr varScale="1">
        <p:scale>
          <a:sx n="64" d="100"/>
          <a:sy n="64" d="100"/>
        </p:scale>
        <p:origin x="2358" y="4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230EE76-AB0B-43A9-8C07-897787CFBA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AA37AB1-5D08-4C70-90D5-9A7F28C671B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A075BE9-6686-4376-8337-3ADB09FCC5B1}" type="datetimeFigureOut">
              <a:rPr lang="en-US" smtClean="0"/>
              <a:t>9/27/2024</a:t>
            </a:fld>
            <a:endParaRPr lang="en-US"/>
          </a:p>
        </p:txBody>
      </p:sp>
      <p:sp>
        <p:nvSpPr>
          <p:cNvPr id="4" name="Footer Placeholder 3">
            <a:extLst>
              <a:ext uri="{FF2B5EF4-FFF2-40B4-BE49-F238E27FC236}">
                <a16:creationId xmlns:a16="http://schemas.microsoft.com/office/drawing/2014/main" id="{5067A3B8-092B-411F-8E83-FFA0520ABD4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387DB30-5F08-41ED-903E-3FEF63F9122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6CD2D00-32D8-4018-B7C1-2A6C4013692D}" type="slidenum">
              <a:rPr lang="en-US" smtClean="0"/>
              <a:t>‹#›</a:t>
            </a:fld>
            <a:endParaRPr lang="en-US"/>
          </a:p>
        </p:txBody>
      </p:sp>
    </p:spTree>
    <p:extLst>
      <p:ext uri="{BB962C8B-B14F-4D97-AF65-F5344CB8AC3E}">
        <p14:creationId xmlns:p14="http://schemas.microsoft.com/office/powerpoint/2010/main" val="228371933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11T05:12:26.759"/>
    </inkml:context>
    <inkml:brush xml:id="br0">
      <inkml:brushProperty name="width" value="0.025" units="cm"/>
      <inkml:brushProperty name="height" value="0.025" units="cm"/>
    </inkml:brush>
  </inkml:definitions>
  <inkml:trace contextRef="#ctx0" brushRef="#br0">0 0 24575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11T05:12:44.943"/>
    </inkml:context>
    <inkml:brush xml:id="br0">
      <inkml:brushProperty name="width" value="0.025" units="cm"/>
      <inkml:brushProperty name="height" value="0.025" units="cm"/>
    </inkml:brush>
  </inkml:definitions>
  <inkml:trace contextRef="#ctx0" brushRef="#br0">0 0 24575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897E6B-35D4-4C59-9667-9E94DFC5B117}" type="datetimeFigureOut">
              <a:rPr lang="en-US" smtClean="0"/>
              <a:t>9/27/2024</a:t>
            </a:fld>
            <a:endParaRPr lang="en-US"/>
          </a:p>
        </p:txBody>
      </p:sp>
      <p:sp>
        <p:nvSpPr>
          <p:cNvPr id="4" name="Slide Image Placeholder 3"/>
          <p:cNvSpPr>
            <a:spLocks noGrp="1" noRot="1" noChangeAspect="1"/>
          </p:cNvSpPr>
          <p:nvPr>
            <p:ph type="sldImg" idx="2"/>
          </p:nvPr>
        </p:nvSpPr>
        <p:spPr>
          <a:xfrm>
            <a:off x="0" y="630238"/>
            <a:ext cx="5486400" cy="3086100"/>
          </a:xfrm>
          <a:prstGeom prst="rect">
            <a:avLst/>
          </a:prstGeom>
          <a:noFill/>
          <a:ln w="12700">
            <a:solidFill>
              <a:schemeClr val="bg2"/>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3829050"/>
            <a:ext cx="5486400" cy="41719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68AB29-FD65-43D1-A0D5-6E5DEB6A130C}" type="slidenum">
              <a:rPr lang="en-US" smtClean="0"/>
              <a:t>‹#›</a:t>
            </a:fld>
            <a:endParaRPr lang="en-US"/>
          </a:p>
        </p:txBody>
      </p:sp>
    </p:spTree>
    <p:extLst>
      <p:ext uri="{BB962C8B-B14F-4D97-AF65-F5344CB8AC3E}">
        <p14:creationId xmlns:p14="http://schemas.microsoft.com/office/powerpoint/2010/main" val="573470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pmi.spglobal.com/Public/Home/PressRelease/5455a5b6d984483ebb968a52881396d8"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Good morning/afternoon everyone, my name is Viral Shah and I’m the managing editor for low-carbon and base metals at Platts, part of S&amp;P Global Commodity Insights.</a:t>
            </a:r>
            <a:br>
              <a:rPr lang="en-GB" dirty="0"/>
            </a:br>
            <a:br>
              <a:rPr lang="en-GB" dirty="0"/>
            </a:br>
            <a:r>
              <a:rPr lang="en-GB" dirty="0"/>
              <a:t>Today, I’ll quickly be running through the latest in the ferrous scrap and steel markets and what our metals &amp; mining research team at </a:t>
            </a:r>
            <a:r>
              <a:rPr lang="en-GB" b="1" dirty="0"/>
              <a:t>S&amp;P Global Commodity Insights</a:t>
            </a:r>
            <a:r>
              <a:rPr lang="en-GB" dirty="0"/>
              <a:t> is expecting going forward for these key markets.</a:t>
            </a:r>
            <a:endParaRPr lang="en-US" dirty="0"/>
          </a:p>
        </p:txBody>
      </p:sp>
      <p:sp>
        <p:nvSpPr>
          <p:cNvPr id="4" name="Slide Number Placeholder 3"/>
          <p:cNvSpPr>
            <a:spLocks noGrp="1"/>
          </p:cNvSpPr>
          <p:nvPr>
            <p:ph type="sldNum" sz="quarter" idx="5"/>
          </p:nvPr>
        </p:nvSpPr>
        <p:spPr/>
        <p:txBody>
          <a:bodyPr/>
          <a:lstStyle/>
          <a:p>
            <a:fld id="{9368AB29-FD65-43D1-A0D5-6E5DEB6A130C}" type="slidenum">
              <a:rPr lang="en-US" smtClean="0"/>
              <a:t>1</a:t>
            </a:fld>
            <a:endParaRPr lang="en-US"/>
          </a:p>
        </p:txBody>
      </p:sp>
    </p:spTree>
    <p:extLst>
      <p:ext uri="{BB962C8B-B14F-4D97-AF65-F5344CB8AC3E}">
        <p14:creationId xmlns:p14="http://schemas.microsoft.com/office/powerpoint/2010/main" val="2113036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Here’s the usual disclaimer, these slides should be made available afterwards but feel free to take photos</a:t>
            </a:r>
            <a:endParaRPr lang="en-US" dirty="0"/>
          </a:p>
        </p:txBody>
      </p:sp>
      <p:sp>
        <p:nvSpPr>
          <p:cNvPr id="4" name="Slide Number Placeholder 3"/>
          <p:cNvSpPr>
            <a:spLocks noGrp="1"/>
          </p:cNvSpPr>
          <p:nvPr>
            <p:ph type="sldNum" sz="quarter" idx="5"/>
          </p:nvPr>
        </p:nvSpPr>
        <p:spPr/>
        <p:txBody>
          <a:bodyPr/>
          <a:lstStyle/>
          <a:p>
            <a:fld id="{9368AB29-FD65-43D1-A0D5-6E5DEB6A130C}" type="slidenum">
              <a:rPr lang="en-US" smtClean="0"/>
              <a:t>2</a:t>
            </a:fld>
            <a:endParaRPr lang="en-US"/>
          </a:p>
        </p:txBody>
      </p:sp>
    </p:spTree>
    <p:extLst>
      <p:ext uri="{BB962C8B-B14F-4D97-AF65-F5344CB8AC3E}">
        <p14:creationId xmlns:p14="http://schemas.microsoft.com/office/powerpoint/2010/main" val="919762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solidFill>
                  <a:srgbClr val="FF0000"/>
                </a:solidFill>
                <a:effectLst/>
                <a:latin typeface="Calibri" panose="020F0502020204030204" pitchFamily="34" charset="0"/>
                <a:ea typeface="Calibri" panose="020F0502020204030204" pitchFamily="34" charset="0"/>
              </a:rPr>
              <a:t>The key driver in the scrap and steel markets this year has been China, the world’s largest steel producer. China is expected to export just over 100 million </a:t>
            </a:r>
            <a:r>
              <a:rPr lang="en-GB" sz="1200" dirty="0" err="1">
                <a:solidFill>
                  <a:srgbClr val="FF0000"/>
                </a:solidFill>
                <a:effectLst/>
                <a:latin typeface="Calibri" panose="020F0502020204030204" pitchFamily="34" charset="0"/>
                <a:ea typeface="Calibri" panose="020F0502020204030204" pitchFamily="34" charset="0"/>
              </a:rPr>
              <a:t>mt</a:t>
            </a:r>
            <a:r>
              <a:rPr lang="en-GB" sz="1200" dirty="0">
                <a:solidFill>
                  <a:srgbClr val="FF0000"/>
                </a:solidFill>
                <a:effectLst/>
                <a:latin typeface="Calibri" panose="020F0502020204030204" pitchFamily="34" charset="0"/>
                <a:ea typeface="Calibri" panose="020F0502020204030204" pitchFamily="34" charset="0"/>
              </a:rPr>
              <a:t> of finished steel over 2024, the highest level since 2015, when global steel markets were very depressed.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solidFill>
                <a:srgbClr val="FF0000"/>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solidFill>
                  <a:srgbClr val="FF0000"/>
                </a:solidFill>
                <a:effectLst/>
                <a:latin typeface="Calibri" panose="020F0502020204030204" pitchFamily="34" charset="0"/>
                <a:ea typeface="Calibri" panose="020F0502020204030204" pitchFamily="34" charset="0"/>
              </a:rPr>
              <a:t>This is up from 91 million </a:t>
            </a:r>
            <a:r>
              <a:rPr lang="en-GB" sz="1200" dirty="0" err="1">
                <a:solidFill>
                  <a:srgbClr val="FF0000"/>
                </a:solidFill>
                <a:effectLst/>
                <a:latin typeface="Calibri" panose="020F0502020204030204" pitchFamily="34" charset="0"/>
                <a:ea typeface="Calibri" panose="020F0502020204030204" pitchFamily="34" charset="0"/>
              </a:rPr>
              <a:t>mt</a:t>
            </a:r>
            <a:r>
              <a:rPr lang="en-GB" sz="1200" dirty="0">
                <a:solidFill>
                  <a:srgbClr val="FF0000"/>
                </a:solidFill>
                <a:effectLst/>
                <a:latin typeface="Calibri" panose="020F0502020204030204" pitchFamily="34" charset="0"/>
                <a:ea typeface="Calibri" panose="020F0502020204030204" pitchFamily="34" charset="0"/>
              </a:rPr>
              <a:t> last year. A huge chunk of this has been flat steel exports, as there has been a huge capacity expansion of flat steel production in China in recent years.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solidFill>
                <a:srgbClr val="FF0000"/>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Because of the weakness in domestic China steel demand, mills margins have been negative and, although production has been cut back (more so over recent months), the market remains oversupplied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That’s why China is exporting so much steel – it’s effectively a release valve, given the prevailing weakness in the domestic market. In addition, this domestic weakness is linked to the protracted downturn in the property sector, which shows very little signs of improving anytime soon. </a:t>
            </a:r>
          </a:p>
          <a:p>
            <a:pPr marL="0" indent="0">
              <a:buFont typeface="Arial" panose="020B0604020202020204" pitchFamily="34" charset="0"/>
              <a:buNone/>
            </a:pPr>
            <a:endParaRPr lang="en-US" dirty="0">
              <a:solidFill>
                <a:srgbClr val="FF0000"/>
              </a:solidFill>
              <a:cs typeface="Calibri Light" panose="020F0302020204030204" pitchFamily="34" charset="0"/>
            </a:endParaRPr>
          </a:p>
          <a:p>
            <a:pPr marL="0" indent="0">
              <a:buFont typeface="Arial" panose="020B0604020202020204" pitchFamily="34" charset="0"/>
              <a:buNone/>
            </a:pPr>
            <a:r>
              <a:rPr lang="en-US" dirty="0">
                <a:solidFill>
                  <a:srgbClr val="FF0000"/>
                </a:solidFill>
                <a:cs typeface="Calibri Light" panose="020F0302020204030204" pitchFamily="34" charset="0"/>
              </a:rPr>
              <a:t>In 2025, our metals and mining research team are expecting Chinese finished steel export volumes to remain substantial but ease to 93.4 million mt, amid negative margins, and increased trade protection measures expected. In terms of domestic Chinese HRC prices, our analysts are expecting some recovery towards the year end and into 2025, amid some capacity cuts and reduced production into the winter period. </a:t>
            </a:r>
          </a:p>
          <a:p>
            <a:pPr marL="0" indent="0">
              <a:buFont typeface="Arial" panose="020B0604020202020204" pitchFamily="34" charset="0"/>
              <a:buNone/>
            </a:pPr>
            <a:endParaRPr lang="en-US" dirty="0">
              <a:solidFill>
                <a:srgbClr val="FF0000"/>
              </a:solidFill>
              <a:cs typeface="Calibri Light" panose="020F0302020204030204" pitchFamily="34" charset="0"/>
            </a:endParaRPr>
          </a:p>
          <a:p>
            <a:pPr marL="0" indent="0">
              <a:buFont typeface="Arial" panose="020B0604020202020204" pitchFamily="34" charset="0"/>
              <a:buNone/>
            </a:pPr>
            <a:r>
              <a:rPr lang="en-US" dirty="0">
                <a:solidFill>
                  <a:srgbClr val="FF0000"/>
                </a:solidFill>
                <a:cs typeface="Calibri Light" panose="020F0302020204030204" pitchFamily="34" charset="0"/>
              </a:rPr>
              <a:t>The impact of the recent government stimulus package announced last week from the Chinese government and central bank may help spur some positive sentiment, </a:t>
            </a:r>
            <a:r>
              <a:rPr lang="en-GB" dirty="0"/>
              <a:t>but it is unlikely to fully solve the property sector downturn in 2025. Hence steel demand in that segment will remain weak, so further cuts in Chinese steel production will be needed in 2025. </a:t>
            </a:r>
          </a:p>
          <a:p>
            <a:pPr marL="0" indent="0">
              <a:buFont typeface="Arial" panose="020B0604020202020204" pitchFamily="34" charset="0"/>
              <a:buNone/>
            </a:pPr>
            <a:endParaRPr lang="en-GB" dirty="0">
              <a:solidFill>
                <a:srgbClr val="FF0000"/>
              </a:solidFill>
              <a:cs typeface="Calibri Light" panose="020F0302020204030204" pitchFamily="34" charset="0"/>
            </a:endParaRPr>
          </a:p>
          <a:p>
            <a:pPr marL="0" indent="0">
              <a:buFont typeface="Arial" panose="020B0604020202020204" pitchFamily="34" charset="0"/>
              <a:buNone/>
            </a:pPr>
            <a:endParaRPr lang="en-US" dirty="0">
              <a:solidFill>
                <a:srgbClr val="FF0000"/>
              </a:solidFill>
              <a:cs typeface="Calibri Light" panose="020F0302020204030204" pitchFamily="34" charset="0"/>
            </a:endParaRPr>
          </a:p>
          <a:p>
            <a:endParaRPr lang="en-US" dirty="0"/>
          </a:p>
        </p:txBody>
      </p:sp>
      <p:sp>
        <p:nvSpPr>
          <p:cNvPr id="4" name="Slide Number Placeholder 3"/>
          <p:cNvSpPr>
            <a:spLocks noGrp="1"/>
          </p:cNvSpPr>
          <p:nvPr>
            <p:ph type="sldNum" sz="quarter" idx="5"/>
          </p:nvPr>
        </p:nvSpPr>
        <p:spPr/>
        <p:txBody>
          <a:bodyPr/>
          <a:lstStyle/>
          <a:p>
            <a:fld id="{9368AB29-FD65-43D1-A0D5-6E5DEB6A130C}" type="slidenum">
              <a:rPr lang="en-US" smtClean="0"/>
              <a:t>3</a:t>
            </a:fld>
            <a:endParaRPr lang="en-US"/>
          </a:p>
        </p:txBody>
      </p:sp>
    </p:spTree>
    <p:extLst>
      <p:ext uri="{BB962C8B-B14F-4D97-AF65-F5344CB8AC3E}">
        <p14:creationId xmlns:p14="http://schemas.microsoft.com/office/powerpoint/2010/main" val="3440906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FF0000"/>
                </a:solidFill>
                <a:effectLst/>
                <a:latin typeface="Calibri" panose="020F0502020204030204" pitchFamily="34" charset="0"/>
                <a:ea typeface="Calibri" panose="020F0502020204030204" pitchFamily="34" charset="0"/>
              </a:rPr>
              <a:t>Also of key consequence is not just the finished steel exports but the high level of semi-finished steel exports China has exported this year. </a:t>
            </a:r>
            <a:br>
              <a:rPr lang="en-GB" sz="1800" dirty="0">
                <a:solidFill>
                  <a:srgbClr val="FF0000"/>
                </a:solidFill>
                <a:effectLst/>
                <a:latin typeface="Calibri" panose="020F0502020204030204" pitchFamily="34" charset="0"/>
                <a:ea typeface="Calibri" panose="020F0502020204030204" pitchFamily="34" charset="0"/>
              </a:rPr>
            </a:br>
            <a:br>
              <a:rPr lang="en-GB" sz="1800" dirty="0">
                <a:solidFill>
                  <a:srgbClr val="FF0000"/>
                </a:solidFill>
                <a:effectLst/>
                <a:latin typeface="Calibri" panose="020F0502020204030204" pitchFamily="34" charset="0"/>
                <a:ea typeface="Calibri" panose="020F0502020204030204" pitchFamily="34" charset="0"/>
              </a:rPr>
            </a:br>
            <a:r>
              <a:rPr lang="en-GB" sz="1800" dirty="0">
                <a:solidFill>
                  <a:srgbClr val="FF0000"/>
                </a:solidFill>
                <a:effectLst/>
                <a:latin typeface="Calibri" panose="020F0502020204030204" pitchFamily="34" charset="0"/>
                <a:ea typeface="Calibri" panose="020F0502020204030204" pitchFamily="34" charset="0"/>
              </a:rPr>
              <a:t>You can see on the lefthand side chart that these semi-finished exports of billet and slab are up 12% year on year, and this high volume of seaborne supply has depressed prices globally for steel scrap as well as for semi-finished and finished steel in other regions, as you can see on the right hand chart, And this includes Turkey to which China exported over 200,000 </a:t>
            </a:r>
            <a:r>
              <a:rPr lang="en-GB" sz="1800" dirty="0" err="1">
                <a:solidFill>
                  <a:srgbClr val="FF0000"/>
                </a:solidFill>
                <a:effectLst/>
                <a:latin typeface="Calibri" panose="020F0502020204030204" pitchFamily="34" charset="0"/>
                <a:ea typeface="Calibri" panose="020F0502020204030204" pitchFamily="34" charset="0"/>
              </a:rPr>
              <a:t>mt</a:t>
            </a:r>
            <a:r>
              <a:rPr lang="en-GB" sz="1800" dirty="0">
                <a:solidFill>
                  <a:srgbClr val="FF0000"/>
                </a:solidFill>
                <a:effectLst/>
                <a:latin typeface="Calibri" panose="020F0502020204030204" pitchFamily="34" charset="0"/>
                <a:ea typeface="Calibri" panose="020F0502020204030204" pitchFamily="34" charset="0"/>
              </a:rPr>
              <a:t> of semi-finished steel according to August customs data, after many months of negligible volumes, showing just how cost-competitive Chinese billet became over the European summer period.</a:t>
            </a:r>
            <a:br>
              <a:rPr lang="en-GB" sz="1800" dirty="0">
                <a:solidFill>
                  <a:srgbClr val="FF0000"/>
                </a:solidFill>
                <a:effectLst/>
                <a:latin typeface="Calibri" panose="020F0502020204030204" pitchFamily="34" charset="0"/>
                <a:ea typeface="Calibri" panose="020F0502020204030204" pitchFamily="34" charset="0"/>
              </a:rPr>
            </a:br>
            <a:br>
              <a:rPr lang="en-GB" sz="1800" dirty="0">
                <a:solidFill>
                  <a:srgbClr val="FF0000"/>
                </a:solidFill>
                <a:effectLst/>
                <a:latin typeface="Calibri" panose="020F0502020204030204" pitchFamily="34" charset="0"/>
                <a:ea typeface="Calibri" panose="020F0502020204030204" pitchFamily="34" charset="0"/>
              </a:rPr>
            </a:br>
            <a:r>
              <a:rPr lang="en-GB" sz="1800" dirty="0">
                <a:solidFill>
                  <a:srgbClr val="FF0000"/>
                </a:solidFill>
                <a:effectLst/>
                <a:latin typeface="Calibri" panose="020F0502020204030204" pitchFamily="34" charset="0"/>
                <a:ea typeface="Calibri" panose="020F0502020204030204" pitchFamily="34" charset="0"/>
              </a:rPr>
              <a:t>Why is Turkey important? It is the largest seaborne importer of ferrous scrap and a key barometer for ferrous scrap and finished steel prices globally. And the Turkish scrap price will become increasingly relevant as more steel producers globally look to reduce the carbon footprint of their steel production by using more ferrous scrap in the mix.</a:t>
            </a:r>
            <a:endParaRPr lang="en-US" dirty="0"/>
          </a:p>
        </p:txBody>
      </p:sp>
      <p:sp>
        <p:nvSpPr>
          <p:cNvPr id="4" name="Slide Number Placeholder 3"/>
          <p:cNvSpPr>
            <a:spLocks noGrp="1"/>
          </p:cNvSpPr>
          <p:nvPr>
            <p:ph type="sldNum" sz="quarter" idx="5"/>
          </p:nvPr>
        </p:nvSpPr>
        <p:spPr/>
        <p:txBody>
          <a:bodyPr/>
          <a:lstStyle/>
          <a:p>
            <a:fld id="{9368AB29-FD65-43D1-A0D5-6E5DEB6A130C}" type="slidenum">
              <a:rPr lang="en-US" smtClean="0"/>
              <a:t>4</a:t>
            </a:fld>
            <a:endParaRPr lang="en-US"/>
          </a:p>
        </p:txBody>
      </p:sp>
    </p:spTree>
    <p:extLst>
      <p:ext uri="{BB962C8B-B14F-4D97-AF65-F5344CB8AC3E}">
        <p14:creationId xmlns:p14="http://schemas.microsoft.com/office/powerpoint/2010/main" val="756798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2800" dirty="0">
                <a:effectLst/>
              </a:rPr>
              <a:t>Here you can see our Platts HMS 1/2 (80:20) CFR Turkey benchmark assessment, against which the LME futures contract settles. In 2024 so far, we can see that there has been markedly less volatility in the Turkish scrap market than in 2023. </a:t>
            </a:r>
            <a:br>
              <a:rPr lang="en-GB" sz="2800" dirty="0">
                <a:effectLst/>
              </a:rPr>
            </a:br>
            <a:br>
              <a:rPr lang="en-GB" sz="2800" dirty="0">
                <a:effectLst/>
              </a:rPr>
            </a:br>
            <a:r>
              <a:rPr lang="en-GB" sz="2800" dirty="0">
                <a:effectLst/>
              </a:rPr>
              <a:t>Scrap prices corrected down as usual at the end of Q1 as scrap flows improved while tightness caused by the onset of winter eased, but then stabilised in a tight range throughout most of Q2 and into Q3 as weak scrap generation was well balanced with competition from competitive steel billet offers from Asia.</a:t>
            </a:r>
          </a:p>
          <a:p>
            <a:pPr rtl="0"/>
            <a:r>
              <a:rPr lang="en-GB" sz="2800" dirty="0">
                <a:effectLst/>
              </a:rPr>
              <a:t>  </a:t>
            </a:r>
          </a:p>
          <a:p>
            <a:pPr rtl="0"/>
            <a:r>
              <a:rPr lang="en-GB" sz="2800" dirty="0">
                <a:effectLst/>
              </a:rPr>
              <a:t>However, prices for Turkish imports of ferrous scrap finally softened in August following those months of stability, </a:t>
            </a:r>
            <a:r>
              <a:rPr lang="en-GB" sz="2800">
                <a:effectLst/>
              </a:rPr>
              <a:t>as cheaper </a:t>
            </a:r>
            <a:r>
              <a:rPr lang="en-GB" sz="2800" dirty="0">
                <a:effectLst/>
              </a:rPr>
              <a:t>billet bookings from the Far East (from China, Malaysia and Indonesia) ultimately impacted buyer interest in scrap in August, and the sellers – who had held on to hope that the reported large volumes of billet bookings from the Asia in June and July would not impact August shipment scrap requirements in Turkey - were caught with a supply overhang.</a:t>
            </a:r>
          </a:p>
          <a:p>
            <a:pPr rtl="0"/>
            <a:r>
              <a:rPr lang="en-GB" sz="2800" dirty="0">
                <a:effectLst/>
              </a:rPr>
              <a:t> </a:t>
            </a:r>
          </a:p>
          <a:p>
            <a:pPr rtl="0"/>
            <a:r>
              <a:rPr lang="en-GB" sz="2800" dirty="0">
                <a:effectLst/>
              </a:rPr>
              <a:t>The scrap sellers found themselves long in the market and reoffering material into a market that the Turkish mills had largely stepped back from, with full yards of material they collected at higher average costs and held on to hoping for a market recovery while prices continued to slide down to a recent low of $360/</a:t>
            </a:r>
            <a:r>
              <a:rPr lang="en-GB" sz="2800" dirty="0" err="1">
                <a:effectLst/>
              </a:rPr>
              <a:t>mt</a:t>
            </a:r>
            <a:r>
              <a:rPr lang="en-GB" sz="2800" dirty="0">
                <a:effectLst/>
              </a:rPr>
              <a:t> CFR though it’s recovered a bit since.</a:t>
            </a:r>
          </a:p>
          <a:p>
            <a:pPr rtl="0"/>
            <a:r>
              <a:rPr lang="en-GB" sz="2800" dirty="0">
                <a:effectLst/>
              </a:rPr>
              <a:t> </a:t>
            </a:r>
            <a:br>
              <a:rPr lang="en-GB" sz="2800" dirty="0">
                <a:effectLst/>
              </a:rPr>
            </a:br>
            <a:r>
              <a:rPr lang="en-GB" sz="2800" dirty="0">
                <a:effectLst/>
              </a:rPr>
              <a:t>But prices are expected to recover into Q4 but at a more tempered rate than usual in the winter, when scrap collection rates usually weaken. Pressure from billet imports is also expected to ease a bit once recent bookings from Asia arrive and are worked through.</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368AB29-FD65-43D1-A0D5-6E5DEB6A130C}"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960020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FF0000"/>
                </a:solidFill>
                <a:effectLst/>
                <a:latin typeface="Calibri" panose="020F0502020204030204" pitchFamily="34" charset="0"/>
                <a:ea typeface="Calibri" panose="020F0502020204030204" pitchFamily="34" charset="0"/>
              </a:rPr>
              <a:t>Now let’s take a quick look at the European and US regional steel markets too! </a:t>
            </a:r>
          </a:p>
          <a:p>
            <a:br>
              <a:rPr lang="en-GB" sz="1800" dirty="0">
                <a:solidFill>
                  <a:srgbClr val="FF0000"/>
                </a:solidFill>
                <a:effectLst/>
                <a:latin typeface="Calibri" panose="020F0502020204030204" pitchFamily="34" charset="0"/>
                <a:ea typeface="Calibri" panose="020F0502020204030204" pitchFamily="34" charset="0"/>
              </a:rPr>
            </a:br>
            <a:r>
              <a:rPr lang="en-GB" sz="1800" dirty="0">
                <a:solidFill>
                  <a:srgbClr val="FF0000"/>
                </a:solidFill>
                <a:effectLst/>
                <a:latin typeface="Calibri" panose="020F0502020204030204" pitchFamily="34" charset="0"/>
                <a:ea typeface="Calibri" panose="020F0502020204030204" pitchFamily="34" charset="0"/>
              </a:rPr>
              <a:t>In Europe, our Platts domestic hot-rolled coil assessment has been gradually been weakening over 2024, down to Eur545/</a:t>
            </a:r>
            <a:r>
              <a:rPr lang="en-GB" sz="1800" dirty="0" err="1">
                <a:solidFill>
                  <a:srgbClr val="FF0000"/>
                </a:solidFill>
                <a:effectLst/>
                <a:latin typeface="Calibri" panose="020F0502020204030204" pitchFamily="34" charset="0"/>
                <a:ea typeface="Calibri" panose="020F0502020204030204" pitchFamily="34" charset="0"/>
              </a:rPr>
              <a:t>mt</a:t>
            </a:r>
            <a:r>
              <a:rPr lang="en-GB" sz="1800" dirty="0">
                <a:solidFill>
                  <a:srgbClr val="FF0000"/>
                </a:solidFill>
                <a:effectLst/>
                <a:latin typeface="Calibri" panose="020F0502020204030204" pitchFamily="34" charset="0"/>
                <a:ea typeface="Calibri" panose="020F0502020204030204" pitchFamily="34" charset="0"/>
              </a:rPr>
              <a:t> yesterday, and this is due to a number of factors.</a:t>
            </a:r>
            <a:br>
              <a:rPr lang="en-GB" sz="1800" dirty="0">
                <a:solidFill>
                  <a:srgbClr val="FF0000"/>
                </a:solidFill>
                <a:effectLst/>
                <a:latin typeface="Calibri" panose="020F0502020204030204" pitchFamily="34" charset="0"/>
                <a:ea typeface="Calibri" panose="020F0502020204030204" pitchFamily="34" charset="0"/>
              </a:rPr>
            </a:br>
            <a:br>
              <a:rPr lang="en-GB" sz="1800" dirty="0">
                <a:solidFill>
                  <a:srgbClr val="FF0000"/>
                </a:solidFill>
                <a:effectLst/>
                <a:latin typeface="Calibri" panose="020F0502020204030204" pitchFamily="34" charset="0"/>
                <a:ea typeface="Calibri" panose="020F0502020204030204" pitchFamily="34" charset="0"/>
              </a:rPr>
            </a:br>
            <a:r>
              <a:rPr lang="en-GB" sz="1800" dirty="0">
                <a:solidFill>
                  <a:srgbClr val="FF0000"/>
                </a:solidFill>
                <a:effectLst/>
                <a:latin typeface="Calibri" panose="020F0502020204030204" pitchFamily="34" charset="0"/>
                <a:ea typeface="Calibri" panose="020F0502020204030204" pitchFamily="34" charset="0"/>
              </a:rPr>
              <a:t>Seaborne import levels into Europe remain very high, with almost 7 million </a:t>
            </a:r>
            <a:r>
              <a:rPr lang="en-GB" sz="1800" dirty="0" err="1">
                <a:solidFill>
                  <a:srgbClr val="FF0000"/>
                </a:solidFill>
                <a:effectLst/>
                <a:latin typeface="Calibri" panose="020F0502020204030204" pitchFamily="34" charset="0"/>
                <a:ea typeface="Calibri" panose="020F0502020204030204" pitchFamily="34" charset="0"/>
              </a:rPr>
              <a:t>mt</a:t>
            </a:r>
            <a:r>
              <a:rPr lang="en-GB" sz="1800" dirty="0">
                <a:solidFill>
                  <a:srgbClr val="FF0000"/>
                </a:solidFill>
                <a:effectLst/>
                <a:latin typeface="Calibri" panose="020F0502020204030204" pitchFamily="34" charset="0"/>
                <a:ea typeface="Calibri" panose="020F0502020204030204" pitchFamily="34" charset="0"/>
              </a:rPr>
              <a:t> of HRC imported over Jan-July 2024, up 5% on year. The supply pressure is not only from imports though, as domestic steelmakers are also running at high production rates in order to secure a free allocation of carbon credits for next year, because these are calculated on historical emissions of the previous year. In Germany crude steel production over the first eight months of the year was 25.5 million </a:t>
            </a:r>
            <a:r>
              <a:rPr lang="en-GB" sz="1800" dirty="0" err="1">
                <a:solidFill>
                  <a:srgbClr val="FF0000"/>
                </a:solidFill>
                <a:effectLst/>
                <a:latin typeface="Calibri" panose="020F0502020204030204" pitchFamily="34" charset="0"/>
                <a:ea typeface="Calibri" panose="020F0502020204030204" pitchFamily="34" charset="0"/>
              </a:rPr>
              <a:t>mt</a:t>
            </a:r>
            <a:r>
              <a:rPr lang="en-GB" sz="1800" dirty="0">
                <a:solidFill>
                  <a:srgbClr val="FF0000"/>
                </a:solidFill>
                <a:effectLst/>
                <a:latin typeface="Calibri" panose="020F0502020204030204" pitchFamily="34" charset="0"/>
                <a:ea typeface="Calibri" panose="020F0502020204030204" pitchFamily="34" charset="0"/>
              </a:rPr>
              <a:t>, up 5% on year.</a:t>
            </a:r>
          </a:p>
          <a:p>
            <a:endParaRPr lang="en-GB" sz="1800" dirty="0">
              <a:solidFill>
                <a:srgbClr val="FF0000"/>
              </a:solidFill>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rPr>
              <a:t>As you are aware, the EU Emissions Trading System is a cap and trade system, so some polluting entities like steel mills are given a free block of carbon credits (EUAs) based on their historic emissions. But the amount they get diminishes every year until 2034 when they will get nothing. So right now the mills are basically incentivised to pollute so that they can either keep the credits they get now and use them later down the line when their allocation is reduced, or they can sell these on the carbon market at a massive mark up, which is one of the few profitable factors for them in quite a depressed steel market.</a:t>
            </a:r>
            <a:br>
              <a:rPr lang="en-GB" sz="1800" dirty="0">
                <a:solidFill>
                  <a:srgbClr val="FF0000"/>
                </a:solidFill>
                <a:effectLst/>
                <a:latin typeface="Calibri" panose="020F0502020204030204" pitchFamily="34" charset="0"/>
                <a:ea typeface="Calibri" panose="020F0502020204030204" pitchFamily="34" charset="0"/>
              </a:rPr>
            </a:br>
            <a:br>
              <a:rPr lang="en-GB" sz="1800" dirty="0">
                <a:solidFill>
                  <a:srgbClr val="FF0000"/>
                </a:solidFill>
                <a:effectLst/>
                <a:latin typeface="Calibri" panose="020F0502020204030204" pitchFamily="34" charset="0"/>
                <a:ea typeface="Calibri" panose="020F0502020204030204" pitchFamily="34" charset="0"/>
              </a:rPr>
            </a:br>
            <a:r>
              <a:rPr lang="en-GB" sz="1800" dirty="0">
                <a:solidFill>
                  <a:srgbClr val="FF0000"/>
                </a:solidFill>
                <a:effectLst/>
                <a:latin typeface="Calibri" panose="020F0502020204030204" pitchFamily="34" charset="0"/>
                <a:ea typeface="Calibri" panose="020F0502020204030204" pitchFamily="34" charset="0"/>
              </a:rPr>
              <a:t>In addition this supply pressure, downstream demand looks very weak, especially in Germany with recent manufacturing PMI data in the country at a 12 month low, so our research team is expecting hot rolled coil prices to remain relatively weak below Eur600/</a:t>
            </a:r>
            <a:r>
              <a:rPr lang="en-GB" sz="1800" dirty="0" err="1">
                <a:solidFill>
                  <a:srgbClr val="FF0000"/>
                </a:solidFill>
                <a:effectLst/>
                <a:latin typeface="Calibri" panose="020F0502020204030204" pitchFamily="34" charset="0"/>
                <a:ea typeface="Calibri" panose="020F0502020204030204" pitchFamily="34" charset="0"/>
              </a:rPr>
              <a:t>mt</a:t>
            </a:r>
            <a:r>
              <a:rPr lang="en-GB" sz="1800" dirty="0">
                <a:solidFill>
                  <a:srgbClr val="FF0000"/>
                </a:solidFill>
                <a:effectLst/>
                <a:latin typeface="Calibri" panose="020F0502020204030204" pitchFamily="34" charset="0"/>
                <a:ea typeface="Calibri" panose="020F0502020204030204" pitchFamily="34" charset="0"/>
              </a:rPr>
              <a:t> EXW Ruhr for the remainder of 2024, before seeing some pick up in early 2025.</a:t>
            </a:r>
          </a:p>
          <a:p>
            <a:endParaRPr lang="en-GB" sz="1800" dirty="0">
              <a:solidFill>
                <a:srgbClr val="FF0000"/>
              </a:solidFill>
              <a:effectLst/>
              <a:latin typeface="Calibri" panose="020F0502020204030204" pitchFamily="34" charset="0"/>
              <a:ea typeface="Calibri" panose="020F0502020204030204" pitchFamily="34" charset="0"/>
            </a:endParaRPr>
          </a:p>
          <a:p>
            <a:endParaRPr lang="en-GB" sz="1800" dirty="0">
              <a:solidFill>
                <a:srgbClr val="FF0000"/>
              </a:solidFill>
              <a:effectLst/>
              <a:latin typeface="Calibri" panose="020F0502020204030204" pitchFamily="34" charset="0"/>
              <a:ea typeface="Calibri" panose="020F0502020204030204" pitchFamily="34" charset="0"/>
            </a:endParaRPr>
          </a:p>
          <a:p>
            <a:r>
              <a:rPr lang="en-GB" sz="1800" dirty="0">
                <a:solidFill>
                  <a:srgbClr val="FF0000"/>
                </a:solidFill>
                <a:effectLst/>
                <a:latin typeface="Calibri" panose="020F0502020204030204" pitchFamily="34" charset="0"/>
                <a:ea typeface="Calibri" panose="020F0502020204030204" pitchFamily="34" charset="0"/>
              </a:rPr>
              <a:t>----</a:t>
            </a:r>
          </a:p>
          <a:p>
            <a:endParaRPr lang="en-GB" sz="1800" dirty="0">
              <a:solidFill>
                <a:srgbClr val="FF0000"/>
              </a:solidFill>
              <a:effectLst/>
              <a:latin typeface="Calibri" panose="020F0502020204030204" pitchFamily="34" charset="0"/>
              <a:ea typeface="Calibri" panose="020F0502020204030204" pitchFamily="34" charset="0"/>
            </a:endParaRPr>
          </a:p>
          <a:p>
            <a:r>
              <a:rPr lang="en-GB" sz="1800" dirty="0">
                <a:solidFill>
                  <a:srgbClr val="FF0000"/>
                </a:solidFill>
                <a:effectLst/>
                <a:latin typeface="Calibri" panose="020F0502020204030204" pitchFamily="34" charset="0"/>
                <a:ea typeface="Calibri" panose="020F0502020204030204" pitchFamily="34" charset="0"/>
              </a:rPr>
              <a:t>Can you add exact historical import volumes over 2023-2024? Would be good to have to hand</a:t>
            </a:r>
            <a:r>
              <a:rPr lang="en-GB" sz="1800" dirty="0">
                <a:effectLst/>
                <a:latin typeface="Calibri" panose="020F0502020204030204" pitchFamily="34" charset="0"/>
                <a:ea typeface="Calibri" panose="020F0502020204030204" pitchFamily="34" charset="0"/>
              </a:rPr>
              <a:t> Added</a:t>
            </a:r>
            <a:endParaRPr lang="en-US" sz="1800" dirty="0">
              <a:effectLst/>
              <a:latin typeface="Calibri" panose="020F0502020204030204" pitchFamily="34" charset="0"/>
              <a:ea typeface="Calibri" panose="020F0502020204030204" pitchFamily="34" charset="0"/>
            </a:endParaRPr>
          </a:p>
          <a:p>
            <a:r>
              <a:rPr lang="en-GB" sz="1800" dirty="0">
                <a:solidFill>
                  <a:srgbClr val="FF0000"/>
                </a:solidFill>
                <a:effectLst/>
                <a:latin typeface="Calibri" panose="020F0502020204030204" pitchFamily="34" charset="0"/>
                <a:ea typeface="Calibri" panose="020F0502020204030204" pitchFamily="34" charset="0"/>
              </a:rPr>
              <a:t>Can you please share recent German historical output data too? Would be good to have to hand</a:t>
            </a:r>
            <a:r>
              <a:rPr lang="en-GB" sz="1800" dirty="0">
                <a:effectLst/>
                <a:latin typeface="Calibri" panose="020F0502020204030204" pitchFamily="34" charset="0"/>
                <a:ea typeface="Calibri" panose="020F0502020204030204" pitchFamily="34" charset="0"/>
              </a:rPr>
              <a:t> Added</a:t>
            </a:r>
            <a:br>
              <a:rPr lang="en-GB" sz="1800" dirty="0">
                <a:solidFill>
                  <a:srgbClr val="FF0000"/>
                </a:solidFill>
                <a:effectLst/>
                <a:latin typeface="Calibri" panose="020F0502020204030204" pitchFamily="34" charset="0"/>
                <a:ea typeface="Calibri" panose="020F0502020204030204" pitchFamily="34" charset="0"/>
              </a:rPr>
            </a:br>
            <a:r>
              <a:rPr lang="en-GB" sz="1800" dirty="0">
                <a:solidFill>
                  <a:srgbClr val="FF0000"/>
                </a:solidFill>
                <a:effectLst/>
                <a:latin typeface="Calibri" panose="020F0502020204030204" pitchFamily="34" charset="0"/>
                <a:ea typeface="Calibri" panose="020F0502020204030204" pitchFamily="34" charset="0"/>
              </a:rPr>
              <a:t>You also noted manufacturing PMI is at a 12 month low for Germany, which I found here: </a:t>
            </a:r>
            <a:r>
              <a:rPr lang="en-GB" sz="1800" u="sng" dirty="0">
                <a:solidFill>
                  <a:srgbClr val="FF0000"/>
                </a:solidFill>
                <a:effectLst/>
                <a:latin typeface="Calibri" panose="020F0502020204030204" pitchFamily="34" charset="0"/>
                <a:ea typeface="Calibri" panose="020F0502020204030204" pitchFamily="34" charset="0"/>
                <a:hlinkClick r:id="rId3"/>
              </a:rPr>
              <a:t>https://www.pmi.spglobal.com/Public/Home/PressRelease/5455a5b6d984483ebb968a52881396d8</a:t>
            </a:r>
            <a:r>
              <a:rPr lang="en-GB" sz="1800" dirty="0">
                <a:effectLst/>
                <a:latin typeface="Calibri" panose="020F0502020204030204" pitchFamily="34" charset="0"/>
                <a:ea typeface="Calibri" panose="020F0502020204030204" pitchFamily="34" charset="0"/>
              </a:rPr>
              <a:t>) Correct</a:t>
            </a:r>
            <a:endParaRPr lang="en-US" sz="1800" dirty="0">
              <a:effectLst/>
              <a:latin typeface="Calibri" panose="020F0502020204030204" pitchFamily="34" charset="0"/>
              <a:ea typeface="Calibri" panose="020F0502020204030204" pitchFamily="34" charset="0"/>
            </a:endParaRPr>
          </a:p>
          <a:p>
            <a:r>
              <a:rPr lang="en-GB" sz="1800" dirty="0">
                <a:solidFill>
                  <a:srgbClr val="FF0000"/>
                </a:solidFill>
                <a:effectLst/>
                <a:latin typeface="Calibri" panose="020F0502020204030204" pitchFamily="34" charset="0"/>
                <a:ea typeface="Calibri" panose="020F0502020204030204" pitchFamily="34" charset="0"/>
              </a:rPr>
              <a:t>You mentioned EU domestic production remains high because mills are trying to get the same allocation of carbon credits for next year as it’s one of the few profitable things for them? Can you please clarify as it would be a good talking point to mention</a:t>
            </a:r>
            <a:r>
              <a:rPr lang="en-GB" sz="1800" dirty="0">
                <a:effectLst/>
                <a:latin typeface="Calibri" panose="020F0502020204030204" pitchFamily="34" charset="0"/>
                <a:ea typeface="Calibri" panose="020F0502020204030204" pitchFamily="34" charset="0"/>
              </a:rPr>
              <a:t> Basically the ETS is a cap and trade system, so some polluting entities will get given a free block of carbon credits (EUAs) based on their historic emissions. But the amount they get diminishes every year until 2034 when they will get nothing. So right now they’re basically incentivised to pollute so that they can either keep the credits they get now and use later down the line when their allocation is reduced, or sell on the carbon market at a massive mark up. </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89AA3DDD-08F6-46FE-8743-A8ADC99D9FEB}" type="slidenum">
              <a:rPr lang="en-GB" smtClean="0"/>
              <a:t>6</a:t>
            </a:fld>
            <a:endParaRPr lang="en-GB"/>
          </a:p>
        </p:txBody>
      </p:sp>
    </p:spTree>
    <p:extLst>
      <p:ext uri="{BB962C8B-B14F-4D97-AF65-F5344CB8AC3E}">
        <p14:creationId xmlns:p14="http://schemas.microsoft.com/office/powerpoint/2010/main" val="1977727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I’d also like to touch quickly on our Platts European carbon-accounted steel premium (or CASP), which we launched in May last year and as the world’s first carbon-accounted steel price assessments. </a:t>
            </a:r>
            <a:r>
              <a:rPr lang="en-GB" b="0" dirty="0"/>
              <a:t>We have since expanded to long steel carbon accounted assessments with a Rebar CASP and Medium Sections CASP - launched earlier this month!</a:t>
            </a:r>
            <a:br>
              <a:rPr lang="en-US" dirty="0"/>
            </a:br>
            <a:br>
              <a:rPr lang="en-US" dirty="0"/>
            </a:br>
            <a:r>
              <a:rPr lang="en-US" dirty="0"/>
              <a:t>You can see this premium on the lefthand graph – this premium reflects a </a:t>
            </a:r>
            <a:r>
              <a:rPr lang="en-GB" dirty="0">
                <a:effectLst/>
              </a:rPr>
              <a:t>CO2 threshold of 1.0/</a:t>
            </a:r>
            <a:r>
              <a:rPr lang="en-GB" dirty="0" err="1">
                <a:effectLst/>
              </a:rPr>
              <a:t>mt</a:t>
            </a:r>
            <a:r>
              <a:rPr lang="en-GB" dirty="0">
                <a:effectLst/>
              </a:rPr>
              <a:t> and below CO2 equivalent per 1 </a:t>
            </a:r>
            <a:r>
              <a:rPr lang="en-GB" dirty="0" err="1">
                <a:effectLst/>
              </a:rPr>
              <a:t>mt</a:t>
            </a:r>
            <a:r>
              <a:rPr lang="en-GB" dirty="0">
                <a:effectLst/>
              </a:rPr>
              <a:t> of steel produced</a:t>
            </a:r>
          </a:p>
          <a:p>
            <a:endParaRPr lang="en-US" dirty="0"/>
          </a:p>
          <a:p>
            <a:r>
              <a:rPr lang="en-US" dirty="0"/>
              <a:t>There have been some spikes when major deals happened last year but overall it has been hovering around the 100-130 euro mark. </a:t>
            </a:r>
          </a:p>
          <a:p>
            <a:endParaRPr lang="en-US" dirty="0"/>
          </a:p>
          <a:p>
            <a:r>
              <a:rPr lang="en-US" dirty="0"/>
              <a:t>A drop in the premium can be seen from the start of this year's summer when demand was plummeting. This premium not only reflects the market's evolving focus on sustainability but also underscores the financial implications of carbon accounting in steel production. </a:t>
            </a:r>
          </a:p>
          <a:p>
            <a:endParaRPr lang="en-US" dirty="0"/>
          </a:p>
          <a:p>
            <a:r>
              <a:rPr lang="en-US" dirty="0"/>
              <a:t>In the second graph you can see the price development of conventional, carbon-unaccounted flat steel (which I showed in the previous slide) and the carbon-accounted HRC price which - just as a reminder - is the conventional HRC EXW Ruhr price plus the CA HRC premium.</a:t>
            </a:r>
            <a:endParaRPr lang="en-US" dirty="0">
              <a:cs typeface="Arial"/>
            </a:endParaRPr>
          </a:p>
          <a:p>
            <a:br>
              <a:rPr lang="en-US" dirty="0"/>
            </a:br>
            <a:r>
              <a:rPr lang="en-US" dirty="0"/>
              <a:t>Carbon Accounted HRC prices move most of the time in line with the conventional HRC market as the market is driven by the same factors and major customer groups. </a:t>
            </a:r>
          </a:p>
          <a:p>
            <a:endParaRPr lang="en-US" dirty="0"/>
          </a:p>
          <a:p>
            <a:r>
              <a:rPr lang="en-US" dirty="0"/>
              <a:t>In short - when the underlying steel market is slow and the economic environment is difficult such as now, especially in Germany, carbon accounted steel demand is also slow, as the price hurdle to pay a premium for carbon accounted carbon steel becomes more challenging. </a:t>
            </a:r>
          </a:p>
          <a:p>
            <a:br>
              <a:rPr lang="en-US" dirty="0"/>
            </a:br>
            <a:r>
              <a:rPr lang="en-US" dirty="0"/>
              <a:t>Greater levels of support and adoption are anticipated in conjunction with the introduction and implementation of the Carbon Border Adjustment Mechanism (CBAM) from 2026, which aims to mitigate carbon leakage and promote the use of lower-carbon options within the market.</a:t>
            </a:r>
            <a:br>
              <a:rPr lang="en-US" dirty="0"/>
            </a:br>
            <a:r>
              <a:rPr lang="en-US" dirty="0"/>
              <a:t> </a:t>
            </a:r>
            <a:endParaRPr lang="en-US" dirty="0">
              <a:cs typeface="Arial"/>
            </a:endParaRPr>
          </a:p>
          <a:p>
            <a:r>
              <a:rPr lang="en-US" dirty="0"/>
              <a:t>Currently, the pricing structure for carbon-accounted steel is highly variable and typically negotiated on a case-by-case basis. The market for CA HRC remains opaque as it is still forming. And this can make it challenging for market participants to understand what the value of ‘green’ steel is amid a lack of a definition. And that’s where we come in, as Platts we try to bring transparency to these emerging markets.</a:t>
            </a:r>
            <a:endParaRPr lang="en-US" dirty="0">
              <a:cs typeface="Arial"/>
            </a:endParaRPr>
          </a:p>
          <a:p>
            <a:endParaRPr lang="en-US" dirty="0">
              <a:cs typeface="Arial"/>
            </a:endParaRPr>
          </a:p>
        </p:txBody>
      </p:sp>
      <p:sp>
        <p:nvSpPr>
          <p:cNvPr id="4" name="Slide Number Placeholder 3"/>
          <p:cNvSpPr>
            <a:spLocks noGrp="1"/>
          </p:cNvSpPr>
          <p:nvPr>
            <p:ph type="sldNum" sz="quarter" idx="5"/>
          </p:nvPr>
        </p:nvSpPr>
        <p:spPr/>
        <p:txBody>
          <a:bodyPr/>
          <a:lstStyle/>
          <a:p>
            <a:fld id="{9368AB29-FD65-43D1-A0D5-6E5DEB6A130C}" type="slidenum">
              <a:rPr lang="en-US" smtClean="0"/>
              <a:t>7</a:t>
            </a:fld>
            <a:endParaRPr lang="en-US"/>
          </a:p>
        </p:txBody>
      </p:sp>
    </p:spTree>
    <p:extLst>
      <p:ext uri="{BB962C8B-B14F-4D97-AF65-F5344CB8AC3E}">
        <p14:creationId xmlns:p14="http://schemas.microsoft.com/office/powerpoint/2010/main" val="2965381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finally, I’ll cover our Platts EXW Indiana Hot Rolled Coil assessment, against which the LME North America HRC futures contract settles. US HRC market has seen some slight recovery over the last months as buyers returned to the spot market to replenish inventories in anticipation of longer lead times as mills start maintenance work.</a:t>
            </a:r>
          </a:p>
          <a:p>
            <a:endParaRPr lang="en-US" dirty="0"/>
          </a:p>
          <a:p>
            <a:r>
              <a:rPr lang="en-GB" sz="1800" b="0" i="0" u="none" strike="noStrike" baseline="0" dirty="0">
                <a:solidFill>
                  <a:srgbClr val="000000"/>
                </a:solidFill>
                <a:latin typeface="Consolas" panose="020B0609020204030204" pitchFamily="49" charset="0"/>
              </a:rPr>
              <a:t>Going forward, these mill outages and anticipated healthier lead times, which you can see in the table on the right hand side, have strengthened sentiment from a few months prior. </a:t>
            </a:r>
            <a:br>
              <a:rPr lang="en-GB" sz="1800" b="0" i="0" u="none" strike="noStrike" baseline="0" dirty="0">
                <a:solidFill>
                  <a:srgbClr val="000000"/>
                </a:solidFill>
                <a:latin typeface="Consolas" panose="020B0609020204030204" pitchFamily="49" charset="0"/>
              </a:rPr>
            </a:br>
            <a:br>
              <a:rPr lang="en-GB" sz="1800" b="0" i="0" u="none" strike="noStrike" baseline="0" dirty="0">
                <a:solidFill>
                  <a:srgbClr val="000000"/>
                </a:solidFill>
                <a:latin typeface="Consolas" panose="020B0609020204030204" pitchFamily="49" charset="0"/>
              </a:rPr>
            </a:br>
            <a:r>
              <a:rPr lang="en-GB" sz="1800" b="0" i="0" u="none" strike="noStrike" baseline="0" dirty="0">
                <a:solidFill>
                  <a:srgbClr val="000000"/>
                </a:solidFill>
                <a:latin typeface="Consolas" panose="020B0609020204030204" pitchFamily="49" charset="0"/>
              </a:rPr>
              <a:t>Moving forward, our research team expects some further uptick into Q4 with HRC prices expected to move closer to $750/</a:t>
            </a:r>
            <a:r>
              <a:rPr lang="en-GB" sz="1800" b="0" i="0" u="none" strike="noStrike" baseline="0" dirty="0" err="1">
                <a:solidFill>
                  <a:srgbClr val="000000"/>
                </a:solidFill>
                <a:latin typeface="Consolas" panose="020B0609020204030204" pitchFamily="49" charset="0"/>
              </a:rPr>
              <a:t>st</a:t>
            </a:r>
            <a:r>
              <a:rPr lang="en-GB" sz="1800" b="0" i="0" u="none" strike="noStrike" baseline="0" dirty="0">
                <a:solidFill>
                  <a:srgbClr val="000000"/>
                </a:solidFill>
                <a:latin typeface="Consolas" panose="020B0609020204030204" pitchFamily="49" charset="0"/>
              </a:rPr>
              <a:t>, up from around $720/</a:t>
            </a:r>
            <a:r>
              <a:rPr lang="en-GB" sz="1800" b="0" i="0" u="none" strike="noStrike" baseline="0" dirty="0" err="1">
                <a:solidFill>
                  <a:srgbClr val="000000"/>
                </a:solidFill>
                <a:latin typeface="Consolas" panose="020B0609020204030204" pitchFamily="49" charset="0"/>
              </a:rPr>
              <a:t>st</a:t>
            </a:r>
            <a:r>
              <a:rPr lang="en-GB" sz="1800" b="0" i="0" u="none" strike="noStrike" baseline="0" dirty="0">
                <a:solidFill>
                  <a:srgbClr val="000000"/>
                </a:solidFill>
                <a:latin typeface="Consolas" panose="020B0609020204030204" pitchFamily="49" charset="0"/>
              </a:rPr>
              <a:t> now. This should also be supported by the recent 50 basis point interest rate cut made by the Fed, but the big uncertainty of course remains the US election in just over a month’s time, and how trade policy would be shaped depending on whether its Donald Trump or Kamala Harris who takes office.</a:t>
            </a:r>
            <a:endParaRPr lang="en-US" dirty="0"/>
          </a:p>
        </p:txBody>
      </p:sp>
      <p:sp>
        <p:nvSpPr>
          <p:cNvPr id="4" name="Slide Number Placeholder 3"/>
          <p:cNvSpPr>
            <a:spLocks noGrp="1"/>
          </p:cNvSpPr>
          <p:nvPr>
            <p:ph type="sldNum" sz="quarter" idx="5"/>
          </p:nvPr>
        </p:nvSpPr>
        <p:spPr/>
        <p:txBody>
          <a:bodyPr/>
          <a:lstStyle/>
          <a:p>
            <a:fld id="{9368AB29-FD65-43D1-A0D5-6E5DEB6A130C}" type="slidenum">
              <a:rPr lang="en-US" smtClean="0"/>
              <a:t>8</a:t>
            </a:fld>
            <a:endParaRPr lang="en-US"/>
          </a:p>
        </p:txBody>
      </p:sp>
    </p:spTree>
    <p:extLst>
      <p:ext uri="{BB962C8B-B14F-4D97-AF65-F5344CB8AC3E}">
        <p14:creationId xmlns:p14="http://schemas.microsoft.com/office/powerpoint/2010/main" val="1625009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Thank you so much for listening – if you have any questions on the presentation, please do asking during the Q&amp;A or just email me at the address on the screen.</a:t>
            </a:r>
            <a:endParaRPr lang="en-US"/>
          </a:p>
        </p:txBody>
      </p:sp>
      <p:sp>
        <p:nvSpPr>
          <p:cNvPr id="4" name="Slide Number Placeholder 3"/>
          <p:cNvSpPr>
            <a:spLocks noGrp="1"/>
          </p:cNvSpPr>
          <p:nvPr>
            <p:ph type="sldNum" sz="quarter" idx="5"/>
          </p:nvPr>
        </p:nvSpPr>
        <p:spPr/>
        <p:txBody>
          <a:bodyPr/>
          <a:lstStyle/>
          <a:p>
            <a:fld id="{9368AB29-FD65-43D1-A0D5-6E5DEB6A130C}" type="slidenum">
              <a:rPr lang="en-US" smtClean="0"/>
              <a:t>9</a:t>
            </a:fld>
            <a:endParaRPr lang="en-US"/>
          </a:p>
        </p:txBody>
      </p:sp>
    </p:spTree>
    <p:extLst>
      <p:ext uri="{BB962C8B-B14F-4D97-AF65-F5344CB8AC3E}">
        <p14:creationId xmlns:p14="http://schemas.microsoft.com/office/powerpoint/2010/main" val="135024845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image" Target="../media/image6.svg"/><Relationship Id="rId7" Type="http://schemas.openxmlformats.org/officeDocument/2006/relationships/image" Target="../media/image4.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4.sv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4.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4.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4.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4.sv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4.sv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4.sv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4.sv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4.sv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4.sv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4.sv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emf"/><Relationship Id="rId5" Type="http://schemas.openxmlformats.org/officeDocument/2006/relationships/image" Target="../media/image4.svg"/><Relationship Id="rId4" Type="http://schemas.openxmlformats.org/officeDocument/2006/relationships/image" Target="../media/image3.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4.sv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4.sv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White">
    <p:bg>
      <p:bgRef idx="1001">
        <a:schemeClr val="bg1"/>
      </p:bgRef>
    </p:bg>
    <p:spTree>
      <p:nvGrpSpPr>
        <p:cNvPr id="1" name=""/>
        <p:cNvGrpSpPr/>
        <p:nvPr/>
      </p:nvGrpSpPr>
      <p:grpSpPr>
        <a:xfrm>
          <a:off x="0" y="0"/>
          <a:ext cx="0" cy="0"/>
          <a:chOff x="0" y="0"/>
          <a:chExt cx="0" cy="0"/>
        </a:xfrm>
      </p:grpSpPr>
      <p:sp>
        <p:nvSpPr>
          <p:cNvPr id="79" name="Rectangle 78">
            <a:extLst>
              <a:ext uri="{FF2B5EF4-FFF2-40B4-BE49-F238E27FC236}">
                <a16:creationId xmlns:a16="http://schemas.microsoft.com/office/drawing/2014/main" id="{F38398A9-7316-41DB-A533-4A7A2DAF67CC}"/>
              </a:ext>
            </a:extLst>
          </p:cNvPr>
          <p:cNvSpPr/>
          <p:nvPr userDrawn="1"/>
        </p:nvSpPr>
        <p:spPr>
          <a:xfrm>
            <a:off x="-1352482" y="-10547"/>
            <a:ext cx="1272540" cy="39642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a:solidFill>
                  <a:srgbClr val="000000"/>
                </a:solidFill>
              </a:rPr>
              <a:t>Please note the </a:t>
            </a:r>
            <a:r>
              <a:rPr lang="en-US" sz="800" b="1">
                <a:solidFill>
                  <a:srgbClr val="000000"/>
                </a:solidFill>
              </a:rPr>
              <a:t>additional options for Title Slide Layouts </a:t>
            </a:r>
            <a:r>
              <a:rPr lang="en-US" sz="800">
                <a:solidFill>
                  <a:srgbClr val="000000"/>
                </a:solidFill>
              </a:rPr>
              <a:t>under Layouts on the Home Tab. </a:t>
            </a:r>
          </a:p>
        </p:txBody>
      </p:sp>
      <p:sp>
        <p:nvSpPr>
          <p:cNvPr id="15" name="Rectangle 14">
            <a:extLst>
              <a:ext uri="{FF2B5EF4-FFF2-40B4-BE49-F238E27FC236}">
                <a16:creationId xmlns:a16="http://schemas.microsoft.com/office/drawing/2014/main" id="{A84A4ADC-5140-43E7-A027-A0B478F3782E}"/>
              </a:ext>
            </a:extLst>
          </p:cNvPr>
          <p:cNvSpPr/>
          <p:nvPr userDrawn="1"/>
        </p:nvSpPr>
        <p:spPr>
          <a:xfrm>
            <a:off x="-1230500" y="648464"/>
            <a:ext cx="1063223" cy="31858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2" name="Title 1">
            <a:extLst>
              <a:ext uri="{FF2B5EF4-FFF2-40B4-BE49-F238E27FC236}">
                <a16:creationId xmlns:a16="http://schemas.microsoft.com/office/drawing/2014/main" id="{155B1D9F-FE9B-4F62-9422-68C960A222D2}"/>
              </a:ext>
            </a:extLst>
          </p:cNvPr>
          <p:cNvSpPr>
            <a:spLocks noGrp="1"/>
          </p:cNvSpPr>
          <p:nvPr>
            <p:ph type="title" hasCustomPrompt="1"/>
          </p:nvPr>
        </p:nvSpPr>
        <p:spPr>
          <a:xfrm>
            <a:off x="566929" y="1959842"/>
            <a:ext cx="7189020" cy="1398263"/>
          </a:xfrm>
          <a:prstGeom prst="rect">
            <a:avLst/>
          </a:prstGeom>
          <a:noFill/>
        </p:spPr>
        <p:txBody>
          <a:bodyPr anchor="b">
            <a:normAutofit/>
          </a:bodyPr>
          <a:lstStyle>
            <a:lvl1pPr>
              <a:defRPr sz="4400" b="0"/>
            </a:lvl1pPr>
          </a:lstStyle>
          <a:p>
            <a:r>
              <a:rPr lang="en-US"/>
              <a:t>[Title max 2 lines - additional Title slides under Layouts]</a:t>
            </a:r>
          </a:p>
        </p:txBody>
      </p:sp>
      <p:sp>
        <p:nvSpPr>
          <p:cNvPr id="11" name="Text Placeholder 10">
            <a:extLst>
              <a:ext uri="{FF2B5EF4-FFF2-40B4-BE49-F238E27FC236}">
                <a16:creationId xmlns:a16="http://schemas.microsoft.com/office/drawing/2014/main" id="{8D2521EE-A926-423E-A2FE-B2B920A546B9}"/>
              </a:ext>
            </a:extLst>
          </p:cNvPr>
          <p:cNvSpPr>
            <a:spLocks noGrp="1"/>
          </p:cNvSpPr>
          <p:nvPr>
            <p:ph type="body" sz="quarter" idx="14" hasCustomPrompt="1"/>
          </p:nvPr>
        </p:nvSpPr>
        <p:spPr>
          <a:xfrm>
            <a:off x="566929" y="3478225"/>
            <a:ext cx="7189020" cy="475488"/>
          </a:xfrm>
        </p:spPr>
        <p:txBody>
          <a:bodyPr>
            <a:normAutofit/>
          </a:bodyPr>
          <a:lstStyle>
            <a:lvl1pPr marL="0" indent="0">
              <a:buNone/>
              <a:defRPr sz="2400">
                <a:latin typeface="+mn-lt"/>
              </a:defRPr>
            </a:lvl1pPr>
            <a:lvl2pPr marL="0" indent="0">
              <a:buNone/>
              <a:defRPr/>
            </a:lvl2pPr>
            <a:lvl3pPr marL="0" indent="0">
              <a:buNone/>
              <a:defRPr/>
            </a:lvl3pPr>
            <a:lvl4pPr marL="0" indent="0">
              <a:buNone/>
              <a:defRPr/>
            </a:lvl4pPr>
            <a:lvl5pPr marL="0" indent="0">
              <a:buNone/>
              <a:defRPr/>
            </a:lvl5pPr>
          </a:lstStyle>
          <a:p>
            <a:pPr lvl="0"/>
            <a:r>
              <a:rPr lang="en-US"/>
              <a:t>[Presentation subtitle]</a:t>
            </a:r>
          </a:p>
        </p:txBody>
      </p:sp>
      <p:sp>
        <p:nvSpPr>
          <p:cNvPr id="16" name="Text Placeholder 15">
            <a:extLst>
              <a:ext uri="{FF2B5EF4-FFF2-40B4-BE49-F238E27FC236}">
                <a16:creationId xmlns:a16="http://schemas.microsoft.com/office/drawing/2014/main" id="{945494EC-E9A8-46D3-959D-EFC8E352899E}"/>
              </a:ext>
            </a:extLst>
          </p:cNvPr>
          <p:cNvSpPr>
            <a:spLocks noGrp="1"/>
          </p:cNvSpPr>
          <p:nvPr>
            <p:ph type="body" sz="quarter" idx="16" hasCustomPrompt="1"/>
          </p:nvPr>
        </p:nvSpPr>
        <p:spPr>
          <a:xfrm>
            <a:off x="566928" y="4133916"/>
            <a:ext cx="3035808" cy="1166941"/>
          </a:xfrm>
        </p:spPr>
        <p:txBody>
          <a:bodyPr anchor="b">
            <a:noAutofit/>
          </a:bodyPr>
          <a:lstStyle>
            <a:lvl1pPr marL="0" indent="0">
              <a:buNone/>
              <a:defRPr sz="1600"/>
            </a:lvl1pPr>
            <a:lvl2pPr marL="0" indent="0">
              <a:buNone/>
              <a:defRPr sz="1200"/>
            </a:lvl2pPr>
            <a:lvl3pPr marL="0" indent="0">
              <a:buNone/>
              <a:defRPr sz="1200"/>
            </a:lvl3pPr>
            <a:lvl4pPr marL="0" indent="0">
              <a:buNone/>
              <a:defRPr sz="1200"/>
            </a:lvl4pPr>
            <a:lvl5pPr marL="0" indent="0">
              <a:buNone/>
              <a:defRPr sz="1200"/>
            </a:lvl5pPr>
          </a:lstStyle>
          <a:p>
            <a:pPr lvl="0"/>
            <a:r>
              <a:rPr lang="en-US"/>
              <a:t>[Add Presenter name(s) / Department / Title]</a:t>
            </a:r>
          </a:p>
        </p:txBody>
      </p:sp>
      <p:sp>
        <p:nvSpPr>
          <p:cNvPr id="18" name="Text Placeholder 17">
            <a:extLst>
              <a:ext uri="{FF2B5EF4-FFF2-40B4-BE49-F238E27FC236}">
                <a16:creationId xmlns:a16="http://schemas.microsoft.com/office/drawing/2014/main" id="{2B20403D-A1B9-4FD9-A965-85BAD0B8C674}"/>
              </a:ext>
            </a:extLst>
          </p:cNvPr>
          <p:cNvSpPr>
            <a:spLocks noGrp="1"/>
          </p:cNvSpPr>
          <p:nvPr>
            <p:ph type="body" sz="quarter" idx="17" hasCustomPrompt="1"/>
          </p:nvPr>
        </p:nvSpPr>
        <p:spPr>
          <a:xfrm>
            <a:off x="566928" y="5556525"/>
            <a:ext cx="3035808" cy="214805"/>
          </a:xfrm>
        </p:spPr>
        <p:txBody>
          <a:bodyPr>
            <a:normAutofit/>
          </a:bodyPr>
          <a:lstStyle>
            <a:lvl1pPr marL="0" indent="0" algn="l">
              <a:buNone/>
              <a:defRPr sz="1200"/>
            </a:lvl1pPr>
            <a:lvl2pPr marL="0" indent="0">
              <a:buNone/>
              <a:defRPr/>
            </a:lvl2pPr>
            <a:lvl3pPr marL="0" indent="0">
              <a:buNone/>
              <a:defRPr/>
            </a:lvl3pPr>
            <a:lvl4pPr marL="0" indent="0">
              <a:buNone/>
              <a:defRPr/>
            </a:lvl4pPr>
            <a:lvl5pPr marL="0" indent="0">
              <a:buNone/>
              <a:defRPr/>
            </a:lvl5pPr>
          </a:lstStyle>
          <a:p>
            <a:pPr lvl="0"/>
            <a:r>
              <a:rPr lang="en-US"/>
              <a:t>[Insert date]</a:t>
            </a:r>
          </a:p>
        </p:txBody>
      </p:sp>
      <p:pic>
        <p:nvPicPr>
          <p:cNvPr id="28" name="S&amp;P Global Big Logo White">
            <a:extLst>
              <a:ext uri="{FF2B5EF4-FFF2-40B4-BE49-F238E27FC236}">
                <a16:creationId xmlns:a16="http://schemas.microsoft.com/office/drawing/2014/main" id="{ECBD4E13-674D-41EC-8CA7-7D5645831C8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2340" y="175870"/>
            <a:ext cx="1709928" cy="660745"/>
          </a:xfrm>
          <a:prstGeom prst="rect">
            <a:avLst/>
          </a:prstGeom>
        </p:spPr>
      </p:pic>
      <p:cxnSp>
        <p:nvCxnSpPr>
          <p:cNvPr id="13" name="Straight Connector 12">
            <a:extLst>
              <a:ext uri="{FF2B5EF4-FFF2-40B4-BE49-F238E27FC236}">
                <a16:creationId xmlns:a16="http://schemas.microsoft.com/office/drawing/2014/main" id="{38848774-06A4-4C9C-9314-148C24E489BB}"/>
              </a:ext>
            </a:extLst>
          </p:cNvPr>
          <p:cNvCxnSpPr/>
          <p:nvPr userDrawn="1"/>
        </p:nvCxnSpPr>
        <p:spPr>
          <a:xfrm>
            <a:off x="-395621"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0D77BC6-934A-4328-AC3E-51C3D8FC5470}"/>
              </a:ext>
            </a:extLst>
          </p:cNvPr>
          <p:cNvCxnSpPr/>
          <p:nvPr userDrawn="1"/>
        </p:nvCxnSpPr>
        <p:spPr>
          <a:xfrm>
            <a:off x="12192000"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BE42BB4-B506-4979-AD9F-D6C80A08E23F}"/>
              </a:ext>
            </a:extLst>
          </p:cNvPr>
          <p:cNvSpPr txBox="1"/>
          <p:nvPr userDrawn="1"/>
        </p:nvSpPr>
        <p:spPr>
          <a:xfrm>
            <a:off x="-1162279" y="6084781"/>
            <a:ext cx="1082336" cy="142555"/>
          </a:xfrm>
          <a:prstGeom prst="rect">
            <a:avLst/>
          </a:prstGeom>
          <a:noFill/>
        </p:spPr>
        <p:txBody>
          <a:bodyPr wrap="square" lIns="0" tIns="0" rIns="0" bIns="0" rtlCol="0">
            <a:noAutofit/>
          </a:bodyPr>
          <a:lstStyle/>
          <a:p>
            <a:pPr algn="r"/>
            <a:r>
              <a:rPr lang="en-US" sz="700">
                <a:solidFill>
                  <a:schemeClr val="bg2">
                    <a:lumMod val="50000"/>
                  </a:schemeClr>
                </a:solidFill>
                <a:latin typeface="+mn-lt"/>
              </a:rPr>
              <a:t>No content below the line</a:t>
            </a:r>
          </a:p>
        </p:txBody>
      </p:sp>
      <p:sp>
        <p:nvSpPr>
          <p:cNvPr id="25" name="TextBox 24">
            <a:extLst>
              <a:ext uri="{FF2B5EF4-FFF2-40B4-BE49-F238E27FC236}">
                <a16:creationId xmlns:a16="http://schemas.microsoft.com/office/drawing/2014/main" id="{7D46EBAF-8C9F-439B-88C1-359D3F12024D}"/>
              </a:ext>
            </a:extLst>
          </p:cNvPr>
          <p:cNvSpPr txBox="1"/>
          <p:nvPr userDrawn="1"/>
        </p:nvSpPr>
        <p:spPr>
          <a:xfrm>
            <a:off x="12287024" y="6093490"/>
            <a:ext cx="1236181" cy="142555"/>
          </a:xfrm>
          <a:prstGeom prst="rect">
            <a:avLst/>
          </a:prstGeom>
          <a:noFill/>
        </p:spPr>
        <p:txBody>
          <a:bodyPr wrap="square" lIns="0" tIns="0" rIns="0" bIns="0" rtlCol="0">
            <a:noAutofit/>
          </a:bodyPr>
          <a:lstStyle/>
          <a:p>
            <a:pPr algn="l"/>
            <a:r>
              <a:rPr lang="en-US" sz="700">
                <a:solidFill>
                  <a:schemeClr val="bg2">
                    <a:lumMod val="50000"/>
                  </a:schemeClr>
                </a:solidFill>
                <a:latin typeface="+mn-lt"/>
              </a:rPr>
              <a:t>No content below the line</a:t>
            </a:r>
          </a:p>
        </p:txBody>
      </p:sp>
      <p:grpSp>
        <p:nvGrpSpPr>
          <p:cNvPr id="76" name="Group 75">
            <a:extLst>
              <a:ext uri="{FF2B5EF4-FFF2-40B4-BE49-F238E27FC236}">
                <a16:creationId xmlns:a16="http://schemas.microsoft.com/office/drawing/2014/main" id="{C499AF21-EB04-4D6A-8A3D-4BCA6140907C}"/>
              </a:ext>
            </a:extLst>
          </p:cNvPr>
          <p:cNvGrpSpPr/>
          <p:nvPr userDrawn="1"/>
        </p:nvGrpSpPr>
        <p:grpSpPr>
          <a:xfrm>
            <a:off x="-1325" y="6871035"/>
            <a:ext cx="12192000" cy="143299"/>
            <a:chOff x="-1325" y="6871033"/>
            <a:chExt cx="12192000" cy="143299"/>
          </a:xfrm>
        </p:grpSpPr>
        <p:sp>
          <p:nvSpPr>
            <p:cNvPr id="77" name="Rectangle 76">
              <a:extLst>
                <a:ext uri="{FF2B5EF4-FFF2-40B4-BE49-F238E27FC236}">
                  <a16:creationId xmlns:a16="http://schemas.microsoft.com/office/drawing/2014/main" id="{4DB3F314-279D-4E8E-A0FE-F0ABFD4DB718}"/>
                </a:ext>
              </a:extLst>
            </p:cNvPr>
            <p:cNvSpPr/>
            <p:nvPr userDrawn="1"/>
          </p:nvSpPr>
          <p:spPr>
            <a:xfrm>
              <a:off x="-1325" y="6871033"/>
              <a:ext cx="12192000" cy="143299"/>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r"/>
              <a:r>
                <a:rPr lang="en-US" sz="600" b="0" baseline="0">
                  <a:solidFill>
                    <a:srgbClr val="000000"/>
                  </a:solidFill>
                </a:rPr>
                <a:t>Default Footer text on all slides is “S&amp;P Global Commodity Insights” </a:t>
              </a:r>
              <a:r>
                <a:rPr lang="en-US" sz="600" b="1" baseline="0">
                  <a:solidFill>
                    <a:srgbClr val="000000"/>
                  </a:solidFill>
                </a:rPr>
                <a:t>– to change / remove use </a:t>
              </a:r>
              <a:r>
                <a:rPr lang="en-US" sz="600" baseline="0">
                  <a:solidFill>
                    <a:srgbClr val="000000"/>
                  </a:solidFill>
                </a:rPr>
                <a:t>Insert Tab </a:t>
              </a:r>
              <a:r>
                <a:rPr lang="en-US" sz="600" baseline="0">
                  <a:solidFill>
                    <a:srgbClr val="000000"/>
                  </a:solidFill>
                  <a:sym typeface="Wingdings 3" panose="05040102010807070707" pitchFamily="18" charset="2"/>
                </a:rPr>
                <a:t> Header &amp; Footer Enter / change text  Click Apply All. </a:t>
              </a:r>
              <a:endParaRPr lang="en-US" sz="600" baseline="0">
                <a:solidFill>
                  <a:srgbClr val="000000"/>
                </a:solidFill>
              </a:endParaRPr>
            </a:p>
          </p:txBody>
        </p:sp>
        <p:sp>
          <p:nvSpPr>
            <p:cNvPr id="78" name="Rectangle 77">
              <a:extLst>
                <a:ext uri="{FF2B5EF4-FFF2-40B4-BE49-F238E27FC236}">
                  <a16:creationId xmlns:a16="http://schemas.microsoft.com/office/drawing/2014/main" id="{9EC3EFBE-5383-4FD6-B5CF-B434AA552049}"/>
                </a:ext>
              </a:extLst>
            </p:cNvPr>
            <p:cNvSpPr/>
            <p:nvPr userDrawn="1"/>
          </p:nvSpPr>
          <p:spPr>
            <a:xfrm>
              <a:off x="-1325" y="6871033"/>
              <a:ext cx="6477571" cy="143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600" b="0" baseline="0">
                  <a:solidFill>
                    <a:srgbClr val="000000"/>
                  </a:solidFill>
                </a:rPr>
                <a:t>Always copy slides into a new presentation using </a:t>
              </a:r>
              <a:r>
                <a:rPr lang="en-US" sz="600" b="1" baseline="0">
                  <a:solidFill>
                    <a:srgbClr val="000000"/>
                  </a:solidFill>
                </a:rPr>
                <a:t>Paste Options / Paste  Special </a:t>
              </a:r>
              <a:r>
                <a:rPr lang="en-US" sz="600" b="1" baseline="0">
                  <a:solidFill>
                    <a:srgbClr val="000000"/>
                  </a:solidFill>
                  <a:sym typeface="Wingdings 3" panose="05040102010807070707" pitchFamily="18" charset="2"/>
                </a:rPr>
                <a:t> Use Destination Theme</a:t>
              </a:r>
              <a:endParaRPr lang="en-US" sz="600" baseline="0">
                <a:solidFill>
                  <a:srgbClr val="000000"/>
                </a:solidFill>
              </a:endParaRPr>
            </a:p>
          </p:txBody>
        </p:sp>
      </p:grpSp>
      <p:pic>
        <p:nvPicPr>
          <p:cNvPr id="17" name="Picture 16">
            <a:extLst>
              <a:ext uri="{FF2B5EF4-FFF2-40B4-BE49-F238E27FC236}">
                <a16:creationId xmlns:a16="http://schemas.microsoft.com/office/drawing/2014/main" id="{97AD529D-D801-4F76-A17C-45A2B6353D4E}"/>
              </a:ext>
            </a:extLst>
          </p:cNvPr>
          <p:cNvPicPr>
            <a:picLocks noChangeAspect="1"/>
          </p:cNvPicPr>
          <p:nvPr userDrawn="1"/>
        </p:nvPicPr>
        <p:blipFill>
          <a:blip r:embed="rId4"/>
          <a:stretch>
            <a:fillRect/>
          </a:stretch>
        </p:blipFill>
        <p:spPr>
          <a:xfrm>
            <a:off x="-1184911" y="689011"/>
            <a:ext cx="939552" cy="2997619"/>
          </a:xfrm>
          <a:prstGeom prst="rect">
            <a:avLst/>
          </a:prstGeom>
        </p:spPr>
      </p:pic>
      <p:sp>
        <p:nvSpPr>
          <p:cNvPr id="53" name="Rectangle 52">
            <a:extLst>
              <a:ext uri="{FF2B5EF4-FFF2-40B4-BE49-F238E27FC236}">
                <a16:creationId xmlns:a16="http://schemas.microsoft.com/office/drawing/2014/main" id="{7A051F11-C545-4936-ACBA-747E4BACD57E}"/>
              </a:ext>
            </a:extLst>
          </p:cNvPr>
          <p:cNvSpPr/>
          <p:nvPr userDrawn="1"/>
        </p:nvSpPr>
        <p:spPr>
          <a:xfrm>
            <a:off x="12257315" y="-10546"/>
            <a:ext cx="1272540" cy="970953"/>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a:solidFill>
                  <a:srgbClr val="000000"/>
                </a:solidFill>
              </a:rPr>
              <a:t>When adding colors, </a:t>
            </a:r>
            <a:r>
              <a:rPr lang="en-US" sz="800" b="1">
                <a:solidFill>
                  <a:srgbClr val="000000"/>
                </a:solidFill>
              </a:rPr>
              <a:t>don’t use the variants or the Standard Colors </a:t>
            </a:r>
            <a:r>
              <a:rPr lang="en-US" sz="800">
                <a:solidFill>
                  <a:srgbClr val="000000"/>
                </a:solidFill>
              </a:rPr>
              <a:t>of the Theme Colors. </a:t>
            </a:r>
          </a:p>
          <a:p>
            <a:pPr algn="l">
              <a:lnSpc>
                <a:spcPct val="90000"/>
              </a:lnSpc>
              <a:spcBef>
                <a:spcPts val="600"/>
              </a:spcBef>
            </a:pPr>
            <a:r>
              <a:rPr lang="en-US" sz="800">
                <a:solidFill>
                  <a:srgbClr val="000000"/>
                </a:solidFill>
              </a:rPr>
              <a:t>Only use the </a:t>
            </a:r>
            <a:r>
              <a:rPr lang="en-US" sz="800" b="1">
                <a:solidFill>
                  <a:srgbClr val="000000"/>
                </a:solidFill>
              </a:rPr>
              <a:t>Data Visualization colors </a:t>
            </a:r>
            <a:r>
              <a:rPr lang="en-US" sz="800">
                <a:solidFill>
                  <a:srgbClr val="000000"/>
                </a:solidFill>
              </a:rPr>
              <a:t>for charts. </a:t>
            </a:r>
          </a:p>
        </p:txBody>
      </p:sp>
      <p:grpSp>
        <p:nvGrpSpPr>
          <p:cNvPr id="54" name="Group 53">
            <a:extLst>
              <a:ext uri="{FF2B5EF4-FFF2-40B4-BE49-F238E27FC236}">
                <a16:creationId xmlns:a16="http://schemas.microsoft.com/office/drawing/2014/main" id="{185A7E0A-0E9A-47A5-B742-782BC564D5A0}"/>
              </a:ext>
            </a:extLst>
          </p:cNvPr>
          <p:cNvGrpSpPr/>
          <p:nvPr userDrawn="1"/>
        </p:nvGrpSpPr>
        <p:grpSpPr>
          <a:xfrm>
            <a:off x="12257315" y="1051487"/>
            <a:ext cx="1272540" cy="3085386"/>
            <a:chOff x="12257314" y="1051487"/>
            <a:chExt cx="1272540" cy="3085386"/>
          </a:xfrm>
        </p:grpSpPr>
        <p:sp>
          <p:nvSpPr>
            <p:cNvPr id="55" name="Rectangle 54">
              <a:extLst>
                <a:ext uri="{FF2B5EF4-FFF2-40B4-BE49-F238E27FC236}">
                  <a16:creationId xmlns:a16="http://schemas.microsoft.com/office/drawing/2014/main" id="{1F6A66DB-8F42-4EF0-9FB6-3CF402FDEE03}"/>
                </a:ext>
              </a:extLst>
            </p:cNvPr>
            <p:cNvSpPr/>
            <p:nvPr userDrawn="1"/>
          </p:nvSpPr>
          <p:spPr>
            <a:xfrm>
              <a:off x="12257314" y="1051487"/>
              <a:ext cx="1272540" cy="3085386"/>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a:solidFill>
                  <a:schemeClr val="tx1"/>
                </a:solidFill>
              </a:endParaRPr>
            </a:p>
          </p:txBody>
        </p:sp>
        <p:sp>
          <p:nvSpPr>
            <p:cNvPr id="56" name="TextBox 55">
              <a:extLst>
                <a:ext uri="{FF2B5EF4-FFF2-40B4-BE49-F238E27FC236}">
                  <a16:creationId xmlns:a16="http://schemas.microsoft.com/office/drawing/2014/main" id="{CCFCCA5B-CFD2-4F97-8E39-F98B68B4303E}"/>
                </a:ext>
              </a:extLst>
            </p:cNvPr>
            <p:cNvSpPr txBox="1"/>
            <p:nvPr userDrawn="1"/>
          </p:nvSpPr>
          <p:spPr>
            <a:xfrm>
              <a:off x="12494753" y="3360230"/>
              <a:ext cx="841983" cy="290849"/>
            </a:xfrm>
            <a:prstGeom prst="rect">
              <a:avLst/>
            </a:prstGeom>
            <a:noFill/>
          </p:spPr>
          <p:txBody>
            <a:bodyPr wrap="square" lIns="0" tIns="0" rIns="0" bIns="0" rtlCol="0">
              <a:spAutoFit/>
            </a:bodyPr>
            <a:lstStyle/>
            <a:p>
              <a:pPr algn="l">
                <a:lnSpc>
                  <a:spcPct val="90000"/>
                </a:lnSpc>
              </a:pPr>
              <a:r>
                <a:rPr lang="en-US" sz="700" b="1">
                  <a:solidFill>
                    <a:srgbClr val="000000"/>
                  </a:solidFill>
                </a:rPr>
                <a:t>Data Visualization colors in correct order. </a:t>
              </a:r>
            </a:p>
          </p:txBody>
        </p:sp>
        <p:sp>
          <p:nvSpPr>
            <p:cNvPr id="57" name="Freeform: Shape 56">
              <a:extLst>
                <a:ext uri="{FF2B5EF4-FFF2-40B4-BE49-F238E27FC236}">
                  <a16:creationId xmlns:a16="http://schemas.microsoft.com/office/drawing/2014/main" id="{FB8CAF0A-9B91-4E3B-A705-4886072B626A}"/>
                </a:ext>
              </a:extLst>
            </p:cNvPr>
            <p:cNvSpPr/>
            <p:nvPr userDrawn="1"/>
          </p:nvSpPr>
          <p:spPr>
            <a:xfrm>
              <a:off x="12292693" y="2388620"/>
              <a:ext cx="166007" cy="10126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8" name="TextBox 57">
              <a:extLst>
                <a:ext uri="{FF2B5EF4-FFF2-40B4-BE49-F238E27FC236}">
                  <a16:creationId xmlns:a16="http://schemas.microsoft.com/office/drawing/2014/main" id="{744DFD51-D990-4957-9FB1-31FFF1FD6AEA}"/>
                </a:ext>
              </a:extLst>
            </p:cNvPr>
            <p:cNvSpPr txBox="1"/>
            <p:nvPr userDrawn="1"/>
          </p:nvSpPr>
          <p:spPr>
            <a:xfrm>
              <a:off x="12386053" y="1119751"/>
              <a:ext cx="1038123" cy="96950"/>
            </a:xfrm>
            <a:prstGeom prst="rect">
              <a:avLst/>
            </a:prstGeom>
            <a:noFill/>
          </p:spPr>
          <p:txBody>
            <a:bodyPr wrap="square" lIns="0" tIns="0" rIns="0" bIns="0" rtlCol="0">
              <a:spAutoFit/>
            </a:bodyPr>
            <a:lstStyle/>
            <a:p>
              <a:pPr algn="l">
                <a:lnSpc>
                  <a:spcPct val="90000"/>
                </a:lnSpc>
              </a:pPr>
              <a:r>
                <a:rPr lang="en-US" sz="700" b="1">
                  <a:solidFill>
                    <a:srgbClr val="000000"/>
                  </a:solidFill>
                </a:rPr>
                <a:t>Primary Brand Colors</a:t>
              </a:r>
              <a:endParaRPr lang="en-US" sz="700">
                <a:solidFill>
                  <a:srgbClr val="000000"/>
                </a:solidFill>
              </a:endParaRPr>
            </a:p>
          </p:txBody>
        </p:sp>
        <p:sp>
          <p:nvSpPr>
            <p:cNvPr id="59" name="Freeform: Shape 58">
              <a:extLst>
                <a:ext uri="{FF2B5EF4-FFF2-40B4-BE49-F238E27FC236}">
                  <a16:creationId xmlns:a16="http://schemas.microsoft.com/office/drawing/2014/main" id="{CD7FF365-2D4C-49DD-847C-D74980ECC1E9}"/>
                </a:ext>
              </a:extLst>
            </p:cNvPr>
            <p:cNvSpPr/>
            <p:nvPr userDrawn="1"/>
          </p:nvSpPr>
          <p:spPr>
            <a:xfrm flipH="1" flipV="1">
              <a:off x="13337378" y="1169084"/>
              <a:ext cx="130289" cy="364835"/>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30289" h="579664">
                  <a:moveTo>
                    <a:pt x="95250" y="0"/>
                  </a:moveTo>
                  <a:lnTo>
                    <a:pt x="0" y="0"/>
                  </a:lnTo>
                  <a:lnTo>
                    <a:pt x="0" y="579664"/>
                  </a:lnTo>
                  <a:lnTo>
                    <a:pt x="130289"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0" name="Freeform: Shape 59">
              <a:extLst>
                <a:ext uri="{FF2B5EF4-FFF2-40B4-BE49-F238E27FC236}">
                  <a16:creationId xmlns:a16="http://schemas.microsoft.com/office/drawing/2014/main" id="{5EF6C03F-ABF2-4A76-909E-DBA5077DC02C}"/>
                </a:ext>
              </a:extLst>
            </p:cNvPr>
            <p:cNvSpPr/>
            <p:nvPr userDrawn="1"/>
          </p:nvSpPr>
          <p:spPr>
            <a:xfrm flipH="1">
              <a:off x="13304700" y="2605092"/>
              <a:ext cx="166007" cy="1168992"/>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1" name="TextBox 60">
              <a:extLst>
                <a:ext uri="{FF2B5EF4-FFF2-40B4-BE49-F238E27FC236}">
                  <a16:creationId xmlns:a16="http://schemas.microsoft.com/office/drawing/2014/main" id="{6AAE6DE2-ABB2-4C84-AD69-A57DEBCC006B}"/>
                </a:ext>
              </a:extLst>
            </p:cNvPr>
            <p:cNvSpPr txBox="1"/>
            <p:nvPr userDrawn="1"/>
          </p:nvSpPr>
          <p:spPr>
            <a:xfrm>
              <a:off x="12494753" y="3709681"/>
              <a:ext cx="841983" cy="290849"/>
            </a:xfrm>
            <a:prstGeom prst="rect">
              <a:avLst/>
            </a:prstGeom>
            <a:noFill/>
          </p:spPr>
          <p:txBody>
            <a:bodyPr wrap="square" lIns="0" tIns="0" rIns="0" bIns="0" rtlCol="0">
              <a:spAutoFit/>
            </a:bodyPr>
            <a:lstStyle/>
            <a:p>
              <a:pPr algn="l">
                <a:lnSpc>
                  <a:spcPct val="90000"/>
                </a:lnSpc>
              </a:pPr>
              <a:r>
                <a:rPr lang="en-US" sz="700" b="1">
                  <a:solidFill>
                    <a:srgbClr val="000000"/>
                  </a:solidFill>
                </a:rPr>
                <a:t>Lighter / Darker versions for Data Visualizations only. </a:t>
              </a:r>
            </a:p>
          </p:txBody>
        </p:sp>
        <p:pic>
          <p:nvPicPr>
            <p:cNvPr id="62" name="Picture 61">
              <a:extLst>
                <a:ext uri="{FF2B5EF4-FFF2-40B4-BE49-F238E27FC236}">
                  <a16:creationId xmlns:a16="http://schemas.microsoft.com/office/drawing/2014/main" id="{E75267ED-F4AC-45E8-9B29-C2AF59E8B096}"/>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12343753" y="1289200"/>
              <a:ext cx="1097249" cy="2017719"/>
            </a:xfrm>
            <a:prstGeom prst="rect">
              <a:avLst/>
            </a:prstGeom>
          </p:spPr>
        </p:pic>
        <p:sp>
          <p:nvSpPr>
            <p:cNvPr id="63" name="Rectangle 62">
              <a:extLst>
                <a:ext uri="{FF2B5EF4-FFF2-40B4-BE49-F238E27FC236}">
                  <a16:creationId xmlns:a16="http://schemas.microsoft.com/office/drawing/2014/main" id="{1F9121C2-957F-4A1F-ACB9-3DE4BAD9BD4D}"/>
                </a:ext>
              </a:extLst>
            </p:cNvPr>
            <p:cNvSpPr/>
            <p:nvPr userDrawn="1"/>
          </p:nvSpPr>
          <p:spPr>
            <a:xfrm>
              <a:off x="12353371" y="1616205"/>
              <a:ext cx="1074126"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a:solidFill>
                    <a:srgbClr val="000000"/>
                  </a:solidFill>
                </a:rPr>
                <a:t>Do not use these variants!</a:t>
              </a:r>
            </a:p>
          </p:txBody>
        </p:sp>
        <p:sp>
          <p:nvSpPr>
            <p:cNvPr id="64" name="Rectangle 63">
              <a:extLst>
                <a:ext uri="{FF2B5EF4-FFF2-40B4-BE49-F238E27FC236}">
                  <a16:creationId xmlns:a16="http://schemas.microsoft.com/office/drawing/2014/main" id="{4383BC7A-8710-45B8-B7BB-29AE3313E4F9}"/>
                </a:ext>
              </a:extLst>
            </p:cNvPr>
            <p:cNvSpPr/>
            <p:nvPr userDrawn="1"/>
          </p:nvSpPr>
          <p:spPr>
            <a:xfrm>
              <a:off x="12357206" y="2338634"/>
              <a:ext cx="1074370"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65" name="Rectangle 64">
              <a:extLst>
                <a:ext uri="{FF2B5EF4-FFF2-40B4-BE49-F238E27FC236}">
                  <a16:creationId xmlns:a16="http://schemas.microsoft.com/office/drawing/2014/main" id="{3F14AD32-3EDA-4A4F-9132-956C03B8E629}"/>
                </a:ext>
              </a:extLst>
            </p:cNvPr>
            <p:cNvSpPr/>
            <p:nvPr userDrawn="1"/>
          </p:nvSpPr>
          <p:spPr>
            <a:xfrm>
              <a:off x="12781010" y="1481846"/>
              <a:ext cx="644483"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66" name="Rectangle 65">
              <a:extLst>
                <a:ext uri="{FF2B5EF4-FFF2-40B4-BE49-F238E27FC236}">
                  <a16:creationId xmlns:a16="http://schemas.microsoft.com/office/drawing/2014/main" id="{CDC53D65-E0C4-4E75-AADE-23A49591DEEB}"/>
                </a:ext>
              </a:extLst>
            </p:cNvPr>
            <p:cNvSpPr/>
            <p:nvPr userDrawn="1"/>
          </p:nvSpPr>
          <p:spPr>
            <a:xfrm>
              <a:off x="12357206" y="2449369"/>
              <a:ext cx="1074370" cy="427471"/>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grpSp>
          <p:nvGrpSpPr>
            <p:cNvPr id="67" name="Group 66">
              <a:extLst>
                <a:ext uri="{FF2B5EF4-FFF2-40B4-BE49-F238E27FC236}">
                  <a16:creationId xmlns:a16="http://schemas.microsoft.com/office/drawing/2014/main" id="{734E3783-2AF4-456E-B58F-AF076385BD96}"/>
                </a:ext>
              </a:extLst>
            </p:cNvPr>
            <p:cNvGrpSpPr/>
            <p:nvPr userDrawn="1"/>
          </p:nvGrpSpPr>
          <p:grpSpPr>
            <a:xfrm>
              <a:off x="12364752" y="2345932"/>
              <a:ext cx="1055431" cy="88186"/>
              <a:chOff x="914335" y="6913770"/>
              <a:chExt cx="1109884" cy="100584"/>
            </a:xfrm>
            <a:noFill/>
          </p:grpSpPr>
          <p:sp>
            <p:nvSpPr>
              <p:cNvPr id="117" name="Rectangle 116">
                <a:extLst>
                  <a:ext uri="{FF2B5EF4-FFF2-40B4-BE49-F238E27FC236}">
                    <a16:creationId xmlns:a16="http://schemas.microsoft.com/office/drawing/2014/main" id="{A40B60AD-93F1-4216-8F84-31D9A6DFC8CD}"/>
                  </a:ext>
                </a:extLst>
              </p:cNvPr>
              <p:cNvSpPr/>
              <p:nvPr/>
            </p:nvSpPr>
            <p:spPr>
              <a:xfrm>
                <a:off x="9143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1</a:t>
                </a:r>
              </a:p>
            </p:txBody>
          </p:sp>
          <p:sp>
            <p:nvSpPr>
              <p:cNvPr id="118" name="Rectangle 117">
                <a:extLst>
                  <a:ext uri="{FF2B5EF4-FFF2-40B4-BE49-F238E27FC236}">
                    <a16:creationId xmlns:a16="http://schemas.microsoft.com/office/drawing/2014/main" id="{7153DE13-4A63-4075-AF41-791E65946C14}"/>
                  </a:ext>
                </a:extLst>
              </p:cNvPr>
              <p:cNvSpPr/>
              <p:nvPr/>
            </p:nvSpPr>
            <p:spPr>
              <a:xfrm>
                <a:off x="113862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3</a:t>
                </a:r>
              </a:p>
            </p:txBody>
          </p:sp>
          <p:sp>
            <p:nvSpPr>
              <p:cNvPr id="119" name="Rectangle 118">
                <a:extLst>
                  <a:ext uri="{FF2B5EF4-FFF2-40B4-BE49-F238E27FC236}">
                    <a16:creationId xmlns:a16="http://schemas.microsoft.com/office/drawing/2014/main" id="{1CECFDC8-C169-4292-AA1B-0519BDF9FC10}"/>
                  </a:ext>
                </a:extLst>
              </p:cNvPr>
              <p:cNvSpPr/>
              <p:nvPr/>
            </p:nvSpPr>
            <p:spPr>
              <a:xfrm>
                <a:off x="1026479"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2</a:t>
                </a:r>
              </a:p>
            </p:txBody>
          </p:sp>
          <p:sp>
            <p:nvSpPr>
              <p:cNvPr id="120" name="Rectangle 119">
                <a:extLst>
                  <a:ext uri="{FF2B5EF4-FFF2-40B4-BE49-F238E27FC236}">
                    <a16:creationId xmlns:a16="http://schemas.microsoft.com/office/drawing/2014/main" id="{641A4A58-0519-42A9-B63B-316001BA021F}"/>
                  </a:ext>
                </a:extLst>
              </p:cNvPr>
              <p:cNvSpPr/>
              <p:nvPr/>
            </p:nvSpPr>
            <p:spPr>
              <a:xfrm>
                <a:off x="1250766"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nl-NL" sz="400" b="1" i="0" u="none" strike="noStrike" kern="0" cap="none" spc="0" normalizeH="0" baseline="0" noProof="0">
                    <a:ln>
                      <a:noFill/>
                    </a:ln>
                    <a:solidFill>
                      <a:srgbClr val="FFFFFF"/>
                    </a:solidFill>
                    <a:effectLst/>
                    <a:uLnTx/>
                    <a:uFillTx/>
                    <a:latin typeface="+mn-lt"/>
                    <a:cs typeface="Arial"/>
                  </a:rPr>
                  <a:t>4</a:t>
                </a:r>
              </a:p>
            </p:txBody>
          </p:sp>
          <p:sp>
            <p:nvSpPr>
              <p:cNvPr id="121" name="Rectangle 120">
                <a:extLst>
                  <a:ext uri="{FF2B5EF4-FFF2-40B4-BE49-F238E27FC236}">
                    <a16:creationId xmlns:a16="http://schemas.microsoft.com/office/drawing/2014/main" id="{D7249ABC-7023-4151-AEC3-49DE51383528}"/>
                  </a:ext>
                </a:extLst>
              </p:cNvPr>
              <p:cNvSpPr/>
              <p:nvPr/>
            </p:nvSpPr>
            <p:spPr>
              <a:xfrm>
                <a:off x="1362910"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5</a:t>
                </a:r>
              </a:p>
            </p:txBody>
          </p:sp>
          <p:sp>
            <p:nvSpPr>
              <p:cNvPr id="122" name="Rectangle 121">
                <a:extLst>
                  <a:ext uri="{FF2B5EF4-FFF2-40B4-BE49-F238E27FC236}">
                    <a16:creationId xmlns:a16="http://schemas.microsoft.com/office/drawing/2014/main" id="{BDE7A2EE-185B-4262-B1BA-C6C185211166}"/>
                  </a:ext>
                </a:extLst>
              </p:cNvPr>
              <p:cNvSpPr/>
              <p:nvPr/>
            </p:nvSpPr>
            <p:spPr>
              <a:xfrm>
                <a:off x="1475053"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6</a:t>
                </a:r>
              </a:p>
            </p:txBody>
          </p:sp>
          <p:sp>
            <p:nvSpPr>
              <p:cNvPr id="123" name="Rectangle 122">
                <a:extLst>
                  <a:ext uri="{FF2B5EF4-FFF2-40B4-BE49-F238E27FC236}">
                    <a16:creationId xmlns:a16="http://schemas.microsoft.com/office/drawing/2014/main" id="{DDBA966F-676E-4315-A5FC-2419808F2492}"/>
                  </a:ext>
                </a:extLst>
              </p:cNvPr>
              <p:cNvSpPr/>
              <p:nvPr/>
            </p:nvSpPr>
            <p:spPr>
              <a:xfrm>
                <a:off x="1587197"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7</a:t>
                </a:r>
              </a:p>
            </p:txBody>
          </p:sp>
          <p:sp>
            <p:nvSpPr>
              <p:cNvPr id="124" name="Rectangle 123">
                <a:extLst>
                  <a:ext uri="{FF2B5EF4-FFF2-40B4-BE49-F238E27FC236}">
                    <a16:creationId xmlns:a16="http://schemas.microsoft.com/office/drawing/2014/main" id="{D6328D79-3EDD-4111-83BB-EA6AB7F98806}"/>
                  </a:ext>
                </a:extLst>
              </p:cNvPr>
              <p:cNvSpPr/>
              <p:nvPr/>
            </p:nvSpPr>
            <p:spPr>
              <a:xfrm>
                <a:off x="169934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8</a:t>
                </a:r>
              </a:p>
            </p:txBody>
          </p:sp>
          <p:sp>
            <p:nvSpPr>
              <p:cNvPr id="125" name="Rectangle 124">
                <a:extLst>
                  <a:ext uri="{FF2B5EF4-FFF2-40B4-BE49-F238E27FC236}">
                    <a16:creationId xmlns:a16="http://schemas.microsoft.com/office/drawing/2014/main" id="{C2AD9B8F-D7B0-4D2B-AB1B-4C93C86557C9}"/>
                  </a:ext>
                </a:extLst>
              </p:cNvPr>
              <p:cNvSpPr/>
              <p:nvPr/>
            </p:nvSpPr>
            <p:spPr>
              <a:xfrm>
                <a:off x="1811488"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pt-BR" sz="400" b="1" i="0" u="none" strike="noStrike" kern="0" cap="none" spc="0" normalizeH="0" baseline="0" noProof="0">
                    <a:ln>
                      <a:noFill/>
                    </a:ln>
                    <a:solidFill>
                      <a:srgbClr val="FFFFFF"/>
                    </a:solidFill>
                    <a:effectLst/>
                    <a:uLnTx/>
                    <a:uFillTx/>
                    <a:latin typeface="+mn-lt"/>
                    <a:cs typeface="Arial"/>
                  </a:rPr>
                  <a:t>9</a:t>
                </a:r>
              </a:p>
            </p:txBody>
          </p:sp>
          <p:sp>
            <p:nvSpPr>
              <p:cNvPr id="126" name="Rectangle 125">
                <a:extLst>
                  <a:ext uri="{FF2B5EF4-FFF2-40B4-BE49-F238E27FC236}">
                    <a16:creationId xmlns:a16="http://schemas.microsoft.com/office/drawing/2014/main" id="{907D5595-AF21-437E-823F-9DF4C18084D8}"/>
                  </a:ext>
                </a:extLst>
              </p:cNvPr>
              <p:cNvSpPr/>
              <p:nvPr/>
            </p:nvSpPr>
            <p:spPr>
              <a:xfrm>
                <a:off x="19236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10</a:t>
                </a:r>
              </a:p>
            </p:txBody>
          </p:sp>
        </p:grpSp>
        <p:pic>
          <p:nvPicPr>
            <p:cNvPr id="68" name="Graphic 67" descr="Close with solid fill">
              <a:extLst>
                <a:ext uri="{FF2B5EF4-FFF2-40B4-BE49-F238E27FC236}">
                  <a16:creationId xmlns:a16="http://schemas.microsoft.com/office/drawing/2014/main" id="{E53BF390-C23F-46A4-BFBB-E1E29A6234FC}"/>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359990" y="3132474"/>
              <a:ext cx="100919" cy="100919"/>
            </a:xfrm>
            <a:prstGeom prst="rect">
              <a:avLst/>
            </a:prstGeom>
          </p:spPr>
        </p:pic>
        <p:pic>
          <p:nvPicPr>
            <p:cNvPr id="69" name="Graphic 68" descr="Close with solid fill">
              <a:extLst>
                <a:ext uri="{FF2B5EF4-FFF2-40B4-BE49-F238E27FC236}">
                  <a16:creationId xmlns:a16="http://schemas.microsoft.com/office/drawing/2014/main" id="{AC537C6F-E7C1-4795-A5EC-E1797D641A87}"/>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468758" y="3132474"/>
              <a:ext cx="100919" cy="100919"/>
            </a:xfrm>
            <a:prstGeom prst="rect">
              <a:avLst/>
            </a:prstGeom>
          </p:spPr>
        </p:pic>
        <p:pic>
          <p:nvPicPr>
            <p:cNvPr id="70" name="Graphic 69" descr="Close with solid fill">
              <a:extLst>
                <a:ext uri="{FF2B5EF4-FFF2-40B4-BE49-F238E27FC236}">
                  <a16:creationId xmlns:a16="http://schemas.microsoft.com/office/drawing/2014/main" id="{7FAC67D8-E1CD-46CE-B8BB-D53FDF9F196D}"/>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572765" y="3132473"/>
              <a:ext cx="100919" cy="100919"/>
            </a:xfrm>
            <a:prstGeom prst="rect">
              <a:avLst/>
            </a:prstGeom>
          </p:spPr>
        </p:pic>
        <p:pic>
          <p:nvPicPr>
            <p:cNvPr id="71" name="Graphic 70" descr="Close with solid fill">
              <a:extLst>
                <a:ext uri="{FF2B5EF4-FFF2-40B4-BE49-F238E27FC236}">
                  <a16:creationId xmlns:a16="http://schemas.microsoft.com/office/drawing/2014/main" id="{8230B86D-5B3C-4CD8-BA87-95275678A657}"/>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679153" y="3132472"/>
              <a:ext cx="100919" cy="100919"/>
            </a:xfrm>
            <a:prstGeom prst="rect">
              <a:avLst/>
            </a:prstGeom>
          </p:spPr>
        </p:pic>
        <p:pic>
          <p:nvPicPr>
            <p:cNvPr id="72" name="Graphic 71" descr="Close with solid fill">
              <a:extLst>
                <a:ext uri="{FF2B5EF4-FFF2-40B4-BE49-F238E27FC236}">
                  <a16:creationId xmlns:a16="http://schemas.microsoft.com/office/drawing/2014/main" id="{830F2B8D-92DF-4330-AB56-F03E3E4FD302}"/>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785541" y="3132471"/>
              <a:ext cx="100919" cy="100919"/>
            </a:xfrm>
            <a:prstGeom prst="rect">
              <a:avLst/>
            </a:prstGeom>
          </p:spPr>
        </p:pic>
        <p:pic>
          <p:nvPicPr>
            <p:cNvPr id="73" name="Graphic 72" descr="Close with solid fill">
              <a:extLst>
                <a:ext uri="{FF2B5EF4-FFF2-40B4-BE49-F238E27FC236}">
                  <a16:creationId xmlns:a16="http://schemas.microsoft.com/office/drawing/2014/main" id="{9A252178-7052-4A5E-99C8-BF9378211C15}"/>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891929" y="3132470"/>
              <a:ext cx="100919" cy="100919"/>
            </a:xfrm>
            <a:prstGeom prst="rect">
              <a:avLst/>
            </a:prstGeom>
          </p:spPr>
        </p:pic>
        <p:pic>
          <p:nvPicPr>
            <p:cNvPr id="113" name="Graphic 112" descr="Close with solid fill">
              <a:extLst>
                <a:ext uri="{FF2B5EF4-FFF2-40B4-BE49-F238E27FC236}">
                  <a16:creationId xmlns:a16="http://schemas.microsoft.com/office/drawing/2014/main" id="{5AFBFE90-361D-4675-A60A-C3944EE17A60}"/>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998317" y="3132469"/>
              <a:ext cx="100919" cy="100919"/>
            </a:xfrm>
            <a:prstGeom prst="rect">
              <a:avLst/>
            </a:prstGeom>
          </p:spPr>
        </p:pic>
        <p:pic>
          <p:nvPicPr>
            <p:cNvPr id="114" name="Graphic 113" descr="Close with solid fill">
              <a:extLst>
                <a:ext uri="{FF2B5EF4-FFF2-40B4-BE49-F238E27FC236}">
                  <a16:creationId xmlns:a16="http://schemas.microsoft.com/office/drawing/2014/main" id="{0324CA63-B4FD-4F32-A48B-CC372D22F845}"/>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104705" y="3132468"/>
              <a:ext cx="100919" cy="100919"/>
            </a:xfrm>
            <a:prstGeom prst="rect">
              <a:avLst/>
            </a:prstGeom>
          </p:spPr>
        </p:pic>
        <p:pic>
          <p:nvPicPr>
            <p:cNvPr id="115" name="Graphic 114" descr="Close with solid fill">
              <a:extLst>
                <a:ext uri="{FF2B5EF4-FFF2-40B4-BE49-F238E27FC236}">
                  <a16:creationId xmlns:a16="http://schemas.microsoft.com/office/drawing/2014/main" id="{10D14DC7-8690-4FCB-8E66-A79426B42043}"/>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211093" y="3132467"/>
              <a:ext cx="100919" cy="100919"/>
            </a:xfrm>
            <a:prstGeom prst="rect">
              <a:avLst/>
            </a:prstGeom>
          </p:spPr>
        </p:pic>
        <p:pic>
          <p:nvPicPr>
            <p:cNvPr id="116" name="Graphic 115" descr="Close with solid fill">
              <a:extLst>
                <a:ext uri="{FF2B5EF4-FFF2-40B4-BE49-F238E27FC236}">
                  <a16:creationId xmlns:a16="http://schemas.microsoft.com/office/drawing/2014/main" id="{C1794AE2-4267-488E-B246-8545817B08F5}"/>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317481" y="3132466"/>
              <a:ext cx="100919" cy="100919"/>
            </a:xfrm>
            <a:prstGeom prst="rect">
              <a:avLst/>
            </a:prstGeom>
          </p:spPr>
        </p:pic>
      </p:grpSp>
      <p:sp>
        <p:nvSpPr>
          <p:cNvPr id="3" name="Date Placeholder 2">
            <a:extLst>
              <a:ext uri="{FF2B5EF4-FFF2-40B4-BE49-F238E27FC236}">
                <a16:creationId xmlns:a16="http://schemas.microsoft.com/office/drawing/2014/main" id="{5AA97143-AB88-41EC-B6B9-395E6AAF8F82}"/>
              </a:ext>
            </a:extLst>
          </p:cNvPr>
          <p:cNvSpPr>
            <a:spLocks noGrp="1"/>
          </p:cNvSpPr>
          <p:nvPr>
            <p:ph type="dt" sz="half" idx="18"/>
          </p:nvPr>
        </p:nvSpPr>
        <p:spPr>
          <a:xfrm>
            <a:off x="-87988" y="6901977"/>
            <a:ext cx="54864" cy="54864"/>
          </a:xfrm>
        </p:spPr>
        <p:txBody>
          <a:bodyPr/>
          <a:lstStyle>
            <a:lvl1pPr>
              <a:defRPr sz="133">
                <a:noFill/>
              </a:defRPr>
            </a:lvl1pPr>
          </a:lstStyle>
          <a:p>
            <a:fld id="{5FC5132E-A200-40C7-AC52-F5C6174F51F5}" type="datetime4">
              <a:rPr lang="en-US" smtClean="0"/>
              <a:t>September 27, 2024</a:t>
            </a:fld>
            <a:endParaRPr lang="en-US"/>
          </a:p>
        </p:txBody>
      </p:sp>
      <p:sp>
        <p:nvSpPr>
          <p:cNvPr id="4" name="Footer Placeholder 3">
            <a:extLst>
              <a:ext uri="{FF2B5EF4-FFF2-40B4-BE49-F238E27FC236}">
                <a16:creationId xmlns:a16="http://schemas.microsoft.com/office/drawing/2014/main" id="{B860E2E7-D6FF-4CC7-8126-C6D4A091DE98}"/>
              </a:ext>
            </a:extLst>
          </p:cNvPr>
          <p:cNvSpPr>
            <a:spLocks noGrp="1"/>
          </p:cNvSpPr>
          <p:nvPr>
            <p:ph type="ftr" sz="quarter" idx="19"/>
          </p:nvPr>
        </p:nvSpPr>
        <p:spPr>
          <a:xfrm>
            <a:off x="6170052" y="6403793"/>
            <a:ext cx="5464737" cy="214805"/>
          </a:xfrm>
        </p:spPr>
        <p:txBody>
          <a:bodyPr/>
          <a:lstStyle/>
          <a:p>
            <a:r>
              <a:rPr lang="en-US"/>
              <a:t>S&amp;P Global Commodity Insights</a:t>
            </a:r>
          </a:p>
        </p:txBody>
      </p:sp>
      <p:sp>
        <p:nvSpPr>
          <p:cNvPr id="5" name="Slide Number Placeholder 4">
            <a:extLst>
              <a:ext uri="{FF2B5EF4-FFF2-40B4-BE49-F238E27FC236}">
                <a16:creationId xmlns:a16="http://schemas.microsoft.com/office/drawing/2014/main" id="{457D495E-526B-486D-A788-BA139D278706}"/>
              </a:ext>
            </a:extLst>
          </p:cNvPr>
          <p:cNvSpPr>
            <a:spLocks noGrp="1"/>
          </p:cNvSpPr>
          <p:nvPr>
            <p:ph type="sldNum" sz="quarter" idx="20"/>
          </p:nvPr>
        </p:nvSpPr>
        <p:spPr>
          <a:xfrm>
            <a:off x="12212531" y="6883061"/>
            <a:ext cx="54864" cy="54864"/>
          </a:xfrm>
        </p:spPr>
        <p:txBody>
          <a:bodyPr/>
          <a:lstStyle>
            <a:lvl1pPr>
              <a:defRPr sz="133">
                <a:noFill/>
              </a:defRPr>
            </a:lvl1pPr>
          </a:lstStyle>
          <a:p>
            <a:fld id="{5CFA18E4-D58E-4B28-B105-28D9665A8EBC}" type="slidenum">
              <a:rPr lang="en-US" smtClean="0"/>
              <a:pPr/>
              <a:t>‹#›</a:t>
            </a:fld>
            <a:endParaRPr lang="en-US"/>
          </a:p>
        </p:txBody>
      </p:sp>
      <p:cxnSp>
        <p:nvCxnSpPr>
          <p:cNvPr id="23" name="Straight Connector 22">
            <a:extLst>
              <a:ext uri="{FF2B5EF4-FFF2-40B4-BE49-F238E27FC236}">
                <a16:creationId xmlns:a16="http://schemas.microsoft.com/office/drawing/2014/main" id="{654E3149-C482-6CD0-FAFC-0D0FE3067290}"/>
              </a:ext>
            </a:extLst>
          </p:cNvPr>
          <p:cNvCxnSpPr>
            <a:cxnSpLocks/>
          </p:cNvCxnSpPr>
          <p:nvPr userDrawn="1"/>
        </p:nvCxnSpPr>
        <p:spPr>
          <a:xfrm flipH="1">
            <a:off x="-78279" y="1964654"/>
            <a:ext cx="7789072"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a16="http://schemas.microsoft.com/office/drawing/2014/main" id="{A6881F0F-CBEA-D7ED-198E-F5498BDD2737}"/>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l="3779"/>
          <a:stretch/>
        </p:blipFill>
        <p:spPr>
          <a:xfrm>
            <a:off x="524050" y="137110"/>
            <a:ext cx="2269951" cy="1294817"/>
          </a:xfrm>
          <a:prstGeom prst="rect">
            <a:avLst/>
          </a:prstGeom>
        </p:spPr>
      </p:pic>
    </p:spTree>
    <p:extLst>
      <p:ext uri="{BB962C8B-B14F-4D97-AF65-F5344CB8AC3E}">
        <p14:creationId xmlns:p14="http://schemas.microsoft.com/office/powerpoint/2010/main" val="111164658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67041" y="1620838"/>
            <a:ext cx="7476041" cy="4398962"/>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hasCustomPrompt="1"/>
          </p:nvPr>
        </p:nvSpPr>
        <p:spPr>
          <a:xfrm>
            <a:off x="8206253" y="1619998"/>
            <a:ext cx="3423496" cy="4396663"/>
          </a:xfrm>
        </p:spPr>
        <p:txBody>
          <a:bodyPr anchor="t">
            <a:normAutofit/>
          </a:bodyPr>
          <a:lstStyle>
            <a:lvl1pPr marL="0" indent="0">
              <a:buNone/>
              <a:defRPr sz="1600">
                <a:latin typeface="+mn-lt"/>
                <a:cs typeface="+mj-cs"/>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[Sub-headline]</a:t>
            </a:r>
          </a:p>
        </p:txBody>
      </p:sp>
      <p:sp>
        <p:nvSpPr>
          <p:cNvPr id="5" name="Date Placeholder 4"/>
          <p:cNvSpPr>
            <a:spLocks noGrp="1"/>
          </p:cNvSpPr>
          <p:nvPr>
            <p:ph type="dt" sz="half" idx="10"/>
          </p:nvPr>
        </p:nvSpPr>
        <p:spPr/>
        <p:txBody>
          <a:bodyPr/>
          <a:lstStyle/>
          <a:p>
            <a:fld id="{0B888A44-D1BD-4B2E-AF7B-11A029E46D47}" type="datetime4">
              <a:rPr lang="en-US" smtClean="0"/>
              <a:t>September 27, 2024</a:t>
            </a:fld>
            <a:endParaRPr lang="en-US"/>
          </a:p>
        </p:txBody>
      </p:sp>
      <p:sp>
        <p:nvSpPr>
          <p:cNvPr id="6" name="Footer Placeholder 5"/>
          <p:cNvSpPr>
            <a:spLocks noGrp="1"/>
          </p:cNvSpPr>
          <p:nvPr>
            <p:ph type="ftr" sz="quarter" idx="11"/>
          </p:nvPr>
        </p:nvSpPr>
        <p:spPr/>
        <p:txBody>
          <a:bodyPr/>
          <a:lstStyle/>
          <a:p>
            <a:r>
              <a:rPr lang="en-US"/>
              <a:t>S&amp;P Global Commodity Insights</a:t>
            </a:r>
          </a:p>
        </p:txBody>
      </p:sp>
      <p:sp>
        <p:nvSpPr>
          <p:cNvPr id="7" name="Slide Number Placeholder 6"/>
          <p:cNvSpPr>
            <a:spLocks noGrp="1"/>
          </p:cNvSpPr>
          <p:nvPr>
            <p:ph type="sldNum" sz="quarter" idx="12"/>
          </p:nvPr>
        </p:nvSpPr>
        <p:spPr/>
        <p:txBody>
          <a:bodyPr/>
          <a:lstStyle/>
          <a:p>
            <a:fld id="{5CFA18E4-D58E-4B28-B105-28D9665A8EBC}" type="slidenum">
              <a:rPr lang="en-US" smtClean="0"/>
              <a:t>‹#›</a:t>
            </a:fld>
            <a:endParaRPr lang="en-US"/>
          </a:p>
        </p:txBody>
      </p:sp>
      <p:sp>
        <p:nvSpPr>
          <p:cNvPr id="2" name="Title 1">
            <a:extLst>
              <a:ext uri="{FF2B5EF4-FFF2-40B4-BE49-F238E27FC236}">
                <a16:creationId xmlns:a16="http://schemas.microsoft.com/office/drawing/2014/main" id="{5975813A-CD63-4253-8001-91BA1316B93B}"/>
              </a:ext>
            </a:extLst>
          </p:cNvPr>
          <p:cNvSpPr>
            <a:spLocks noGrp="1"/>
          </p:cNvSpPr>
          <p:nvPr>
            <p:ph type="title" hasCustomPrompt="1"/>
          </p:nvPr>
        </p:nvSpPr>
        <p:spPr>
          <a:xfrm>
            <a:off x="567040" y="651300"/>
            <a:ext cx="11062709" cy="648111"/>
          </a:xfrm>
        </p:spPr>
        <p:txBody>
          <a:bodyPr/>
          <a:lstStyle/>
          <a:p>
            <a:r>
              <a:rPr lang="en-US"/>
              <a:t>[Headline]</a:t>
            </a:r>
          </a:p>
        </p:txBody>
      </p:sp>
    </p:spTree>
    <p:extLst>
      <p:ext uri="{BB962C8B-B14F-4D97-AF65-F5344CB8AC3E}">
        <p14:creationId xmlns:p14="http://schemas.microsoft.com/office/powerpoint/2010/main" val="4124047983"/>
      </p:ext>
    </p:extLst>
  </p:cSld>
  <p:clrMapOvr>
    <a:masterClrMapping/>
  </p:clrMapOvr>
  <p:extLst>
    <p:ext uri="{DCECCB84-F9BA-43D5-87BE-67443E8EF086}">
      <p15:sldGuideLst xmlns:p15="http://schemas.microsoft.com/office/powerpoint/2012/main">
        <p15:guide id="1" orient="horz" pos="1021"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67039" y="1622425"/>
            <a:ext cx="11064240" cy="4397376"/>
          </a:xfrm>
        </p:spPr>
        <p:txBody>
          <a:bodyPr/>
          <a:lstStyle>
            <a:lvl1pPr>
              <a:defRPr/>
            </a:lvl1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7F58F0-71B8-436F-A814-2D630C12B52C}" type="datetime4">
              <a:rPr lang="en-US" smtClean="0"/>
              <a:t>September 27, 2024</a:t>
            </a:fld>
            <a:endParaRPr lang="en-US"/>
          </a:p>
        </p:txBody>
      </p:sp>
      <p:sp>
        <p:nvSpPr>
          <p:cNvPr id="5" name="Footer Placeholder 4"/>
          <p:cNvSpPr>
            <a:spLocks noGrp="1"/>
          </p:cNvSpPr>
          <p:nvPr>
            <p:ph type="ftr" sz="quarter" idx="11"/>
          </p:nvPr>
        </p:nvSpPr>
        <p:spPr/>
        <p:txBody>
          <a:bodyPr/>
          <a:lstStyle/>
          <a:p>
            <a:r>
              <a:rPr lang="en-US"/>
              <a:t>S&amp;P Global Commodity Insights</a:t>
            </a:r>
          </a:p>
        </p:txBody>
      </p:sp>
      <p:sp>
        <p:nvSpPr>
          <p:cNvPr id="6" name="Slide Number Placeholder 5"/>
          <p:cNvSpPr>
            <a:spLocks noGrp="1"/>
          </p:cNvSpPr>
          <p:nvPr>
            <p:ph type="sldNum" sz="quarter" idx="12"/>
          </p:nvPr>
        </p:nvSpPr>
        <p:spPr/>
        <p:txBody>
          <a:bodyPr/>
          <a:lstStyle/>
          <a:p>
            <a:fld id="{5CFA18E4-D58E-4B28-B105-28D9665A8EBC}" type="slidenum">
              <a:rPr lang="en-US" smtClean="0"/>
              <a:t>‹#›</a:t>
            </a:fld>
            <a:endParaRPr lang="en-US"/>
          </a:p>
        </p:txBody>
      </p:sp>
      <p:sp>
        <p:nvSpPr>
          <p:cNvPr id="7" name="Title 6">
            <a:extLst>
              <a:ext uri="{FF2B5EF4-FFF2-40B4-BE49-F238E27FC236}">
                <a16:creationId xmlns:a16="http://schemas.microsoft.com/office/drawing/2014/main" id="{252DE08D-8DD0-44DB-979A-C398324AA308}"/>
              </a:ext>
            </a:extLst>
          </p:cNvPr>
          <p:cNvSpPr>
            <a:spLocks noGrp="1"/>
          </p:cNvSpPr>
          <p:nvPr>
            <p:ph type="title" hasCustomPrompt="1"/>
          </p:nvPr>
        </p:nvSpPr>
        <p:spPr/>
        <p:txBody>
          <a:bodyPr/>
          <a:lstStyle/>
          <a:p>
            <a:r>
              <a:rPr lang="en-US"/>
              <a:t>[Headline]</a:t>
            </a:r>
          </a:p>
        </p:txBody>
      </p:sp>
    </p:spTree>
    <p:extLst>
      <p:ext uri="{BB962C8B-B14F-4D97-AF65-F5344CB8AC3E}">
        <p14:creationId xmlns:p14="http://schemas.microsoft.com/office/powerpoint/2010/main" val="707551577"/>
      </p:ext>
    </p:extLst>
  </p:cSld>
  <p:clrMapOvr>
    <a:masterClrMapping/>
  </p:clrMapOvr>
  <p:extLst>
    <p:ext uri="{DCECCB84-F9BA-43D5-87BE-67443E8EF086}">
      <p15:sldGuideLst xmlns:p15="http://schemas.microsoft.com/office/powerpoint/2012/main">
        <p15:guide id="1" orient="horz" pos="102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761B0C8-AEBB-418F-A357-40CFAF7E4807}" type="datetime4">
              <a:rPr lang="en-US" smtClean="0"/>
              <a:t>September 27, 2024</a:t>
            </a:fld>
            <a:endParaRPr lang="en-US"/>
          </a:p>
        </p:txBody>
      </p:sp>
      <p:sp>
        <p:nvSpPr>
          <p:cNvPr id="4" name="Footer Placeholder 3"/>
          <p:cNvSpPr>
            <a:spLocks noGrp="1"/>
          </p:cNvSpPr>
          <p:nvPr>
            <p:ph type="ftr" sz="quarter" idx="11"/>
          </p:nvPr>
        </p:nvSpPr>
        <p:spPr/>
        <p:txBody>
          <a:bodyPr/>
          <a:lstStyle/>
          <a:p>
            <a:r>
              <a:rPr lang="en-US"/>
              <a:t>S&amp;P Global Commodity Insights</a:t>
            </a:r>
          </a:p>
        </p:txBody>
      </p:sp>
      <p:sp>
        <p:nvSpPr>
          <p:cNvPr id="5" name="Slide Number Placeholder 4"/>
          <p:cNvSpPr>
            <a:spLocks noGrp="1"/>
          </p:cNvSpPr>
          <p:nvPr>
            <p:ph type="sldNum" sz="quarter" idx="12"/>
          </p:nvPr>
        </p:nvSpPr>
        <p:spPr/>
        <p:txBody>
          <a:bodyPr/>
          <a:lstStyle/>
          <a:p>
            <a:fld id="{5246FB18-5DF1-419A-B975-14AFDDD65B9F}" type="slidenum">
              <a:rPr lang="en-US" smtClean="0"/>
              <a:t>‹#›</a:t>
            </a:fld>
            <a:endParaRPr lang="en-US"/>
          </a:p>
        </p:txBody>
      </p:sp>
      <p:sp>
        <p:nvSpPr>
          <p:cNvPr id="6" name="Text Placeholder 7"/>
          <p:cNvSpPr>
            <a:spLocks noGrp="1"/>
          </p:cNvSpPr>
          <p:nvPr>
            <p:ph type="body" sz="quarter" idx="13" hasCustomPrompt="1"/>
          </p:nvPr>
        </p:nvSpPr>
        <p:spPr>
          <a:xfrm>
            <a:off x="567039" y="1058237"/>
            <a:ext cx="11064240" cy="493776"/>
          </a:xfrm>
        </p:spPr>
        <p:txBody>
          <a:bodyPr/>
          <a:lstStyle>
            <a:lvl1pPr marL="0" indent="0">
              <a:buNone/>
              <a:defRPr b="0">
                <a:latin typeface="+mn-lt"/>
              </a:defRPr>
            </a:lvl1pPr>
            <a:lvl2pPr marL="169858" indent="0">
              <a:buNone/>
              <a:defRPr/>
            </a:lvl2pPr>
          </a:lstStyle>
          <a:p>
            <a:pPr lvl="0"/>
            <a:r>
              <a:rPr lang="en-US"/>
              <a:t>[Sub-headline]</a:t>
            </a:r>
          </a:p>
        </p:txBody>
      </p:sp>
      <p:sp>
        <p:nvSpPr>
          <p:cNvPr id="7" name="Title 6">
            <a:extLst>
              <a:ext uri="{FF2B5EF4-FFF2-40B4-BE49-F238E27FC236}">
                <a16:creationId xmlns:a16="http://schemas.microsoft.com/office/drawing/2014/main" id="{AF9C40FE-6A21-4C23-A19D-E68A6C289906}"/>
              </a:ext>
            </a:extLst>
          </p:cNvPr>
          <p:cNvSpPr>
            <a:spLocks noGrp="1"/>
          </p:cNvSpPr>
          <p:nvPr>
            <p:ph type="title" hasCustomPrompt="1"/>
          </p:nvPr>
        </p:nvSpPr>
        <p:spPr>
          <a:xfrm>
            <a:off x="567040" y="651300"/>
            <a:ext cx="11062709" cy="402336"/>
          </a:xfrm>
        </p:spPr>
        <p:txBody>
          <a:bodyPr/>
          <a:lstStyle/>
          <a:p>
            <a:r>
              <a:rPr lang="en-US"/>
              <a:t>[Headline]</a:t>
            </a:r>
          </a:p>
        </p:txBody>
      </p:sp>
      <p:sp>
        <p:nvSpPr>
          <p:cNvPr id="8" name="Text Placeholder 11">
            <a:extLst>
              <a:ext uri="{FF2B5EF4-FFF2-40B4-BE49-F238E27FC236}">
                <a16:creationId xmlns:a16="http://schemas.microsoft.com/office/drawing/2014/main" id="{3F48976F-008B-4090-A991-2BE8CC8B68C6}"/>
              </a:ext>
            </a:extLst>
          </p:cNvPr>
          <p:cNvSpPr>
            <a:spLocks noGrp="1"/>
          </p:cNvSpPr>
          <p:nvPr>
            <p:ph type="body" sz="quarter" idx="15" hasCustomPrompt="1"/>
          </p:nvPr>
        </p:nvSpPr>
        <p:spPr>
          <a:xfrm>
            <a:off x="567039" y="5493196"/>
            <a:ext cx="11060912" cy="525368"/>
          </a:xfrm>
        </p:spPr>
        <p:txBody>
          <a:bodyPr tIns="0" bIns="0" anchor="b"/>
          <a:lstStyle>
            <a:lvl1pPr marL="0" indent="0">
              <a:lnSpc>
                <a:spcPct val="70000"/>
              </a:lnSpc>
              <a:spcBef>
                <a:spcPts val="0"/>
              </a:spcBef>
              <a:spcAft>
                <a:spcPts val="200"/>
              </a:spcAft>
              <a:buSzPct val="25000"/>
              <a:buFont typeface="Arial" panose="020B0604020202020204" pitchFamily="34" charset="0"/>
              <a:buNone/>
              <a:defRPr sz="700">
                <a:latin typeface="+mn-lt"/>
              </a:defRPr>
            </a:lvl1pPr>
            <a:lvl2pPr marL="169858" indent="-112711">
              <a:lnSpc>
                <a:spcPct val="70000"/>
              </a:lnSpc>
              <a:spcBef>
                <a:spcPts val="0"/>
              </a:spcBef>
              <a:buFont typeface="Arial" panose="020B0604020202020204" pitchFamily="34" charset="0"/>
              <a:buChar char="•"/>
              <a:defRPr sz="900">
                <a:latin typeface="+mn-lt"/>
              </a:defRPr>
            </a:lvl2pPr>
            <a:lvl3pPr marL="341303" indent="0">
              <a:buNone/>
              <a:defRPr/>
            </a:lvl3pPr>
          </a:lstStyle>
          <a:p>
            <a:pPr lvl="0"/>
            <a:r>
              <a:rPr lang="en-US"/>
              <a:t>[Source / Legal disclaimer]</a:t>
            </a:r>
          </a:p>
        </p:txBody>
      </p:sp>
    </p:spTree>
    <p:extLst>
      <p:ext uri="{BB962C8B-B14F-4D97-AF65-F5344CB8AC3E}">
        <p14:creationId xmlns:p14="http://schemas.microsoft.com/office/powerpoint/2010/main" val="281054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54667B-C2DA-4A26-9FF8-1A94F124276E}" type="datetime4">
              <a:rPr lang="en-US" smtClean="0"/>
              <a:t>September 27, 2024</a:t>
            </a:fld>
            <a:endParaRPr lang="en-US"/>
          </a:p>
        </p:txBody>
      </p:sp>
      <p:sp>
        <p:nvSpPr>
          <p:cNvPr id="3" name="Footer Placeholder 2"/>
          <p:cNvSpPr>
            <a:spLocks noGrp="1"/>
          </p:cNvSpPr>
          <p:nvPr>
            <p:ph type="ftr" sz="quarter" idx="11"/>
          </p:nvPr>
        </p:nvSpPr>
        <p:spPr/>
        <p:txBody>
          <a:bodyPr/>
          <a:lstStyle/>
          <a:p>
            <a:r>
              <a:rPr lang="en-US"/>
              <a:t>S&amp;P Global Commodity Insights</a:t>
            </a:r>
          </a:p>
        </p:txBody>
      </p:sp>
      <p:sp>
        <p:nvSpPr>
          <p:cNvPr id="4" name="Slide Number Placeholder 3"/>
          <p:cNvSpPr>
            <a:spLocks noGrp="1"/>
          </p:cNvSpPr>
          <p:nvPr>
            <p:ph type="sldNum" sz="quarter" idx="12"/>
          </p:nvPr>
        </p:nvSpPr>
        <p:spPr/>
        <p:txBody>
          <a:bodyPr/>
          <a:lstStyle/>
          <a:p>
            <a:fld id="{5CFA18E4-D58E-4B28-B105-28D9665A8EBC}" type="slidenum">
              <a:rPr lang="en-US" smtClean="0"/>
              <a:t>‹#›</a:t>
            </a:fld>
            <a:endParaRPr lang="en-US"/>
          </a:p>
        </p:txBody>
      </p:sp>
      <p:sp>
        <p:nvSpPr>
          <p:cNvPr id="7" name="Text Placeholder 11">
            <a:extLst>
              <a:ext uri="{FF2B5EF4-FFF2-40B4-BE49-F238E27FC236}">
                <a16:creationId xmlns:a16="http://schemas.microsoft.com/office/drawing/2014/main" id="{7D5238FB-1356-4521-8102-3ECA8CDD77CD}"/>
              </a:ext>
            </a:extLst>
          </p:cNvPr>
          <p:cNvSpPr>
            <a:spLocks noGrp="1"/>
          </p:cNvSpPr>
          <p:nvPr>
            <p:ph type="body" sz="quarter" idx="15" hasCustomPrompt="1"/>
          </p:nvPr>
        </p:nvSpPr>
        <p:spPr>
          <a:xfrm>
            <a:off x="567039" y="5494432"/>
            <a:ext cx="11060912" cy="525368"/>
          </a:xfrm>
        </p:spPr>
        <p:txBody>
          <a:bodyPr tIns="0" bIns="0" anchor="b"/>
          <a:lstStyle>
            <a:lvl1pPr marL="0" indent="0">
              <a:lnSpc>
                <a:spcPct val="70000"/>
              </a:lnSpc>
              <a:spcBef>
                <a:spcPts val="0"/>
              </a:spcBef>
              <a:spcAft>
                <a:spcPts val="200"/>
              </a:spcAft>
              <a:buSzPct val="25000"/>
              <a:buFont typeface="Arial" panose="020B0604020202020204" pitchFamily="34" charset="0"/>
              <a:buNone/>
              <a:defRPr sz="700">
                <a:latin typeface="+mn-lt"/>
              </a:defRPr>
            </a:lvl1pPr>
            <a:lvl2pPr marL="169858" indent="-112711">
              <a:lnSpc>
                <a:spcPct val="70000"/>
              </a:lnSpc>
              <a:spcBef>
                <a:spcPts val="0"/>
              </a:spcBef>
              <a:buFont typeface="Arial" panose="020B0604020202020204" pitchFamily="34" charset="0"/>
              <a:buChar char="•"/>
              <a:defRPr sz="900">
                <a:latin typeface="+mn-lt"/>
              </a:defRPr>
            </a:lvl2pPr>
            <a:lvl3pPr marL="341303" indent="0">
              <a:buNone/>
              <a:defRPr/>
            </a:lvl3pPr>
          </a:lstStyle>
          <a:p>
            <a:pPr lvl="0"/>
            <a:r>
              <a:rPr lang="en-US"/>
              <a:t>[Source / Legal disclaimer]</a:t>
            </a:r>
          </a:p>
        </p:txBody>
      </p:sp>
    </p:spTree>
    <p:extLst>
      <p:ext uri="{BB962C8B-B14F-4D97-AF65-F5344CB8AC3E}">
        <p14:creationId xmlns:p14="http://schemas.microsoft.com/office/powerpoint/2010/main" val="3559099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Statem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BD60BC0-A464-445F-9F28-170EB6B5E9CB}"/>
              </a:ext>
            </a:extLst>
          </p:cNvPr>
          <p:cNvSpPr/>
          <p:nvPr userDrawn="1"/>
        </p:nvSpPr>
        <p:spPr>
          <a:xfrm>
            <a:off x="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7" name="Content Placeholder 6">
            <a:extLst>
              <a:ext uri="{FF2B5EF4-FFF2-40B4-BE49-F238E27FC236}">
                <a16:creationId xmlns:a16="http://schemas.microsoft.com/office/drawing/2014/main" id="{B6ADB806-4287-47DA-AF4C-BB39AE092206}"/>
              </a:ext>
            </a:extLst>
          </p:cNvPr>
          <p:cNvSpPr>
            <a:spLocks noGrp="1"/>
          </p:cNvSpPr>
          <p:nvPr>
            <p:ph sz="quarter" idx="13" hasCustomPrompt="1"/>
          </p:nvPr>
        </p:nvSpPr>
        <p:spPr>
          <a:xfrm>
            <a:off x="567039" y="1956816"/>
            <a:ext cx="5010912" cy="4062984"/>
          </a:xfrm>
        </p:spPr>
        <p:txBody>
          <a:bodyPr/>
          <a:lstStyle>
            <a:lvl1pPr marL="0" indent="0">
              <a:buFont typeface="Arial" panose="020B0604020202020204" pitchFamily="34" charset="0"/>
              <a:buChar char="​"/>
              <a:defRPr>
                <a:solidFill>
                  <a:schemeClr val="bg1"/>
                </a:solidFill>
              </a:defRPr>
            </a:lvl1pPr>
            <a:lvl2pPr marL="227008" indent="-227008">
              <a:defRPr>
                <a:solidFill>
                  <a:schemeClr val="bg1"/>
                </a:solidFill>
              </a:defRPr>
            </a:lvl2pPr>
            <a:lvl3pPr marL="460363" indent="-233357">
              <a:defRPr>
                <a:solidFill>
                  <a:schemeClr val="bg1"/>
                </a:solidFill>
              </a:defRPr>
            </a:lvl3pPr>
            <a:lvl4pPr marL="687371" indent="-227008">
              <a:defRPr>
                <a:solidFill>
                  <a:schemeClr val="bg1"/>
                </a:solidFill>
              </a:defRPr>
            </a:lvl4pPr>
            <a:lvl5pPr marL="914377" indent="-227008">
              <a:defRPr>
                <a:solidFill>
                  <a:schemeClr val="bg1"/>
                </a:solidFill>
              </a:defRPr>
            </a:lvl5pPr>
          </a:lstStyle>
          <a:p>
            <a:pPr lvl="0"/>
            <a:r>
              <a:rPr lang="en-US"/>
              <a:t>[Click to add non-bullet paragraph text]</a:t>
            </a:r>
          </a:p>
          <a:p>
            <a:pPr lvl="1"/>
            <a:r>
              <a:rPr lang="en-US"/>
              <a:t>Second level</a:t>
            </a:r>
          </a:p>
          <a:p>
            <a:pPr lvl="2"/>
            <a:r>
              <a:rPr lang="en-US"/>
              <a:t>Third level</a:t>
            </a:r>
          </a:p>
          <a:p>
            <a:pPr lvl="3"/>
            <a:r>
              <a:rPr lang="en-US"/>
              <a:t>Fourth level</a:t>
            </a:r>
          </a:p>
          <a:p>
            <a:pPr lvl="4"/>
            <a:r>
              <a:rPr lang="en-US"/>
              <a:t>Fifth level</a:t>
            </a:r>
          </a:p>
        </p:txBody>
      </p:sp>
      <p:sp>
        <p:nvSpPr>
          <p:cNvPr id="12" name="Subtitle">
            <a:extLst>
              <a:ext uri="{FF2B5EF4-FFF2-40B4-BE49-F238E27FC236}">
                <a16:creationId xmlns:a16="http://schemas.microsoft.com/office/drawing/2014/main" id="{7A6FCC9B-A33E-4B36-99E9-34DE7324E363}"/>
              </a:ext>
            </a:extLst>
          </p:cNvPr>
          <p:cNvSpPr>
            <a:spLocks noGrp="1"/>
          </p:cNvSpPr>
          <p:nvPr>
            <p:ph type="body" sz="quarter" idx="14" hasCustomPrompt="1"/>
          </p:nvPr>
        </p:nvSpPr>
        <p:spPr>
          <a:xfrm>
            <a:off x="567039" y="1058237"/>
            <a:ext cx="5010912" cy="493776"/>
          </a:xfrm>
        </p:spPr>
        <p:txBody>
          <a:bodyPr>
            <a:noAutofit/>
          </a:bodyPr>
          <a:lstStyle>
            <a:lvl1pPr marL="0" indent="0">
              <a:buNone/>
              <a:defRPr sz="1800">
                <a:solidFill>
                  <a:schemeClr val="bg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[Sub-headline]</a:t>
            </a:r>
          </a:p>
        </p:txBody>
      </p:sp>
      <p:sp>
        <p:nvSpPr>
          <p:cNvPr id="10" name="Title 9">
            <a:extLst>
              <a:ext uri="{FF2B5EF4-FFF2-40B4-BE49-F238E27FC236}">
                <a16:creationId xmlns:a16="http://schemas.microsoft.com/office/drawing/2014/main" id="{3FAF71B7-3EE7-4ECB-927E-2D30E8B8D380}"/>
              </a:ext>
            </a:extLst>
          </p:cNvPr>
          <p:cNvSpPr>
            <a:spLocks noGrp="1"/>
          </p:cNvSpPr>
          <p:nvPr>
            <p:ph type="title" hasCustomPrompt="1"/>
          </p:nvPr>
        </p:nvSpPr>
        <p:spPr>
          <a:xfrm>
            <a:off x="567039" y="652074"/>
            <a:ext cx="5010912" cy="402336"/>
          </a:xfrm>
        </p:spPr>
        <p:txBody>
          <a:bodyPr/>
          <a:lstStyle>
            <a:lvl1pPr>
              <a:defRPr>
                <a:solidFill>
                  <a:schemeClr val="bg1"/>
                </a:solidFill>
              </a:defRPr>
            </a:lvl1pPr>
          </a:lstStyle>
          <a:p>
            <a:r>
              <a:rPr lang="en-US"/>
              <a:t>[Headline]</a:t>
            </a:r>
          </a:p>
        </p:txBody>
      </p:sp>
      <p:sp>
        <p:nvSpPr>
          <p:cNvPr id="15" name="Text Placeholder 14">
            <a:extLst>
              <a:ext uri="{FF2B5EF4-FFF2-40B4-BE49-F238E27FC236}">
                <a16:creationId xmlns:a16="http://schemas.microsoft.com/office/drawing/2014/main" id="{56888DD8-0224-404D-AAC6-33FCF67F8697}"/>
              </a:ext>
            </a:extLst>
          </p:cNvPr>
          <p:cNvSpPr>
            <a:spLocks noGrp="1"/>
          </p:cNvSpPr>
          <p:nvPr>
            <p:ph type="body" sz="quarter" idx="17"/>
          </p:nvPr>
        </p:nvSpPr>
        <p:spPr>
          <a:xfrm>
            <a:off x="6607177" y="1956816"/>
            <a:ext cx="5026025" cy="4062984"/>
          </a:xfrm>
        </p:spPr>
        <p:txBody>
          <a:bodyPr/>
          <a:lstStyle>
            <a:lvl1pPr>
              <a:defRPr sz="1600">
                <a:latin typeface="+mj-lt"/>
              </a:defRPr>
            </a:lvl1pPr>
            <a:lvl2pPr>
              <a:defRPr sz="1600">
                <a:latin typeface="+mj-lt"/>
              </a:defRPr>
            </a:lvl2pPr>
            <a:lvl3pPr>
              <a:defRPr sz="1600">
                <a:latin typeface="+mj-lt"/>
              </a:defRPr>
            </a:lvl3pPr>
            <a:lvl4pPr>
              <a:defRPr sz="1600">
                <a:latin typeface="+mj-lt"/>
              </a:defRPr>
            </a:lvl4pPr>
            <a:lvl5pPr>
              <a:defRPr sz="16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Date Placeholder 15">
            <a:extLst>
              <a:ext uri="{FF2B5EF4-FFF2-40B4-BE49-F238E27FC236}">
                <a16:creationId xmlns:a16="http://schemas.microsoft.com/office/drawing/2014/main" id="{F3AAAE56-5CF5-455F-8CED-CF8CABE33CC8}"/>
              </a:ext>
            </a:extLst>
          </p:cNvPr>
          <p:cNvSpPr>
            <a:spLocks noGrp="1"/>
          </p:cNvSpPr>
          <p:nvPr>
            <p:ph type="dt" sz="half" idx="18"/>
          </p:nvPr>
        </p:nvSpPr>
        <p:spPr/>
        <p:txBody>
          <a:bodyPr/>
          <a:lstStyle>
            <a:lvl1pPr>
              <a:defRPr>
                <a:solidFill>
                  <a:schemeClr val="bg1"/>
                </a:solidFill>
              </a:defRPr>
            </a:lvl1pPr>
          </a:lstStyle>
          <a:p>
            <a:fld id="{10C4A3AA-FBC6-435C-9871-3C92E5A9DDAE}" type="datetime4">
              <a:rPr lang="en-US" smtClean="0"/>
              <a:t>September 27, 2024</a:t>
            </a:fld>
            <a:endParaRPr lang="en-US"/>
          </a:p>
        </p:txBody>
      </p:sp>
      <p:sp>
        <p:nvSpPr>
          <p:cNvPr id="17" name="Footer Placeholder 16">
            <a:extLst>
              <a:ext uri="{FF2B5EF4-FFF2-40B4-BE49-F238E27FC236}">
                <a16:creationId xmlns:a16="http://schemas.microsoft.com/office/drawing/2014/main" id="{FC4A0CC4-5B74-4052-B180-789DC1265E8D}"/>
              </a:ext>
            </a:extLst>
          </p:cNvPr>
          <p:cNvSpPr>
            <a:spLocks noGrp="1"/>
          </p:cNvSpPr>
          <p:nvPr>
            <p:ph type="ftr" sz="quarter" idx="19"/>
          </p:nvPr>
        </p:nvSpPr>
        <p:spPr/>
        <p:txBody>
          <a:bodyPr/>
          <a:lstStyle>
            <a:lvl1pPr>
              <a:defRPr>
                <a:solidFill>
                  <a:schemeClr val="tx1"/>
                </a:solidFill>
              </a:defRPr>
            </a:lvl1pPr>
          </a:lstStyle>
          <a:p>
            <a:r>
              <a:rPr lang="en-US"/>
              <a:t>S&amp;P Global Commodity Insights</a:t>
            </a:r>
          </a:p>
        </p:txBody>
      </p:sp>
      <p:sp>
        <p:nvSpPr>
          <p:cNvPr id="18" name="Slide Number Placeholder 17">
            <a:extLst>
              <a:ext uri="{FF2B5EF4-FFF2-40B4-BE49-F238E27FC236}">
                <a16:creationId xmlns:a16="http://schemas.microsoft.com/office/drawing/2014/main" id="{E60CE04A-4CBD-4768-8B7C-4C7919193390}"/>
              </a:ext>
            </a:extLst>
          </p:cNvPr>
          <p:cNvSpPr>
            <a:spLocks noGrp="1"/>
          </p:cNvSpPr>
          <p:nvPr>
            <p:ph type="sldNum" sz="quarter" idx="20"/>
          </p:nvPr>
        </p:nvSpPr>
        <p:spPr/>
        <p:txBody>
          <a:bodyPr/>
          <a:lstStyle/>
          <a:p>
            <a:fld id="{5CFA18E4-D58E-4B28-B105-28D9665A8EBC}" type="slidenum">
              <a:rPr lang="en-US" smtClean="0"/>
              <a:pPr/>
              <a:t>‹#›</a:t>
            </a:fld>
            <a:endParaRPr lang="en-US"/>
          </a:p>
        </p:txBody>
      </p:sp>
      <p:sp>
        <p:nvSpPr>
          <p:cNvPr id="13" name="Text Placeholder 11">
            <a:extLst>
              <a:ext uri="{FF2B5EF4-FFF2-40B4-BE49-F238E27FC236}">
                <a16:creationId xmlns:a16="http://schemas.microsoft.com/office/drawing/2014/main" id="{24927F64-C76D-4BC3-BD50-1D5FB03E6D4A}"/>
              </a:ext>
            </a:extLst>
          </p:cNvPr>
          <p:cNvSpPr>
            <a:spLocks noGrp="1"/>
          </p:cNvSpPr>
          <p:nvPr>
            <p:ph type="body" sz="quarter" idx="15" hasCustomPrompt="1"/>
          </p:nvPr>
        </p:nvSpPr>
        <p:spPr>
          <a:xfrm>
            <a:off x="567040" y="5687047"/>
            <a:ext cx="5008261" cy="332755"/>
          </a:xfrm>
        </p:spPr>
        <p:txBody>
          <a:bodyPr tIns="0" bIns="0" anchor="b"/>
          <a:lstStyle>
            <a:lvl1pPr marL="0" indent="0">
              <a:lnSpc>
                <a:spcPct val="70000"/>
              </a:lnSpc>
              <a:spcBef>
                <a:spcPts val="0"/>
              </a:spcBef>
              <a:spcAft>
                <a:spcPts val="200"/>
              </a:spcAft>
              <a:buSzPct val="25000"/>
              <a:buFont typeface="Arial" panose="020B0604020202020204" pitchFamily="34" charset="0"/>
              <a:buNone/>
              <a:defRPr sz="700">
                <a:solidFill>
                  <a:schemeClr val="bg1"/>
                </a:solidFill>
                <a:latin typeface="+mn-lt"/>
              </a:defRPr>
            </a:lvl1pPr>
            <a:lvl2pPr marL="169858" indent="-112711">
              <a:lnSpc>
                <a:spcPct val="70000"/>
              </a:lnSpc>
              <a:spcBef>
                <a:spcPts val="0"/>
              </a:spcBef>
              <a:buFont typeface="Arial" panose="020B0604020202020204" pitchFamily="34" charset="0"/>
              <a:buChar char="•"/>
              <a:defRPr sz="900">
                <a:latin typeface="+mn-lt"/>
              </a:defRPr>
            </a:lvl2pPr>
            <a:lvl3pPr marL="341303" indent="0">
              <a:buNone/>
              <a:defRPr/>
            </a:lvl3pPr>
          </a:lstStyle>
          <a:p>
            <a:pPr lvl="0"/>
            <a:r>
              <a:rPr lang="en-US"/>
              <a:t>[Source / Legal disclaimer]</a:t>
            </a:r>
          </a:p>
        </p:txBody>
      </p:sp>
      <p:sp>
        <p:nvSpPr>
          <p:cNvPr id="14" name="Rectangle 13">
            <a:extLst>
              <a:ext uri="{FF2B5EF4-FFF2-40B4-BE49-F238E27FC236}">
                <a16:creationId xmlns:a16="http://schemas.microsoft.com/office/drawing/2014/main" id="{67C1C513-E145-4818-AB44-7A5AE107E635}"/>
              </a:ext>
            </a:extLst>
          </p:cNvPr>
          <p:cNvSpPr/>
          <p:nvPr userDrawn="1"/>
        </p:nvSpPr>
        <p:spPr>
          <a:xfrm>
            <a:off x="-1352482" y="-10546"/>
            <a:ext cx="1272540" cy="970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a:solidFill>
                <a:srgbClr val="000000"/>
              </a:solidFill>
            </a:endParaRPr>
          </a:p>
        </p:txBody>
      </p:sp>
      <p:pic>
        <p:nvPicPr>
          <p:cNvPr id="9" name="Picture 8" descr="Text&#10;&#10;Description automatically generated">
            <a:extLst>
              <a:ext uri="{FF2B5EF4-FFF2-40B4-BE49-F238E27FC236}">
                <a16:creationId xmlns:a16="http://schemas.microsoft.com/office/drawing/2014/main" id="{87BA3B2B-EF70-5004-DAFD-79673A1D2D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3921" y="6172201"/>
            <a:ext cx="921979" cy="466724"/>
          </a:xfrm>
          <a:prstGeom prst="rect">
            <a:avLst/>
          </a:prstGeom>
        </p:spPr>
      </p:pic>
    </p:spTree>
    <p:extLst>
      <p:ext uri="{BB962C8B-B14F-4D97-AF65-F5344CB8AC3E}">
        <p14:creationId xmlns:p14="http://schemas.microsoft.com/office/powerpoint/2010/main" val="3279781538"/>
      </p:ext>
    </p:extLst>
  </p:cSld>
  <p:clrMapOvr>
    <a:masterClrMapping/>
  </p:clrMapOvr>
  <p:extLst>
    <p:ext uri="{DCECCB84-F9BA-43D5-87BE-67443E8EF086}">
      <p15:sldGuideLst xmlns:p15="http://schemas.microsoft.com/office/powerpoint/2012/main">
        <p15:guide id="1" orient="horz" pos="1232"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ent + Statement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BD60BC0-A464-445F-9F28-170EB6B5E9CB}"/>
              </a:ext>
            </a:extLst>
          </p:cNvPr>
          <p:cNvSpPr/>
          <p:nvPr userDrawn="1"/>
        </p:nvSpPr>
        <p:spPr>
          <a:xfrm>
            <a:off x="0" y="0"/>
            <a:ext cx="6096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7" name="Content Placeholder 6">
            <a:extLst>
              <a:ext uri="{FF2B5EF4-FFF2-40B4-BE49-F238E27FC236}">
                <a16:creationId xmlns:a16="http://schemas.microsoft.com/office/drawing/2014/main" id="{B6ADB806-4287-47DA-AF4C-BB39AE092206}"/>
              </a:ext>
            </a:extLst>
          </p:cNvPr>
          <p:cNvSpPr>
            <a:spLocks noGrp="1"/>
          </p:cNvSpPr>
          <p:nvPr>
            <p:ph sz="quarter" idx="13" hasCustomPrompt="1"/>
          </p:nvPr>
        </p:nvSpPr>
        <p:spPr>
          <a:xfrm>
            <a:off x="567039" y="1956816"/>
            <a:ext cx="5010912" cy="4062984"/>
          </a:xfrm>
        </p:spPr>
        <p:txBody>
          <a:bodyPr/>
          <a:lstStyle>
            <a:lvl1pPr marL="0" indent="0">
              <a:buFont typeface="Arial" panose="020B0604020202020204" pitchFamily="34" charset="0"/>
              <a:buChar char="​"/>
              <a:defRPr>
                <a:solidFill>
                  <a:schemeClr val="tx1"/>
                </a:solidFill>
              </a:defRPr>
            </a:lvl1pPr>
            <a:lvl2pPr marL="227008" indent="-227008">
              <a:defRPr>
                <a:solidFill>
                  <a:schemeClr val="tx1"/>
                </a:solidFill>
              </a:defRPr>
            </a:lvl2pPr>
            <a:lvl3pPr marL="460363" indent="-233357">
              <a:defRPr>
                <a:solidFill>
                  <a:schemeClr val="tx1"/>
                </a:solidFill>
              </a:defRPr>
            </a:lvl3pPr>
            <a:lvl4pPr marL="687371" indent="-227008">
              <a:defRPr>
                <a:solidFill>
                  <a:schemeClr val="tx1"/>
                </a:solidFill>
              </a:defRPr>
            </a:lvl4pPr>
            <a:lvl5pPr marL="914377" indent="-227008">
              <a:defRPr>
                <a:solidFill>
                  <a:schemeClr val="tx1"/>
                </a:solidFill>
              </a:defRPr>
            </a:lvl5pPr>
          </a:lstStyle>
          <a:p>
            <a:pPr lvl="0"/>
            <a:r>
              <a:rPr lang="en-US"/>
              <a:t>[Click to add non-bullet paragraph text]</a:t>
            </a:r>
          </a:p>
          <a:p>
            <a:pPr lvl="1"/>
            <a:r>
              <a:rPr lang="en-US"/>
              <a:t>Second level</a:t>
            </a:r>
          </a:p>
          <a:p>
            <a:pPr lvl="2"/>
            <a:r>
              <a:rPr lang="en-US"/>
              <a:t>Third level</a:t>
            </a:r>
          </a:p>
          <a:p>
            <a:pPr lvl="3"/>
            <a:r>
              <a:rPr lang="en-US"/>
              <a:t>Fourth level</a:t>
            </a:r>
          </a:p>
          <a:p>
            <a:pPr lvl="4"/>
            <a:r>
              <a:rPr lang="en-US"/>
              <a:t>Fifth level</a:t>
            </a:r>
          </a:p>
        </p:txBody>
      </p:sp>
      <p:sp>
        <p:nvSpPr>
          <p:cNvPr id="12" name="Subtitle">
            <a:extLst>
              <a:ext uri="{FF2B5EF4-FFF2-40B4-BE49-F238E27FC236}">
                <a16:creationId xmlns:a16="http://schemas.microsoft.com/office/drawing/2014/main" id="{7A6FCC9B-A33E-4B36-99E9-34DE7324E363}"/>
              </a:ext>
            </a:extLst>
          </p:cNvPr>
          <p:cNvSpPr>
            <a:spLocks noGrp="1"/>
          </p:cNvSpPr>
          <p:nvPr>
            <p:ph type="body" sz="quarter" idx="14" hasCustomPrompt="1"/>
          </p:nvPr>
        </p:nvSpPr>
        <p:spPr>
          <a:xfrm>
            <a:off x="567039" y="1059157"/>
            <a:ext cx="5010912" cy="493776"/>
          </a:xfrm>
        </p:spPr>
        <p:txBody>
          <a:bodyPr>
            <a:noAutofit/>
          </a:bodyPr>
          <a:lstStyle>
            <a:lvl1pPr marL="0" indent="0">
              <a:buNone/>
              <a:defRPr sz="1800">
                <a:solidFill>
                  <a:schemeClr val="tx1"/>
                </a:solidFill>
                <a:latin typeface="+mj-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[Sub-headline]</a:t>
            </a:r>
          </a:p>
        </p:txBody>
      </p:sp>
      <p:sp>
        <p:nvSpPr>
          <p:cNvPr id="10" name="Title 9">
            <a:extLst>
              <a:ext uri="{FF2B5EF4-FFF2-40B4-BE49-F238E27FC236}">
                <a16:creationId xmlns:a16="http://schemas.microsoft.com/office/drawing/2014/main" id="{3FAF71B7-3EE7-4ECB-927E-2D30E8B8D380}"/>
              </a:ext>
            </a:extLst>
          </p:cNvPr>
          <p:cNvSpPr>
            <a:spLocks noGrp="1"/>
          </p:cNvSpPr>
          <p:nvPr>
            <p:ph type="title" hasCustomPrompt="1"/>
          </p:nvPr>
        </p:nvSpPr>
        <p:spPr>
          <a:xfrm>
            <a:off x="567039" y="652994"/>
            <a:ext cx="5010912" cy="402336"/>
          </a:xfrm>
        </p:spPr>
        <p:txBody>
          <a:bodyPr/>
          <a:lstStyle>
            <a:lvl1pPr>
              <a:defRPr>
                <a:solidFill>
                  <a:schemeClr val="tx1"/>
                </a:solidFill>
              </a:defRPr>
            </a:lvl1pPr>
          </a:lstStyle>
          <a:p>
            <a:r>
              <a:rPr lang="en-US"/>
              <a:t>[Headline]</a:t>
            </a:r>
          </a:p>
        </p:txBody>
      </p:sp>
      <p:sp>
        <p:nvSpPr>
          <p:cNvPr id="15" name="Text Placeholder 14">
            <a:extLst>
              <a:ext uri="{FF2B5EF4-FFF2-40B4-BE49-F238E27FC236}">
                <a16:creationId xmlns:a16="http://schemas.microsoft.com/office/drawing/2014/main" id="{56888DD8-0224-404D-AAC6-33FCF67F8697}"/>
              </a:ext>
            </a:extLst>
          </p:cNvPr>
          <p:cNvSpPr>
            <a:spLocks noGrp="1"/>
          </p:cNvSpPr>
          <p:nvPr>
            <p:ph type="body" sz="quarter" idx="17"/>
          </p:nvPr>
        </p:nvSpPr>
        <p:spPr>
          <a:xfrm>
            <a:off x="6607177" y="1956816"/>
            <a:ext cx="5026025" cy="4062984"/>
          </a:xfrm>
        </p:spPr>
        <p:txBody>
          <a:bodyPr/>
          <a:lstStyle>
            <a:lvl1pPr>
              <a:defRPr sz="1600">
                <a:latin typeface="+mj-lt"/>
              </a:defRPr>
            </a:lvl1pPr>
            <a:lvl2pPr>
              <a:defRPr sz="1600">
                <a:latin typeface="+mj-lt"/>
              </a:defRPr>
            </a:lvl2pPr>
            <a:lvl3pPr>
              <a:defRPr sz="1600">
                <a:latin typeface="+mj-lt"/>
              </a:defRPr>
            </a:lvl3pPr>
            <a:lvl4pPr>
              <a:defRPr sz="1600">
                <a:latin typeface="+mj-lt"/>
              </a:defRPr>
            </a:lvl4pPr>
            <a:lvl5pPr>
              <a:defRPr sz="16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Date Placeholder 15">
            <a:extLst>
              <a:ext uri="{FF2B5EF4-FFF2-40B4-BE49-F238E27FC236}">
                <a16:creationId xmlns:a16="http://schemas.microsoft.com/office/drawing/2014/main" id="{F3AAAE56-5CF5-455F-8CED-CF8CABE33CC8}"/>
              </a:ext>
            </a:extLst>
          </p:cNvPr>
          <p:cNvSpPr>
            <a:spLocks noGrp="1"/>
          </p:cNvSpPr>
          <p:nvPr>
            <p:ph type="dt" sz="half" idx="18"/>
          </p:nvPr>
        </p:nvSpPr>
        <p:spPr/>
        <p:txBody>
          <a:bodyPr/>
          <a:lstStyle>
            <a:lvl1pPr>
              <a:defRPr>
                <a:solidFill>
                  <a:schemeClr val="tx1"/>
                </a:solidFill>
              </a:defRPr>
            </a:lvl1pPr>
          </a:lstStyle>
          <a:p>
            <a:fld id="{B31956D9-63D1-4A20-8839-852F39D5A88C}" type="datetime4">
              <a:rPr lang="en-US" smtClean="0"/>
              <a:t>September 27, 2024</a:t>
            </a:fld>
            <a:endParaRPr lang="en-US"/>
          </a:p>
        </p:txBody>
      </p:sp>
      <p:sp>
        <p:nvSpPr>
          <p:cNvPr id="17" name="Footer Placeholder 16">
            <a:extLst>
              <a:ext uri="{FF2B5EF4-FFF2-40B4-BE49-F238E27FC236}">
                <a16:creationId xmlns:a16="http://schemas.microsoft.com/office/drawing/2014/main" id="{FC4A0CC4-5B74-4052-B180-789DC1265E8D}"/>
              </a:ext>
            </a:extLst>
          </p:cNvPr>
          <p:cNvSpPr>
            <a:spLocks noGrp="1"/>
          </p:cNvSpPr>
          <p:nvPr>
            <p:ph type="ftr" sz="quarter" idx="19"/>
          </p:nvPr>
        </p:nvSpPr>
        <p:spPr/>
        <p:txBody>
          <a:bodyPr/>
          <a:lstStyle>
            <a:lvl1pPr>
              <a:defRPr>
                <a:solidFill>
                  <a:schemeClr val="tx1"/>
                </a:solidFill>
              </a:defRPr>
            </a:lvl1pPr>
          </a:lstStyle>
          <a:p>
            <a:r>
              <a:rPr lang="en-US"/>
              <a:t>S&amp;P Global Commodity Insights</a:t>
            </a:r>
          </a:p>
        </p:txBody>
      </p:sp>
      <p:sp>
        <p:nvSpPr>
          <p:cNvPr id="18" name="Slide Number Placeholder 17">
            <a:extLst>
              <a:ext uri="{FF2B5EF4-FFF2-40B4-BE49-F238E27FC236}">
                <a16:creationId xmlns:a16="http://schemas.microsoft.com/office/drawing/2014/main" id="{E60CE04A-4CBD-4768-8B7C-4C7919193390}"/>
              </a:ext>
            </a:extLst>
          </p:cNvPr>
          <p:cNvSpPr>
            <a:spLocks noGrp="1"/>
          </p:cNvSpPr>
          <p:nvPr>
            <p:ph type="sldNum" sz="quarter" idx="20"/>
          </p:nvPr>
        </p:nvSpPr>
        <p:spPr/>
        <p:txBody>
          <a:bodyPr/>
          <a:lstStyle/>
          <a:p>
            <a:fld id="{5CFA18E4-D58E-4B28-B105-28D9665A8EBC}" type="slidenum">
              <a:rPr lang="en-US" smtClean="0"/>
              <a:pPr/>
              <a:t>‹#›</a:t>
            </a:fld>
            <a:endParaRPr lang="en-US"/>
          </a:p>
        </p:txBody>
      </p:sp>
      <p:sp>
        <p:nvSpPr>
          <p:cNvPr id="13" name="Text Placeholder 11">
            <a:extLst>
              <a:ext uri="{FF2B5EF4-FFF2-40B4-BE49-F238E27FC236}">
                <a16:creationId xmlns:a16="http://schemas.microsoft.com/office/drawing/2014/main" id="{24927F64-C76D-4BC3-BD50-1D5FB03E6D4A}"/>
              </a:ext>
            </a:extLst>
          </p:cNvPr>
          <p:cNvSpPr>
            <a:spLocks noGrp="1"/>
          </p:cNvSpPr>
          <p:nvPr>
            <p:ph type="body" sz="quarter" idx="15" hasCustomPrompt="1"/>
          </p:nvPr>
        </p:nvSpPr>
        <p:spPr>
          <a:xfrm>
            <a:off x="567040" y="5687047"/>
            <a:ext cx="5008261" cy="332755"/>
          </a:xfrm>
        </p:spPr>
        <p:txBody>
          <a:bodyPr tIns="0" bIns="0" anchor="b"/>
          <a:lstStyle>
            <a:lvl1pPr marL="0" indent="0">
              <a:lnSpc>
                <a:spcPct val="70000"/>
              </a:lnSpc>
              <a:spcBef>
                <a:spcPts val="0"/>
              </a:spcBef>
              <a:spcAft>
                <a:spcPts val="200"/>
              </a:spcAft>
              <a:buSzPct val="25000"/>
              <a:buFont typeface="Arial" panose="020B0604020202020204" pitchFamily="34" charset="0"/>
              <a:buNone/>
              <a:defRPr sz="700">
                <a:solidFill>
                  <a:schemeClr val="tx1"/>
                </a:solidFill>
                <a:latin typeface="+mn-lt"/>
              </a:defRPr>
            </a:lvl1pPr>
            <a:lvl2pPr marL="169858" indent="-112711">
              <a:lnSpc>
                <a:spcPct val="70000"/>
              </a:lnSpc>
              <a:spcBef>
                <a:spcPts val="0"/>
              </a:spcBef>
              <a:buFont typeface="Arial" panose="020B0604020202020204" pitchFamily="34" charset="0"/>
              <a:buChar char="•"/>
              <a:defRPr sz="900">
                <a:latin typeface="+mn-lt"/>
              </a:defRPr>
            </a:lvl2pPr>
            <a:lvl3pPr marL="341303" indent="0">
              <a:buNone/>
              <a:defRPr/>
            </a:lvl3pPr>
          </a:lstStyle>
          <a:p>
            <a:pPr lvl="0"/>
            <a:r>
              <a:rPr lang="en-US"/>
              <a:t>[Source / Legal disclaimer]</a:t>
            </a:r>
          </a:p>
        </p:txBody>
      </p:sp>
      <p:sp>
        <p:nvSpPr>
          <p:cNvPr id="14" name="Rectangle 13">
            <a:extLst>
              <a:ext uri="{FF2B5EF4-FFF2-40B4-BE49-F238E27FC236}">
                <a16:creationId xmlns:a16="http://schemas.microsoft.com/office/drawing/2014/main" id="{67C1C513-E145-4818-AB44-7A5AE107E635}"/>
              </a:ext>
            </a:extLst>
          </p:cNvPr>
          <p:cNvSpPr/>
          <p:nvPr userDrawn="1"/>
        </p:nvSpPr>
        <p:spPr>
          <a:xfrm>
            <a:off x="-1352482" y="-10546"/>
            <a:ext cx="1272540" cy="970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a:solidFill>
                <a:srgbClr val="000000"/>
              </a:solidFill>
            </a:endParaRPr>
          </a:p>
        </p:txBody>
      </p:sp>
      <p:cxnSp>
        <p:nvCxnSpPr>
          <p:cNvPr id="20" name="Straight Connector 19">
            <a:extLst>
              <a:ext uri="{FF2B5EF4-FFF2-40B4-BE49-F238E27FC236}">
                <a16:creationId xmlns:a16="http://schemas.microsoft.com/office/drawing/2014/main" id="{56E63BC3-354A-42FF-A922-1F7132107FA1}"/>
              </a:ext>
            </a:extLst>
          </p:cNvPr>
          <p:cNvCxnSpPr/>
          <p:nvPr userDrawn="1"/>
        </p:nvCxnSpPr>
        <p:spPr>
          <a:xfrm>
            <a:off x="12192000"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48C9E71-D067-4A2B-B783-0D61ABD6171F}"/>
              </a:ext>
            </a:extLst>
          </p:cNvPr>
          <p:cNvSpPr txBox="1"/>
          <p:nvPr userDrawn="1"/>
        </p:nvSpPr>
        <p:spPr>
          <a:xfrm>
            <a:off x="-1162279" y="6084781"/>
            <a:ext cx="1082336" cy="142555"/>
          </a:xfrm>
          <a:prstGeom prst="rect">
            <a:avLst/>
          </a:prstGeom>
          <a:noFill/>
        </p:spPr>
        <p:txBody>
          <a:bodyPr wrap="square" lIns="0" tIns="0" rIns="0" bIns="0" rtlCol="0">
            <a:noAutofit/>
          </a:bodyPr>
          <a:lstStyle/>
          <a:p>
            <a:pPr algn="r"/>
            <a:r>
              <a:rPr lang="en-US" sz="700">
                <a:solidFill>
                  <a:schemeClr val="bg2">
                    <a:lumMod val="50000"/>
                  </a:schemeClr>
                </a:solidFill>
                <a:latin typeface="+mn-lt"/>
              </a:rPr>
              <a:t>No content below the line</a:t>
            </a:r>
          </a:p>
        </p:txBody>
      </p:sp>
      <p:grpSp>
        <p:nvGrpSpPr>
          <p:cNvPr id="57" name="Group 56">
            <a:extLst>
              <a:ext uri="{FF2B5EF4-FFF2-40B4-BE49-F238E27FC236}">
                <a16:creationId xmlns:a16="http://schemas.microsoft.com/office/drawing/2014/main" id="{91EC115A-58AC-4782-BAFC-6A202749686B}"/>
              </a:ext>
            </a:extLst>
          </p:cNvPr>
          <p:cNvGrpSpPr/>
          <p:nvPr userDrawn="1"/>
        </p:nvGrpSpPr>
        <p:grpSpPr>
          <a:xfrm>
            <a:off x="-1325" y="6871035"/>
            <a:ext cx="12192000" cy="143299"/>
            <a:chOff x="-1325" y="6871033"/>
            <a:chExt cx="12192000" cy="143299"/>
          </a:xfrm>
        </p:grpSpPr>
        <p:sp>
          <p:nvSpPr>
            <p:cNvPr id="58" name="Rectangle 57">
              <a:extLst>
                <a:ext uri="{FF2B5EF4-FFF2-40B4-BE49-F238E27FC236}">
                  <a16:creationId xmlns:a16="http://schemas.microsoft.com/office/drawing/2014/main" id="{79886B6E-406B-4405-BF31-56D8023896EA}"/>
                </a:ext>
              </a:extLst>
            </p:cNvPr>
            <p:cNvSpPr/>
            <p:nvPr userDrawn="1"/>
          </p:nvSpPr>
          <p:spPr>
            <a:xfrm>
              <a:off x="-1325" y="6871033"/>
              <a:ext cx="12192000" cy="143299"/>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r"/>
              <a:r>
                <a:rPr lang="en-US" sz="600" b="0" baseline="0">
                  <a:solidFill>
                    <a:srgbClr val="000000"/>
                  </a:solidFill>
                </a:rPr>
                <a:t>Default Footer text on all slides is “S&amp;P Global Commodity Insights” </a:t>
              </a:r>
              <a:r>
                <a:rPr lang="en-US" sz="600" b="1" baseline="0">
                  <a:solidFill>
                    <a:srgbClr val="000000"/>
                  </a:solidFill>
                </a:rPr>
                <a:t>– to change / remove use </a:t>
              </a:r>
              <a:r>
                <a:rPr lang="en-US" sz="600" baseline="0">
                  <a:solidFill>
                    <a:srgbClr val="000000"/>
                  </a:solidFill>
                </a:rPr>
                <a:t>Insert Tab </a:t>
              </a:r>
              <a:r>
                <a:rPr lang="en-US" sz="600" baseline="0">
                  <a:solidFill>
                    <a:srgbClr val="000000"/>
                  </a:solidFill>
                  <a:sym typeface="Wingdings 3" panose="05040102010807070707" pitchFamily="18" charset="2"/>
                </a:rPr>
                <a:t> Header &amp; Footer Enter / change text  Click Apply All. </a:t>
              </a:r>
              <a:endParaRPr lang="en-US" sz="600" baseline="0">
                <a:solidFill>
                  <a:srgbClr val="000000"/>
                </a:solidFill>
              </a:endParaRPr>
            </a:p>
          </p:txBody>
        </p:sp>
        <p:sp>
          <p:nvSpPr>
            <p:cNvPr id="59" name="Rectangle 58">
              <a:extLst>
                <a:ext uri="{FF2B5EF4-FFF2-40B4-BE49-F238E27FC236}">
                  <a16:creationId xmlns:a16="http://schemas.microsoft.com/office/drawing/2014/main" id="{AB65480E-E8EC-4CA1-A52C-E0BF89958449}"/>
                </a:ext>
              </a:extLst>
            </p:cNvPr>
            <p:cNvSpPr/>
            <p:nvPr userDrawn="1"/>
          </p:nvSpPr>
          <p:spPr>
            <a:xfrm>
              <a:off x="-1325" y="6871033"/>
              <a:ext cx="6477571" cy="143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600" b="0" baseline="0">
                  <a:solidFill>
                    <a:srgbClr val="000000"/>
                  </a:solidFill>
                </a:rPr>
                <a:t>Always copy slides into a new presentation using </a:t>
              </a:r>
              <a:r>
                <a:rPr lang="en-US" sz="600" b="1" baseline="0">
                  <a:solidFill>
                    <a:srgbClr val="000000"/>
                  </a:solidFill>
                </a:rPr>
                <a:t>Paste Options / Paste  Special </a:t>
              </a:r>
              <a:r>
                <a:rPr lang="en-US" sz="600" b="1" baseline="0">
                  <a:solidFill>
                    <a:srgbClr val="000000"/>
                  </a:solidFill>
                  <a:sym typeface="Wingdings 3" panose="05040102010807070707" pitchFamily="18" charset="2"/>
                </a:rPr>
                <a:t> Use Destination Theme</a:t>
              </a:r>
              <a:endParaRPr lang="en-US" sz="600" baseline="0">
                <a:solidFill>
                  <a:srgbClr val="000000"/>
                </a:solidFill>
              </a:endParaRPr>
            </a:p>
          </p:txBody>
        </p:sp>
      </p:grpSp>
      <p:sp>
        <p:nvSpPr>
          <p:cNvPr id="60" name="TextBox 59">
            <a:extLst>
              <a:ext uri="{FF2B5EF4-FFF2-40B4-BE49-F238E27FC236}">
                <a16:creationId xmlns:a16="http://schemas.microsoft.com/office/drawing/2014/main" id="{99C3023B-5E2B-45CD-BE36-9B5E9AF9600E}"/>
              </a:ext>
            </a:extLst>
          </p:cNvPr>
          <p:cNvSpPr txBox="1"/>
          <p:nvPr userDrawn="1"/>
        </p:nvSpPr>
        <p:spPr>
          <a:xfrm>
            <a:off x="12287024" y="6093490"/>
            <a:ext cx="1236181" cy="142555"/>
          </a:xfrm>
          <a:prstGeom prst="rect">
            <a:avLst/>
          </a:prstGeom>
          <a:noFill/>
        </p:spPr>
        <p:txBody>
          <a:bodyPr wrap="square" lIns="0" tIns="0" rIns="0" bIns="0" rtlCol="0">
            <a:noAutofit/>
          </a:bodyPr>
          <a:lstStyle/>
          <a:p>
            <a:pPr algn="l"/>
            <a:r>
              <a:rPr lang="en-US" sz="700">
                <a:solidFill>
                  <a:schemeClr val="bg2">
                    <a:lumMod val="50000"/>
                  </a:schemeClr>
                </a:solidFill>
                <a:latin typeface="+mn-lt"/>
              </a:rPr>
              <a:t>No content below the line</a:t>
            </a:r>
          </a:p>
        </p:txBody>
      </p:sp>
      <p:sp>
        <p:nvSpPr>
          <p:cNvPr id="55" name="Rectangle 54">
            <a:extLst>
              <a:ext uri="{FF2B5EF4-FFF2-40B4-BE49-F238E27FC236}">
                <a16:creationId xmlns:a16="http://schemas.microsoft.com/office/drawing/2014/main" id="{C9816CDE-7991-4545-AFD8-6EEB4B76B5DA}"/>
              </a:ext>
            </a:extLst>
          </p:cNvPr>
          <p:cNvSpPr/>
          <p:nvPr userDrawn="1"/>
        </p:nvSpPr>
        <p:spPr>
          <a:xfrm>
            <a:off x="12257315" y="-10546"/>
            <a:ext cx="1272540" cy="970953"/>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a:solidFill>
                  <a:srgbClr val="000000"/>
                </a:solidFill>
              </a:rPr>
              <a:t>When adding colors, </a:t>
            </a:r>
            <a:r>
              <a:rPr lang="en-US" sz="800" b="1">
                <a:solidFill>
                  <a:srgbClr val="000000"/>
                </a:solidFill>
              </a:rPr>
              <a:t>don’t use the variants or the Standard Colors </a:t>
            </a:r>
            <a:r>
              <a:rPr lang="en-US" sz="800">
                <a:solidFill>
                  <a:srgbClr val="000000"/>
                </a:solidFill>
              </a:rPr>
              <a:t>of the Theme Colors. </a:t>
            </a:r>
          </a:p>
          <a:p>
            <a:pPr algn="l">
              <a:lnSpc>
                <a:spcPct val="90000"/>
              </a:lnSpc>
              <a:spcBef>
                <a:spcPts val="600"/>
              </a:spcBef>
            </a:pPr>
            <a:r>
              <a:rPr lang="en-US" sz="800">
                <a:solidFill>
                  <a:srgbClr val="000000"/>
                </a:solidFill>
              </a:rPr>
              <a:t>Only use the </a:t>
            </a:r>
            <a:r>
              <a:rPr lang="en-US" sz="800" b="1">
                <a:solidFill>
                  <a:srgbClr val="000000"/>
                </a:solidFill>
              </a:rPr>
              <a:t>Data Visualization colors </a:t>
            </a:r>
            <a:r>
              <a:rPr lang="en-US" sz="800">
                <a:solidFill>
                  <a:srgbClr val="000000"/>
                </a:solidFill>
              </a:rPr>
              <a:t>for charts. </a:t>
            </a:r>
          </a:p>
        </p:txBody>
      </p:sp>
      <p:grpSp>
        <p:nvGrpSpPr>
          <p:cNvPr id="56" name="Group 55">
            <a:extLst>
              <a:ext uri="{FF2B5EF4-FFF2-40B4-BE49-F238E27FC236}">
                <a16:creationId xmlns:a16="http://schemas.microsoft.com/office/drawing/2014/main" id="{1528F6A4-2779-423A-BC2D-91D943CC4C48}"/>
              </a:ext>
            </a:extLst>
          </p:cNvPr>
          <p:cNvGrpSpPr/>
          <p:nvPr userDrawn="1"/>
        </p:nvGrpSpPr>
        <p:grpSpPr>
          <a:xfrm>
            <a:off x="12257315" y="1051487"/>
            <a:ext cx="1272540" cy="3085386"/>
            <a:chOff x="12257314" y="1051487"/>
            <a:chExt cx="1272540" cy="3085386"/>
          </a:xfrm>
        </p:grpSpPr>
        <p:sp>
          <p:nvSpPr>
            <p:cNvPr id="96" name="Rectangle 95">
              <a:extLst>
                <a:ext uri="{FF2B5EF4-FFF2-40B4-BE49-F238E27FC236}">
                  <a16:creationId xmlns:a16="http://schemas.microsoft.com/office/drawing/2014/main" id="{AD65AACD-FF9E-4C05-8C3D-1C2A183D4E39}"/>
                </a:ext>
              </a:extLst>
            </p:cNvPr>
            <p:cNvSpPr/>
            <p:nvPr userDrawn="1"/>
          </p:nvSpPr>
          <p:spPr>
            <a:xfrm>
              <a:off x="12257314" y="1051487"/>
              <a:ext cx="1272540" cy="3085386"/>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a:solidFill>
                  <a:schemeClr val="tx1"/>
                </a:solidFill>
              </a:endParaRPr>
            </a:p>
          </p:txBody>
        </p:sp>
        <p:sp>
          <p:nvSpPr>
            <p:cNvPr id="97" name="TextBox 96">
              <a:extLst>
                <a:ext uri="{FF2B5EF4-FFF2-40B4-BE49-F238E27FC236}">
                  <a16:creationId xmlns:a16="http://schemas.microsoft.com/office/drawing/2014/main" id="{CC45B61B-E822-45F0-ABAF-B05C98D0AB2F}"/>
                </a:ext>
              </a:extLst>
            </p:cNvPr>
            <p:cNvSpPr txBox="1"/>
            <p:nvPr userDrawn="1"/>
          </p:nvSpPr>
          <p:spPr>
            <a:xfrm>
              <a:off x="12494753" y="3360230"/>
              <a:ext cx="841983" cy="290849"/>
            </a:xfrm>
            <a:prstGeom prst="rect">
              <a:avLst/>
            </a:prstGeom>
            <a:noFill/>
          </p:spPr>
          <p:txBody>
            <a:bodyPr wrap="square" lIns="0" tIns="0" rIns="0" bIns="0" rtlCol="0">
              <a:spAutoFit/>
            </a:bodyPr>
            <a:lstStyle/>
            <a:p>
              <a:pPr algn="l">
                <a:lnSpc>
                  <a:spcPct val="90000"/>
                </a:lnSpc>
              </a:pPr>
              <a:r>
                <a:rPr lang="en-US" sz="700" b="1">
                  <a:solidFill>
                    <a:srgbClr val="000000"/>
                  </a:solidFill>
                </a:rPr>
                <a:t>Data Visualization colors in correct order. </a:t>
              </a:r>
            </a:p>
          </p:txBody>
        </p:sp>
        <p:sp>
          <p:nvSpPr>
            <p:cNvPr id="98" name="Freeform: Shape 97">
              <a:extLst>
                <a:ext uri="{FF2B5EF4-FFF2-40B4-BE49-F238E27FC236}">
                  <a16:creationId xmlns:a16="http://schemas.microsoft.com/office/drawing/2014/main" id="{79164D28-F80C-4F6B-93E0-DA4F626F6AD1}"/>
                </a:ext>
              </a:extLst>
            </p:cNvPr>
            <p:cNvSpPr/>
            <p:nvPr userDrawn="1"/>
          </p:nvSpPr>
          <p:spPr>
            <a:xfrm>
              <a:off x="12292693" y="2388620"/>
              <a:ext cx="166007" cy="10126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9" name="TextBox 98">
              <a:extLst>
                <a:ext uri="{FF2B5EF4-FFF2-40B4-BE49-F238E27FC236}">
                  <a16:creationId xmlns:a16="http://schemas.microsoft.com/office/drawing/2014/main" id="{920E156F-CE79-427A-9EFE-8B5645364F57}"/>
                </a:ext>
              </a:extLst>
            </p:cNvPr>
            <p:cNvSpPr txBox="1"/>
            <p:nvPr userDrawn="1"/>
          </p:nvSpPr>
          <p:spPr>
            <a:xfrm>
              <a:off x="12386053" y="1119751"/>
              <a:ext cx="1038123" cy="96950"/>
            </a:xfrm>
            <a:prstGeom prst="rect">
              <a:avLst/>
            </a:prstGeom>
            <a:noFill/>
          </p:spPr>
          <p:txBody>
            <a:bodyPr wrap="square" lIns="0" tIns="0" rIns="0" bIns="0" rtlCol="0">
              <a:spAutoFit/>
            </a:bodyPr>
            <a:lstStyle/>
            <a:p>
              <a:pPr algn="l">
                <a:lnSpc>
                  <a:spcPct val="90000"/>
                </a:lnSpc>
              </a:pPr>
              <a:r>
                <a:rPr lang="en-US" sz="700" b="1">
                  <a:solidFill>
                    <a:srgbClr val="000000"/>
                  </a:solidFill>
                </a:rPr>
                <a:t>Primary Brand Colors</a:t>
              </a:r>
              <a:endParaRPr lang="en-US" sz="700">
                <a:solidFill>
                  <a:srgbClr val="000000"/>
                </a:solidFill>
              </a:endParaRPr>
            </a:p>
          </p:txBody>
        </p:sp>
        <p:sp>
          <p:nvSpPr>
            <p:cNvPr id="100" name="Freeform: Shape 99">
              <a:extLst>
                <a:ext uri="{FF2B5EF4-FFF2-40B4-BE49-F238E27FC236}">
                  <a16:creationId xmlns:a16="http://schemas.microsoft.com/office/drawing/2014/main" id="{DB66C61B-6800-4BD8-AEC6-0F79D4CC3CA1}"/>
                </a:ext>
              </a:extLst>
            </p:cNvPr>
            <p:cNvSpPr/>
            <p:nvPr userDrawn="1"/>
          </p:nvSpPr>
          <p:spPr>
            <a:xfrm flipH="1" flipV="1">
              <a:off x="13337378" y="1169084"/>
              <a:ext cx="130289" cy="364835"/>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30289" h="579664">
                  <a:moveTo>
                    <a:pt x="95250" y="0"/>
                  </a:moveTo>
                  <a:lnTo>
                    <a:pt x="0" y="0"/>
                  </a:lnTo>
                  <a:lnTo>
                    <a:pt x="0" y="579664"/>
                  </a:lnTo>
                  <a:lnTo>
                    <a:pt x="130289"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1" name="Freeform: Shape 100">
              <a:extLst>
                <a:ext uri="{FF2B5EF4-FFF2-40B4-BE49-F238E27FC236}">
                  <a16:creationId xmlns:a16="http://schemas.microsoft.com/office/drawing/2014/main" id="{19D95D7E-643B-4313-97C9-8EF098A0B034}"/>
                </a:ext>
              </a:extLst>
            </p:cNvPr>
            <p:cNvSpPr/>
            <p:nvPr userDrawn="1"/>
          </p:nvSpPr>
          <p:spPr>
            <a:xfrm flipH="1">
              <a:off x="13304700" y="2605092"/>
              <a:ext cx="166007" cy="1168992"/>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2" name="TextBox 101">
              <a:extLst>
                <a:ext uri="{FF2B5EF4-FFF2-40B4-BE49-F238E27FC236}">
                  <a16:creationId xmlns:a16="http://schemas.microsoft.com/office/drawing/2014/main" id="{2E1C470A-D847-4811-85B9-C06F47E66810}"/>
                </a:ext>
              </a:extLst>
            </p:cNvPr>
            <p:cNvSpPr txBox="1"/>
            <p:nvPr userDrawn="1"/>
          </p:nvSpPr>
          <p:spPr>
            <a:xfrm>
              <a:off x="12494753" y="3709681"/>
              <a:ext cx="841983" cy="290849"/>
            </a:xfrm>
            <a:prstGeom prst="rect">
              <a:avLst/>
            </a:prstGeom>
            <a:noFill/>
          </p:spPr>
          <p:txBody>
            <a:bodyPr wrap="square" lIns="0" tIns="0" rIns="0" bIns="0" rtlCol="0">
              <a:spAutoFit/>
            </a:bodyPr>
            <a:lstStyle/>
            <a:p>
              <a:pPr algn="l">
                <a:lnSpc>
                  <a:spcPct val="90000"/>
                </a:lnSpc>
              </a:pPr>
              <a:r>
                <a:rPr lang="en-US" sz="700" b="1">
                  <a:solidFill>
                    <a:srgbClr val="000000"/>
                  </a:solidFill>
                </a:rPr>
                <a:t>Lighter / Darker versions for Data Visualizations only. </a:t>
              </a:r>
            </a:p>
          </p:txBody>
        </p:sp>
        <p:pic>
          <p:nvPicPr>
            <p:cNvPr id="103" name="Picture 102">
              <a:extLst>
                <a:ext uri="{FF2B5EF4-FFF2-40B4-BE49-F238E27FC236}">
                  <a16:creationId xmlns:a16="http://schemas.microsoft.com/office/drawing/2014/main" id="{816FBC06-8F58-44ED-962F-C7AABBBAE0D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343753" y="1289200"/>
              <a:ext cx="1097249" cy="2017719"/>
            </a:xfrm>
            <a:prstGeom prst="rect">
              <a:avLst/>
            </a:prstGeom>
          </p:spPr>
        </p:pic>
        <p:sp>
          <p:nvSpPr>
            <p:cNvPr id="104" name="Rectangle 103">
              <a:extLst>
                <a:ext uri="{FF2B5EF4-FFF2-40B4-BE49-F238E27FC236}">
                  <a16:creationId xmlns:a16="http://schemas.microsoft.com/office/drawing/2014/main" id="{B83EB9FF-1776-41DF-91E6-B484BC3ECC0A}"/>
                </a:ext>
              </a:extLst>
            </p:cNvPr>
            <p:cNvSpPr/>
            <p:nvPr userDrawn="1"/>
          </p:nvSpPr>
          <p:spPr>
            <a:xfrm>
              <a:off x="12353371" y="1616205"/>
              <a:ext cx="1074126"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a:solidFill>
                    <a:srgbClr val="000000"/>
                  </a:solidFill>
                </a:rPr>
                <a:t>Do not use these variants!</a:t>
              </a:r>
            </a:p>
          </p:txBody>
        </p:sp>
        <p:sp>
          <p:nvSpPr>
            <p:cNvPr id="105" name="Rectangle 104">
              <a:extLst>
                <a:ext uri="{FF2B5EF4-FFF2-40B4-BE49-F238E27FC236}">
                  <a16:creationId xmlns:a16="http://schemas.microsoft.com/office/drawing/2014/main" id="{6B1EEBC1-D8F9-431A-887E-226DB7D69AF6}"/>
                </a:ext>
              </a:extLst>
            </p:cNvPr>
            <p:cNvSpPr/>
            <p:nvPr userDrawn="1"/>
          </p:nvSpPr>
          <p:spPr>
            <a:xfrm>
              <a:off x="12357206" y="2338634"/>
              <a:ext cx="1074370"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106" name="Rectangle 105">
              <a:extLst>
                <a:ext uri="{FF2B5EF4-FFF2-40B4-BE49-F238E27FC236}">
                  <a16:creationId xmlns:a16="http://schemas.microsoft.com/office/drawing/2014/main" id="{FBEE90F9-46D2-46E7-BA1C-A45BF3B5A72A}"/>
                </a:ext>
              </a:extLst>
            </p:cNvPr>
            <p:cNvSpPr/>
            <p:nvPr userDrawn="1"/>
          </p:nvSpPr>
          <p:spPr>
            <a:xfrm>
              <a:off x="12781010" y="1481846"/>
              <a:ext cx="644483"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107" name="Rectangle 106">
              <a:extLst>
                <a:ext uri="{FF2B5EF4-FFF2-40B4-BE49-F238E27FC236}">
                  <a16:creationId xmlns:a16="http://schemas.microsoft.com/office/drawing/2014/main" id="{910B243E-5032-4660-9027-8455515D3558}"/>
                </a:ext>
              </a:extLst>
            </p:cNvPr>
            <p:cNvSpPr/>
            <p:nvPr userDrawn="1"/>
          </p:nvSpPr>
          <p:spPr>
            <a:xfrm>
              <a:off x="12357206" y="2449369"/>
              <a:ext cx="1074370" cy="427471"/>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grpSp>
          <p:nvGrpSpPr>
            <p:cNvPr id="108" name="Group 107">
              <a:extLst>
                <a:ext uri="{FF2B5EF4-FFF2-40B4-BE49-F238E27FC236}">
                  <a16:creationId xmlns:a16="http://schemas.microsoft.com/office/drawing/2014/main" id="{136438A8-4A84-472B-BE61-0BD79D0CD398}"/>
                </a:ext>
              </a:extLst>
            </p:cNvPr>
            <p:cNvGrpSpPr/>
            <p:nvPr userDrawn="1"/>
          </p:nvGrpSpPr>
          <p:grpSpPr>
            <a:xfrm>
              <a:off x="12364752" y="2345932"/>
              <a:ext cx="1055431" cy="88186"/>
              <a:chOff x="914335" y="6913770"/>
              <a:chExt cx="1109884" cy="100584"/>
            </a:xfrm>
            <a:noFill/>
          </p:grpSpPr>
          <p:sp>
            <p:nvSpPr>
              <p:cNvPr id="119" name="Rectangle 118">
                <a:extLst>
                  <a:ext uri="{FF2B5EF4-FFF2-40B4-BE49-F238E27FC236}">
                    <a16:creationId xmlns:a16="http://schemas.microsoft.com/office/drawing/2014/main" id="{108DC419-7E4E-457B-A230-74F661B4DD41}"/>
                  </a:ext>
                </a:extLst>
              </p:cNvPr>
              <p:cNvSpPr/>
              <p:nvPr/>
            </p:nvSpPr>
            <p:spPr>
              <a:xfrm>
                <a:off x="9143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1</a:t>
                </a:r>
              </a:p>
            </p:txBody>
          </p:sp>
          <p:sp>
            <p:nvSpPr>
              <p:cNvPr id="120" name="Rectangle 119">
                <a:extLst>
                  <a:ext uri="{FF2B5EF4-FFF2-40B4-BE49-F238E27FC236}">
                    <a16:creationId xmlns:a16="http://schemas.microsoft.com/office/drawing/2014/main" id="{7EFC4501-BB03-469A-85A1-5A763A727E4A}"/>
                  </a:ext>
                </a:extLst>
              </p:cNvPr>
              <p:cNvSpPr/>
              <p:nvPr/>
            </p:nvSpPr>
            <p:spPr>
              <a:xfrm>
                <a:off x="113862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3</a:t>
                </a:r>
              </a:p>
            </p:txBody>
          </p:sp>
          <p:sp>
            <p:nvSpPr>
              <p:cNvPr id="121" name="Rectangle 120">
                <a:extLst>
                  <a:ext uri="{FF2B5EF4-FFF2-40B4-BE49-F238E27FC236}">
                    <a16:creationId xmlns:a16="http://schemas.microsoft.com/office/drawing/2014/main" id="{47F9D32E-34D6-463A-BF39-D31E13C11DBF}"/>
                  </a:ext>
                </a:extLst>
              </p:cNvPr>
              <p:cNvSpPr/>
              <p:nvPr/>
            </p:nvSpPr>
            <p:spPr>
              <a:xfrm>
                <a:off x="1026479"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2</a:t>
                </a:r>
              </a:p>
            </p:txBody>
          </p:sp>
          <p:sp>
            <p:nvSpPr>
              <p:cNvPr id="122" name="Rectangle 121">
                <a:extLst>
                  <a:ext uri="{FF2B5EF4-FFF2-40B4-BE49-F238E27FC236}">
                    <a16:creationId xmlns:a16="http://schemas.microsoft.com/office/drawing/2014/main" id="{89C64FE6-CE65-4FC5-8B95-3E73AD2565EA}"/>
                  </a:ext>
                </a:extLst>
              </p:cNvPr>
              <p:cNvSpPr/>
              <p:nvPr/>
            </p:nvSpPr>
            <p:spPr>
              <a:xfrm>
                <a:off x="1250766"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nl-NL" sz="400" b="1" i="0" u="none" strike="noStrike" kern="0" cap="none" spc="0" normalizeH="0" baseline="0" noProof="0">
                    <a:ln>
                      <a:noFill/>
                    </a:ln>
                    <a:solidFill>
                      <a:srgbClr val="FFFFFF"/>
                    </a:solidFill>
                    <a:effectLst/>
                    <a:uLnTx/>
                    <a:uFillTx/>
                    <a:latin typeface="+mn-lt"/>
                    <a:cs typeface="Arial"/>
                  </a:rPr>
                  <a:t>4</a:t>
                </a:r>
              </a:p>
            </p:txBody>
          </p:sp>
          <p:sp>
            <p:nvSpPr>
              <p:cNvPr id="123" name="Rectangle 122">
                <a:extLst>
                  <a:ext uri="{FF2B5EF4-FFF2-40B4-BE49-F238E27FC236}">
                    <a16:creationId xmlns:a16="http://schemas.microsoft.com/office/drawing/2014/main" id="{604502F7-5ECC-47A3-A70E-2A75B5BB8756}"/>
                  </a:ext>
                </a:extLst>
              </p:cNvPr>
              <p:cNvSpPr/>
              <p:nvPr/>
            </p:nvSpPr>
            <p:spPr>
              <a:xfrm>
                <a:off x="1362910"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5</a:t>
                </a:r>
              </a:p>
            </p:txBody>
          </p:sp>
          <p:sp>
            <p:nvSpPr>
              <p:cNvPr id="124" name="Rectangle 123">
                <a:extLst>
                  <a:ext uri="{FF2B5EF4-FFF2-40B4-BE49-F238E27FC236}">
                    <a16:creationId xmlns:a16="http://schemas.microsoft.com/office/drawing/2014/main" id="{A8D2858C-6F8D-4E68-AA1C-5532793CBA58}"/>
                  </a:ext>
                </a:extLst>
              </p:cNvPr>
              <p:cNvSpPr/>
              <p:nvPr/>
            </p:nvSpPr>
            <p:spPr>
              <a:xfrm>
                <a:off x="1475053"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6</a:t>
                </a:r>
              </a:p>
            </p:txBody>
          </p:sp>
          <p:sp>
            <p:nvSpPr>
              <p:cNvPr id="125" name="Rectangle 124">
                <a:extLst>
                  <a:ext uri="{FF2B5EF4-FFF2-40B4-BE49-F238E27FC236}">
                    <a16:creationId xmlns:a16="http://schemas.microsoft.com/office/drawing/2014/main" id="{7AA96782-E7A7-49E7-BC32-3CC36058CA56}"/>
                  </a:ext>
                </a:extLst>
              </p:cNvPr>
              <p:cNvSpPr/>
              <p:nvPr/>
            </p:nvSpPr>
            <p:spPr>
              <a:xfrm>
                <a:off x="1587197"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7</a:t>
                </a:r>
              </a:p>
            </p:txBody>
          </p:sp>
          <p:sp>
            <p:nvSpPr>
              <p:cNvPr id="126" name="Rectangle 125">
                <a:extLst>
                  <a:ext uri="{FF2B5EF4-FFF2-40B4-BE49-F238E27FC236}">
                    <a16:creationId xmlns:a16="http://schemas.microsoft.com/office/drawing/2014/main" id="{E2632B0B-C36F-4868-9B94-0A5843FF5555}"/>
                  </a:ext>
                </a:extLst>
              </p:cNvPr>
              <p:cNvSpPr/>
              <p:nvPr/>
            </p:nvSpPr>
            <p:spPr>
              <a:xfrm>
                <a:off x="169934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8</a:t>
                </a:r>
              </a:p>
            </p:txBody>
          </p:sp>
          <p:sp>
            <p:nvSpPr>
              <p:cNvPr id="127" name="Rectangle 126">
                <a:extLst>
                  <a:ext uri="{FF2B5EF4-FFF2-40B4-BE49-F238E27FC236}">
                    <a16:creationId xmlns:a16="http://schemas.microsoft.com/office/drawing/2014/main" id="{773C8C11-8654-4064-82B7-07FAC99A9D99}"/>
                  </a:ext>
                </a:extLst>
              </p:cNvPr>
              <p:cNvSpPr/>
              <p:nvPr/>
            </p:nvSpPr>
            <p:spPr>
              <a:xfrm>
                <a:off x="1811488"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pt-BR" sz="400" b="1" i="0" u="none" strike="noStrike" kern="0" cap="none" spc="0" normalizeH="0" baseline="0" noProof="0">
                    <a:ln>
                      <a:noFill/>
                    </a:ln>
                    <a:solidFill>
                      <a:srgbClr val="FFFFFF"/>
                    </a:solidFill>
                    <a:effectLst/>
                    <a:uLnTx/>
                    <a:uFillTx/>
                    <a:latin typeface="+mn-lt"/>
                    <a:cs typeface="Arial"/>
                  </a:rPr>
                  <a:t>9</a:t>
                </a:r>
              </a:p>
            </p:txBody>
          </p:sp>
          <p:sp>
            <p:nvSpPr>
              <p:cNvPr id="128" name="Rectangle 127">
                <a:extLst>
                  <a:ext uri="{FF2B5EF4-FFF2-40B4-BE49-F238E27FC236}">
                    <a16:creationId xmlns:a16="http://schemas.microsoft.com/office/drawing/2014/main" id="{12B0E368-C56A-45A1-A780-88D225AB1825}"/>
                  </a:ext>
                </a:extLst>
              </p:cNvPr>
              <p:cNvSpPr/>
              <p:nvPr/>
            </p:nvSpPr>
            <p:spPr>
              <a:xfrm>
                <a:off x="19236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10</a:t>
                </a:r>
              </a:p>
            </p:txBody>
          </p:sp>
        </p:grpSp>
        <p:pic>
          <p:nvPicPr>
            <p:cNvPr id="109" name="Graphic 108" descr="Close with solid fill">
              <a:extLst>
                <a:ext uri="{FF2B5EF4-FFF2-40B4-BE49-F238E27FC236}">
                  <a16:creationId xmlns:a16="http://schemas.microsoft.com/office/drawing/2014/main" id="{F5F1F407-AEE6-48C3-96E1-4D6CF93A9E8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359990" y="3132474"/>
              <a:ext cx="100919" cy="100919"/>
            </a:xfrm>
            <a:prstGeom prst="rect">
              <a:avLst/>
            </a:prstGeom>
          </p:spPr>
        </p:pic>
        <p:pic>
          <p:nvPicPr>
            <p:cNvPr id="110" name="Graphic 109" descr="Close with solid fill">
              <a:extLst>
                <a:ext uri="{FF2B5EF4-FFF2-40B4-BE49-F238E27FC236}">
                  <a16:creationId xmlns:a16="http://schemas.microsoft.com/office/drawing/2014/main" id="{836A1109-D44D-4972-AB9C-3379FDB85AA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468758" y="3132474"/>
              <a:ext cx="100919" cy="100919"/>
            </a:xfrm>
            <a:prstGeom prst="rect">
              <a:avLst/>
            </a:prstGeom>
          </p:spPr>
        </p:pic>
        <p:pic>
          <p:nvPicPr>
            <p:cNvPr id="111" name="Graphic 110" descr="Close with solid fill">
              <a:extLst>
                <a:ext uri="{FF2B5EF4-FFF2-40B4-BE49-F238E27FC236}">
                  <a16:creationId xmlns:a16="http://schemas.microsoft.com/office/drawing/2014/main" id="{6888388D-5A22-4C1C-A31A-287EA100625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572765" y="3132473"/>
              <a:ext cx="100919" cy="100919"/>
            </a:xfrm>
            <a:prstGeom prst="rect">
              <a:avLst/>
            </a:prstGeom>
          </p:spPr>
        </p:pic>
        <p:pic>
          <p:nvPicPr>
            <p:cNvPr id="112" name="Graphic 111" descr="Close with solid fill">
              <a:extLst>
                <a:ext uri="{FF2B5EF4-FFF2-40B4-BE49-F238E27FC236}">
                  <a16:creationId xmlns:a16="http://schemas.microsoft.com/office/drawing/2014/main" id="{AE367429-D63C-4AC6-A24F-0877AD266B8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679153" y="3132472"/>
              <a:ext cx="100919" cy="100919"/>
            </a:xfrm>
            <a:prstGeom prst="rect">
              <a:avLst/>
            </a:prstGeom>
          </p:spPr>
        </p:pic>
        <p:pic>
          <p:nvPicPr>
            <p:cNvPr id="113" name="Graphic 112" descr="Close with solid fill">
              <a:extLst>
                <a:ext uri="{FF2B5EF4-FFF2-40B4-BE49-F238E27FC236}">
                  <a16:creationId xmlns:a16="http://schemas.microsoft.com/office/drawing/2014/main" id="{28DD8D27-14CC-4E58-B45C-C2DC9F248CB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85541" y="3132471"/>
              <a:ext cx="100919" cy="100919"/>
            </a:xfrm>
            <a:prstGeom prst="rect">
              <a:avLst/>
            </a:prstGeom>
          </p:spPr>
        </p:pic>
        <p:pic>
          <p:nvPicPr>
            <p:cNvPr id="114" name="Graphic 113" descr="Close with solid fill">
              <a:extLst>
                <a:ext uri="{FF2B5EF4-FFF2-40B4-BE49-F238E27FC236}">
                  <a16:creationId xmlns:a16="http://schemas.microsoft.com/office/drawing/2014/main" id="{692780C0-5433-4B57-9BD5-3FB819C753A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891929" y="3132470"/>
              <a:ext cx="100919" cy="100919"/>
            </a:xfrm>
            <a:prstGeom prst="rect">
              <a:avLst/>
            </a:prstGeom>
          </p:spPr>
        </p:pic>
        <p:pic>
          <p:nvPicPr>
            <p:cNvPr id="115" name="Graphic 114" descr="Close with solid fill">
              <a:extLst>
                <a:ext uri="{FF2B5EF4-FFF2-40B4-BE49-F238E27FC236}">
                  <a16:creationId xmlns:a16="http://schemas.microsoft.com/office/drawing/2014/main" id="{CC831C8B-90E3-4B79-BC08-98DF35DFA93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998317" y="3132469"/>
              <a:ext cx="100919" cy="100919"/>
            </a:xfrm>
            <a:prstGeom prst="rect">
              <a:avLst/>
            </a:prstGeom>
          </p:spPr>
        </p:pic>
        <p:pic>
          <p:nvPicPr>
            <p:cNvPr id="116" name="Graphic 115" descr="Close with solid fill">
              <a:extLst>
                <a:ext uri="{FF2B5EF4-FFF2-40B4-BE49-F238E27FC236}">
                  <a16:creationId xmlns:a16="http://schemas.microsoft.com/office/drawing/2014/main" id="{C8BB33C4-BC13-4654-8B59-CD05B850ED9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104705" y="3132468"/>
              <a:ext cx="100919" cy="100919"/>
            </a:xfrm>
            <a:prstGeom prst="rect">
              <a:avLst/>
            </a:prstGeom>
          </p:spPr>
        </p:pic>
        <p:pic>
          <p:nvPicPr>
            <p:cNvPr id="117" name="Graphic 116" descr="Close with solid fill">
              <a:extLst>
                <a:ext uri="{FF2B5EF4-FFF2-40B4-BE49-F238E27FC236}">
                  <a16:creationId xmlns:a16="http://schemas.microsoft.com/office/drawing/2014/main" id="{0EB8CC13-DFD7-41DA-8C4D-EE2BF09CA97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211093" y="3132467"/>
              <a:ext cx="100919" cy="100919"/>
            </a:xfrm>
            <a:prstGeom prst="rect">
              <a:avLst/>
            </a:prstGeom>
          </p:spPr>
        </p:pic>
        <p:pic>
          <p:nvPicPr>
            <p:cNvPr id="118" name="Graphic 117" descr="Close with solid fill">
              <a:extLst>
                <a:ext uri="{FF2B5EF4-FFF2-40B4-BE49-F238E27FC236}">
                  <a16:creationId xmlns:a16="http://schemas.microsoft.com/office/drawing/2014/main" id="{6D7FF995-00A7-492E-96B7-461670258B6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17481" y="3132466"/>
              <a:ext cx="100919" cy="100919"/>
            </a:xfrm>
            <a:prstGeom prst="rect">
              <a:avLst/>
            </a:prstGeom>
          </p:spPr>
        </p:pic>
      </p:grpSp>
      <p:pic>
        <p:nvPicPr>
          <p:cNvPr id="11" name="Picture 10" descr="Shape&#10;&#10;Description automatically generated with medium confidence">
            <a:extLst>
              <a:ext uri="{FF2B5EF4-FFF2-40B4-BE49-F238E27FC236}">
                <a16:creationId xmlns:a16="http://schemas.microsoft.com/office/drawing/2014/main" id="{33A2189C-8819-AF9A-5602-6DD8902B195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63349" y="6172202"/>
            <a:ext cx="921979" cy="466724"/>
          </a:xfrm>
          <a:prstGeom prst="rect">
            <a:avLst/>
          </a:prstGeom>
        </p:spPr>
      </p:pic>
    </p:spTree>
    <p:extLst>
      <p:ext uri="{BB962C8B-B14F-4D97-AF65-F5344CB8AC3E}">
        <p14:creationId xmlns:p14="http://schemas.microsoft.com/office/powerpoint/2010/main" val="759127560"/>
      </p:ext>
    </p:extLst>
  </p:cSld>
  <p:clrMapOvr>
    <a:masterClrMapping/>
  </p:clrMapOvr>
  <p:extLst>
    <p:ext uri="{DCECCB84-F9BA-43D5-87BE-67443E8EF086}">
      <p15:sldGuideLst xmlns:p15="http://schemas.microsoft.com/office/powerpoint/2012/main">
        <p15:guide id="1" orient="horz" pos="1232"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 Image/Ic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33AD3F0-575D-4B1E-8B9F-7FAAA4AFFB13}"/>
              </a:ext>
            </a:extLst>
          </p:cNvPr>
          <p:cNvSpPr/>
          <p:nvPr userDrawn="1"/>
        </p:nvSpPr>
        <p:spPr>
          <a:xfrm>
            <a:off x="6096000" y="0"/>
            <a:ext cx="609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a:extLst>
              <a:ext uri="{FF2B5EF4-FFF2-40B4-BE49-F238E27FC236}">
                <a16:creationId xmlns:a16="http://schemas.microsoft.com/office/drawing/2014/main" id="{429940B1-2F58-478C-9279-907F3B75F27F}"/>
              </a:ext>
            </a:extLst>
          </p:cNvPr>
          <p:cNvSpPr>
            <a:spLocks noGrp="1"/>
          </p:cNvSpPr>
          <p:nvPr>
            <p:ph type="dt" sz="half" idx="10"/>
          </p:nvPr>
        </p:nvSpPr>
        <p:spPr/>
        <p:txBody>
          <a:bodyPr/>
          <a:lstStyle/>
          <a:p>
            <a:fld id="{FE5AB754-0577-4D90-8A1E-8EE6A6C8F233}" type="datetime4">
              <a:rPr lang="en-US" smtClean="0"/>
              <a:t>September 27, 2024</a:t>
            </a:fld>
            <a:endParaRPr lang="en-US"/>
          </a:p>
        </p:txBody>
      </p:sp>
      <p:sp>
        <p:nvSpPr>
          <p:cNvPr id="4" name="Footer Placeholder 3">
            <a:extLst>
              <a:ext uri="{FF2B5EF4-FFF2-40B4-BE49-F238E27FC236}">
                <a16:creationId xmlns:a16="http://schemas.microsoft.com/office/drawing/2014/main" id="{195F75FF-32B2-4D03-BB2D-5F198E663B98}"/>
              </a:ext>
            </a:extLst>
          </p:cNvPr>
          <p:cNvSpPr>
            <a:spLocks noGrp="1"/>
          </p:cNvSpPr>
          <p:nvPr>
            <p:ph type="ftr" sz="quarter" idx="11"/>
          </p:nvPr>
        </p:nvSpPr>
        <p:spPr/>
        <p:txBody>
          <a:bodyPr/>
          <a:lstStyle>
            <a:lvl1pPr>
              <a:defRPr>
                <a:solidFill>
                  <a:schemeClr val="bg1"/>
                </a:solidFill>
              </a:defRPr>
            </a:lvl1pPr>
          </a:lstStyle>
          <a:p>
            <a:r>
              <a:rPr lang="en-US"/>
              <a:t>S&amp;P Global Commodity Insights</a:t>
            </a:r>
          </a:p>
        </p:txBody>
      </p:sp>
      <p:sp>
        <p:nvSpPr>
          <p:cNvPr id="5" name="Slide Number Placeholder 4">
            <a:extLst>
              <a:ext uri="{FF2B5EF4-FFF2-40B4-BE49-F238E27FC236}">
                <a16:creationId xmlns:a16="http://schemas.microsoft.com/office/drawing/2014/main" id="{B0862F50-D7AA-4A1E-9B6A-F951D2D7E3E4}"/>
              </a:ext>
            </a:extLst>
          </p:cNvPr>
          <p:cNvSpPr>
            <a:spLocks noGrp="1"/>
          </p:cNvSpPr>
          <p:nvPr>
            <p:ph type="sldNum" sz="quarter" idx="12"/>
          </p:nvPr>
        </p:nvSpPr>
        <p:spPr/>
        <p:txBody>
          <a:bodyPr/>
          <a:lstStyle>
            <a:lvl1pPr>
              <a:defRPr>
                <a:solidFill>
                  <a:schemeClr val="bg1"/>
                </a:solidFill>
              </a:defRPr>
            </a:lvl1pPr>
          </a:lstStyle>
          <a:p>
            <a:fld id="{5CFA18E4-D58E-4B28-B105-28D9665A8EBC}" type="slidenum">
              <a:rPr lang="en-US" smtClean="0"/>
              <a:pPr/>
              <a:t>‹#›</a:t>
            </a:fld>
            <a:endParaRPr lang="en-US"/>
          </a:p>
        </p:txBody>
      </p:sp>
      <p:sp>
        <p:nvSpPr>
          <p:cNvPr id="8" name="Title 7">
            <a:extLst>
              <a:ext uri="{FF2B5EF4-FFF2-40B4-BE49-F238E27FC236}">
                <a16:creationId xmlns:a16="http://schemas.microsoft.com/office/drawing/2014/main" id="{BA62C50B-A5F2-4BDC-B21D-EF6C08A95540}"/>
              </a:ext>
            </a:extLst>
          </p:cNvPr>
          <p:cNvSpPr>
            <a:spLocks noGrp="1"/>
          </p:cNvSpPr>
          <p:nvPr>
            <p:ph type="title" hasCustomPrompt="1"/>
          </p:nvPr>
        </p:nvSpPr>
        <p:spPr>
          <a:xfrm>
            <a:off x="567039" y="652074"/>
            <a:ext cx="5010912" cy="402336"/>
          </a:xfrm>
        </p:spPr>
        <p:txBody>
          <a:bodyPr/>
          <a:lstStyle/>
          <a:p>
            <a:r>
              <a:rPr lang="en-US"/>
              <a:t>[Headline]</a:t>
            </a:r>
          </a:p>
        </p:txBody>
      </p:sp>
      <p:sp>
        <p:nvSpPr>
          <p:cNvPr id="12" name="Subtitle">
            <a:extLst>
              <a:ext uri="{FF2B5EF4-FFF2-40B4-BE49-F238E27FC236}">
                <a16:creationId xmlns:a16="http://schemas.microsoft.com/office/drawing/2014/main" id="{AC8B53C8-3DBD-4EA8-9392-FBE2E351CD6D}"/>
              </a:ext>
            </a:extLst>
          </p:cNvPr>
          <p:cNvSpPr>
            <a:spLocks noGrp="1"/>
          </p:cNvSpPr>
          <p:nvPr>
            <p:ph type="body" sz="quarter" idx="14" hasCustomPrompt="1"/>
          </p:nvPr>
        </p:nvSpPr>
        <p:spPr>
          <a:xfrm>
            <a:off x="567039" y="1058237"/>
            <a:ext cx="5010912" cy="493776"/>
          </a:xfrm>
        </p:spPr>
        <p:txBody>
          <a:bodyPr>
            <a:noAutofit/>
          </a:bodyPr>
          <a:lstStyle>
            <a:lvl1pPr marL="0" indent="0">
              <a:buNone/>
              <a:defRPr sz="1800">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[Sub-headline]</a:t>
            </a:r>
          </a:p>
        </p:txBody>
      </p:sp>
      <p:sp>
        <p:nvSpPr>
          <p:cNvPr id="13" name="Content Placeholder 12">
            <a:extLst>
              <a:ext uri="{FF2B5EF4-FFF2-40B4-BE49-F238E27FC236}">
                <a16:creationId xmlns:a16="http://schemas.microsoft.com/office/drawing/2014/main" id="{AC70B75C-DFD7-48C8-92F1-ADC8F3A718F9}"/>
              </a:ext>
            </a:extLst>
          </p:cNvPr>
          <p:cNvSpPr>
            <a:spLocks noGrp="1"/>
          </p:cNvSpPr>
          <p:nvPr>
            <p:ph sz="quarter" idx="16" hasCustomPrompt="1"/>
          </p:nvPr>
        </p:nvSpPr>
        <p:spPr>
          <a:xfrm>
            <a:off x="567039" y="1955800"/>
            <a:ext cx="5010912" cy="4064000"/>
          </a:xfrm>
        </p:spPr>
        <p:txBody>
          <a:body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4F90018B-6ACC-43FE-9482-22D4B889F599}"/>
              </a:ext>
            </a:extLst>
          </p:cNvPr>
          <p:cNvSpPr>
            <a:spLocks noGrp="1"/>
          </p:cNvSpPr>
          <p:nvPr>
            <p:ph type="pic" sz="quarter" idx="17" hasCustomPrompt="1"/>
          </p:nvPr>
        </p:nvSpPr>
        <p:spPr>
          <a:xfrm>
            <a:off x="6607176" y="647700"/>
            <a:ext cx="5027613" cy="5557838"/>
          </a:xfrm>
        </p:spPr>
        <p:txBody>
          <a:bodyPr anchor="ctr"/>
          <a:lstStyle>
            <a:lvl1pPr marL="0" indent="0" algn="ctr">
              <a:buNone/>
              <a:defRPr>
                <a:solidFill>
                  <a:schemeClr val="bg1"/>
                </a:solidFill>
              </a:defRPr>
            </a:lvl1pPr>
          </a:lstStyle>
          <a:p>
            <a:r>
              <a:rPr lang="en-US"/>
              <a:t>[Add Graphic]</a:t>
            </a:r>
          </a:p>
        </p:txBody>
      </p:sp>
      <p:sp>
        <p:nvSpPr>
          <p:cNvPr id="11" name="Text Placeholder 11">
            <a:extLst>
              <a:ext uri="{FF2B5EF4-FFF2-40B4-BE49-F238E27FC236}">
                <a16:creationId xmlns:a16="http://schemas.microsoft.com/office/drawing/2014/main" id="{C1652EBB-571E-475B-B553-39FE471E0400}"/>
              </a:ext>
            </a:extLst>
          </p:cNvPr>
          <p:cNvSpPr>
            <a:spLocks noGrp="1"/>
          </p:cNvSpPr>
          <p:nvPr>
            <p:ph type="body" sz="quarter" idx="15" hasCustomPrompt="1"/>
          </p:nvPr>
        </p:nvSpPr>
        <p:spPr>
          <a:xfrm>
            <a:off x="567041" y="5687047"/>
            <a:ext cx="5010911" cy="332755"/>
          </a:xfrm>
        </p:spPr>
        <p:txBody>
          <a:bodyPr tIns="0" bIns="0" anchor="b"/>
          <a:lstStyle>
            <a:lvl1pPr marL="0" indent="0">
              <a:lnSpc>
                <a:spcPct val="70000"/>
              </a:lnSpc>
              <a:spcBef>
                <a:spcPts val="0"/>
              </a:spcBef>
              <a:spcAft>
                <a:spcPts val="200"/>
              </a:spcAft>
              <a:buSzPct val="25000"/>
              <a:buFont typeface="Arial" panose="020B0604020202020204" pitchFamily="34" charset="0"/>
              <a:buNone/>
              <a:defRPr sz="700">
                <a:latin typeface="+mn-lt"/>
              </a:defRPr>
            </a:lvl1pPr>
            <a:lvl2pPr marL="169858" indent="-112711">
              <a:lnSpc>
                <a:spcPct val="70000"/>
              </a:lnSpc>
              <a:spcBef>
                <a:spcPts val="0"/>
              </a:spcBef>
              <a:buFont typeface="Arial" panose="020B0604020202020204" pitchFamily="34" charset="0"/>
              <a:buChar char="•"/>
              <a:defRPr sz="900">
                <a:latin typeface="+mn-lt"/>
              </a:defRPr>
            </a:lvl2pPr>
            <a:lvl3pPr marL="341303" indent="0">
              <a:buNone/>
              <a:defRPr/>
            </a:lvl3pPr>
          </a:lstStyle>
          <a:p>
            <a:pPr lvl="0"/>
            <a:r>
              <a:rPr lang="en-US"/>
              <a:t>[Source / Legal disclaimer]</a:t>
            </a:r>
          </a:p>
        </p:txBody>
      </p:sp>
      <p:sp>
        <p:nvSpPr>
          <p:cNvPr id="14" name="Rectangle 13">
            <a:extLst>
              <a:ext uri="{FF2B5EF4-FFF2-40B4-BE49-F238E27FC236}">
                <a16:creationId xmlns:a16="http://schemas.microsoft.com/office/drawing/2014/main" id="{56A74643-6F50-43EF-AC47-F1AC1911F6CF}"/>
              </a:ext>
            </a:extLst>
          </p:cNvPr>
          <p:cNvSpPr/>
          <p:nvPr userDrawn="1"/>
        </p:nvSpPr>
        <p:spPr>
          <a:xfrm>
            <a:off x="-1352482" y="-10546"/>
            <a:ext cx="1272540" cy="970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a:solidFill>
                <a:srgbClr val="000000"/>
              </a:solidFill>
            </a:endParaRPr>
          </a:p>
        </p:txBody>
      </p:sp>
    </p:spTree>
    <p:extLst>
      <p:ext uri="{BB962C8B-B14F-4D97-AF65-F5344CB8AC3E}">
        <p14:creationId xmlns:p14="http://schemas.microsoft.com/office/powerpoint/2010/main" val="4140350456"/>
      </p:ext>
    </p:extLst>
  </p:cSld>
  <p:clrMapOvr>
    <a:masterClrMapping/>
  </p:clrMapOvr>
  <p:extLst>
    <p:ext uri="{DCECCB84-F9BA-43D5-87BE-67443E8EF086}">
      <p15:sldGuideLst xmlns:p15="http://schemas.microsoft.com/office/powerpoint/2012/main">
        <p15:guide id="1" orient="horz" pos="1232"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 Photo 1">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6346E94-E9F1-4F0C-9AB7-02D722F342D1}"/>
              </a:ext>
            </a:extLst>
          </p:cNvPr>
          <p:cNvSpPr>
            <a:spLocks noGrp="1"/>
          </p:cNvSpPr>
          <p:nvPr>
            <p:ph type="pic" sz="quarter" idx="15" hasCustomPrompt="1"/>
          </p:nvPr>
        </p:nvSpPr>
        <p:spPr>
          <a:xfrm>
            <a:off x="6614765" y="0"/>
            <a:ext cx="5577236" cy="6858000"/>
          </a:xfrm>
          <a:blipFill>
            <a:blip r:embed="rId2"/>
            <a:stretch>
              <a:fillRect/>
            </a:stretch>
          </a:blipFill>
        </p:spPr>
        <p:txBody>
          <a:bodyPr anchor="ctr"/>
          <a:lstStyle>
            <a:lvl1pPr marL="0" indent="0" algn="ctr">
              <a:buNone/>
              <a:defRPr>
                <a:solidFill>
                  <a:schemeClr val="bg1"/>
                </a:solidFill>
              </a:defRPr>
            </a:lvl1pPr>
          </a:lstStyle>
          <a:p>
            <a:r>
              <a:rPr lang="en-US"/>
              <a:t>[Insert photo]</a:t>
            </a:r>
          </a:p>
        </p:txBody>
      </p:sp>
      <p:sp>
        <p:nvSpPr>
          <p:cNvPr id="3" name="Date Placeholder 2">
            <a:extLst>
              <a:ext uri="{FF2B5EF4-FFF2-40B4-BE49-F238E27FC236}">
                <a16:creationId xmlns:a16="http://schemas.microsoft.com/office/drawing/2014/main" id="{429940B1-2F58-478C-9279-907F3B75F27F}"/>
              </a:ext>
            </a:extLst>
          </p:cNvPr>
          <p:cNvSpPr>
            <a:spLocks noGrp="1"/>
          </p:cNvSpPr>
          <p:nvPr>
            <p:ph type="dt" sz="half" idx="10"/>
          </p:nvPr>
        </p:nvSpPr>
        <p:spPr/>
        <p:txBody>
          <a:bodyPr/>
          <a:lstStyle/>
          <a:p>
            <a:fld id="{D2DB82E1-1066-481F-8CD3-712102566D75}" type="datetime4">
              <a:rPr lang="en-US" smtClean="0"/>
              <a:t>September 27, 2024</a:t>
            </a:fld>
            <a:endParaRPr lang="en-US"/>
          </a:p>
        </p:txBody>
      </p:sp>
      <p:sp>
        <p:nvSpPr>
          <p:cNvPr id="4" name="Footer Placeholder 3">
            <a:extLst>
              <a:ext uri="{FF2B5EF4-FFF2-40B4-BE49-F238E27FC236}">
                <a16:creationId xmlns:a16="http://schemas.microsoft.com/office/drawing/2014/main" id="{195F75FF-32B2-4D03-BB2D-5F198E663B98}"/>
              </a:ext>
            </a:extLst>
          </p:cNvPr>
          <p:cNvSpPr>
            <a:spLocks noGrp="1"/>
          </p:cNvSpPr>
          <p:nvPr>
            <p:ph type="ftr" sz="quarter" idx="11"/>
          </p:nvPr>
        </p:nvSpPr>
        <p:spPr/>
        <p:txBody>
          <a:bodyPr/>
          <a:lstStyle>
            <a:lvl1pPr>
              <a:defRPr>
                <a:solidFill>
                  <a:schemeClr val="bg1"/>
                </a:solidFill>
              </a:defRPr>
            </a:lvl1pPr>
          </a:lstStyle>
          <a:p>
            <a:r>
              <a:rPr lang="en-US"/>
              <a:t>S&amp;P Global Commodity Insights</a:t>
            </a:r>
          </a:p>
        </p:txBody>
      </p:sp>
      <p:sp>
        <p:nvSpPr>
          <p:cNvPr id="5" name="Slide Number Placeholder 4">
            <a:extLst>
              <a:ext uri="{FF2B5EF4-FFF2-40B4-BE49-F238E27FC236}">
                <a16:creationId xmlns:a16="http://schemas.microsoft.com/office/drawing/2014/main" id="{B0862F50-D7AA-4A1E-9B6A-F951D2D7E3E4}"/>
              </a:ext>
            </a:extLst>
          </p:cNvPr>
          <p:cNvSpPr>
            <a:spLocks noGrp="1"/>
          </p:cNvSpPr>
          <p:nvPr>
            <p:ph type="sldNum" sz="quarter" idx="12"/>
          </p:nvPr>
        </p:nvSpPr>
        <p:spPr/>
        <p:txBody>
          <a:bodyPr/>
          <a:lstStyle>
            <a:lvl1pPr>
              <a:defRPr>
                <a:solidFill>
                  <a:schemeClr val="bg1"/>
                </a:solidFill>
              </a:defRPr>
            </a:lvl1pPr>
          </a:lstStyle>
          <a:p>
            <a:fld id="{5CFA18E4-D58E-4B28-B105-28D9665A8EBC}" type="slidenum">
              <a:rPr lang="en-US" smtClean="0"/>
              <a:pPr/>
              <a:t>‹#›</a:t>
            </a:fld>
            <a:endParaRPr lang="en-US"/>
          </a:p>
        </p:txBody>
      </p:sp>
      <p:sp>
        <p:nvSpPr>
          <p:cNvPr id="7" name="Content Placeholder 6">
            <a:extLst>
              <a:ext uri="{FF2B5EF4-FFF2-40B4-BE49-F238E27FC236}">
                <a16:creationId xmlns:a16="http://schemas.microsoft.com/office/drawing/2014/main" id="{B6ADB806-4287-47DA-AF4C-BB39AE092206}"/>
              </a:ext>
            </a:extLst>
          </p:cNvPr>
          <p:cNvSpPr>
            <a:spLocks noGrp="1"/>
          </p:cNvSpPr>
          <p:nvPr>
            <p:ph sz="quarter" idx="13" hasCustomPrompt="1"/>
          </p:nvPr>
        </p:nvSpPr>
        <p:spPr>
          <a:xfrm>
            <a:off x="567039" y="1956816"/>
            <a:ext cx="5010912" cy="4062984"/>
          </a:xfrm>
        </p:spPr>
        <p:txBody>
          <a:body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9" name="Subtitle">
            <a:extLst>
              <a:ext uri="{FF2B5EF4-FFF2-40B4-BE49-F238E27FC236}">
                <a16:creationId xmlns:a16="http://schemas.microsoft.com/office/drawing/2014/main" id="{B8114C82-D1E4-4FD5-9ACC-948ED3D2FCD4}"/>
              </a:ext>
            </a:extLst>
          </p:cNvPr>
          <p:cNvSpPr>
            <a:spLocks noGrp="1"/>
          </p:cNvSpPr>
          <p:nvPr>
            <p:ph type="body" sz="quarter" idx="14" hasCustomPrompt="1"/>
          </p:nvPr>
        </p:nvSpPr>
        <p:spPr>
          <a:xfrm>
            <a:off x="567039" y="1058237"/>
            <a:ext cx="5010912" cy="493776"/>
          </a:xfrm>
        </p:spPr>
        <p:txBody>
          <a:bodyPr>
            <a:noAutofit/>
          </a:bodyPr>
          <a:lstStyle>
            <a:lvl1pPr marL="0" indent="0">
              <a:buNone/>
              <a:defRPr sz="1800">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[Sub-headline]</a:t>
            </a:r>
          </a:p>
        </p:txBody>
      </p:sp>
      <p:sp>
        <p:nvSpPr>
          <p:cNvPr id="6" name="Title 5">
            <a:extLst>
              <a:ext uri="{FF2B5EF4-FFF2-40B4-BE49-F238E27FC236}">
                <a16:creationId xmlns:a16="http://schemas.microsoft.com/office/drawing/2014/main" id="{2183BB9D-7E68-4480-8074-01D6B9185584}"/>
              </a:ext>
            </a:extLst>
          </p:cNvPr>
          <p:cNvSpPr>
            <a:spLocks noGrp="1"/>
          </p:cNvSpPr>
          <p:nvPr>
            <p:ph type="title" hasCustomPrompt="1"/>
          </p:nvPr>
        </p:nvSpPr>
        <p:spPr>
          <a:xfrm>
            <a:off x="567039" y="652076"/>
            <a:ext cx="5010912" cy="399879"/>
          </a:xfrm>
        </p:spPr>
        <p:txBody>
          <a:bodyPr/>
          <a:lstStyle/>
          <a:p>
            <a:r>
              <a:rPr lang="en-US"/>
              <a:t>[Headline]</a:t>
            </a:r>
          </a:p>
        </p:txBody>
      </p:sp>
      <p:sp>
        <p:nvSpPr>
          <p:cNvPr id="11" name="Text Placeholder 11">
            <a:extLst>
              <a:ext uri="{FF2B5EF4-FFF2-40B4-BE49-F238E27FC236}">
                <a16:creationId xmlns:a16="http://schemas.microsoft.com/office/drawing/2014/main" id="{69EDE3A3-93BC-435F-86A2-88586877EC9B}"/>
              </a:ext>
            </a:extLst>
          </p:cNvPr>
          <p:cNvSpPr>
            <a:spLocks noGrp="1"/>
          </p:cNvSpPr>
          <p:nvPr>
            <p:ph type="body" sz="quarter" idx="16" hasCustomPrompt="1"/>
          </p:nvPr>
        </p:nvSpPr>
        <p:spPr>
          <a:xfrm>
            <a:off x="567040" y="5687047"/>
            <a:ext cx="5017787" cy="332755"/>
          </a:xfrm>
        </p:spPr>
        <p:txBody>
          <a:bodyPr tIns="0" bIns="0" anchor="b"/>
          <a:lstStyle>
            <a:lvl1pPr marL="0" indent="0">
              <a:lnSpc>
                <a:spcPct val="70000"/>
              </a:lnSpc>
              <a:spcBef>
                <a:spcPts val="0"/>
              </a:spcBef>
              <a:spcAft>
                <a:spcPts val="200"/>
              </a:spcAft>
              <a:buSzPct val="25000"/>
              <a:buFont typeface="Arial" panose="020B0604020202020204" pitchFamily="34" charset="0"/>
              <a:buNone/>
              <a:defRPr sz="700">
                <a:latin typeface="+mn-lt"/>
              </a:defRPr>
            </a:lvl1pPr>
            <a:lvl2pPr marL="169858" indent="-112711">
              <a:lnSpc>
                <a:spcPct val="70000"/>
              </a:lnSpc>
              <a:spcBef>
                <a:spcPts val="0"/>
              </a:spcBef>
              <a:buFont typeface="Arial" panose="020B0604020202020204" pitchFamily="34" charset="0"/>
              <a:buChar char="•"/>
              <a:defRPr sz="900">
                <a:latin typeface="+mn-lt"/>
              </a:defRPr>
            </a:lvl2pPr>
            <a:lvl3pPr marL="341303" indent="0">
              <a:buNone/>
              <a:defRPr/>
            </a:lvl3pPr>
          </a:lstStyle>
          <a:p>
            <a:pPr lvl="0"/>
            <a:r>
              <a:rPr lang="en-US"/>
              <a:t>[Source / Legal disclaimer]</a:t>
            </a:r>
          </a:p>
        </p:txBody>
      </p:sp>
      <p:sp>
        <p:nvSpPr>
          <p:cNvPr id="10" name="Rectangle 9">
            <a:extLst>
              <a:ext uri="{FF2B5EF4-FFF2-40B4-BE49-F238E27FC236}">
                <a16:creationId xmlns:a16="http://schemas.microsoft.com/office/drawing/2014/main" id="{B1580C69-7EEC-439E-AF10-9BA9CF26B3D8}"/>
              </a:ext>
            </a:extLst>
          </p:cNvPr>
          <p:cNvSpPr/>
          <p:nvPr userDrawn="1"/>
        </p:nvSpPr>
        <p:spPr>
          <a:xfrm>
            <a:off x="-1352482" y="-10546"/>
            <a:ext cx="1272540" cy="970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a:solidFill>
                <a:srgbClr val="000000"/>
              </a:solidFill>
            </a:endParaRPr>
          </a:p>
        </p:txBody>
      </p:sp>
    </p:spTree>
    <p:extLst>
      <p:ext uri="{BB962C8B-B14F-4D97-AF65-F5344CB8AC3E}">
        <p14:creationId xmlns:p14="http://schemas.microsoft.com/office/powerpoint/2010/main" val="2439546130"/>
      </p:ext>
    </p:extLst>
  </p:cSld>
  <p:clrMapOvr>
    <a:masterClrMapping/>
  </p:clrMapOvr>
  <p:extLst>
    <p:ext uri="{DCECCB84-F9BA-43D5-87BE-67443E8EF086}">
      <p15:sldGuideLst xmlns:p15="http://schemas.microsoft.com/office/powerpoint/2012/main">
        <p15:guide id="1" orient="horz" pos="1232"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4B64A38-EFA9-4A39-99F2-74B7B3E3FF14}"/>
              </a:ext>
            </a:extLst>
          </p:cNvPr>
          <p:cNvSpPr>
            <a:spLocks noGrp="1"/>
          </p:cNvSpPr>
          <p:nvPr>
            <p:ph type="pic" idx="1" hasCustomPrompt="1"/>
          </p:nvPr>
        </p:nvSpPr>
        <p:spPr>
          <a:xfrm>
            <a:off x="6605015" y="0"/>
            <a:ext cx="5586984" cy="6858000"/>
          </a:xfrm>
          <a:blipFill>
            <a:blip r:embed="rId2"/>
            <a:stretch>
              <a:fillRect/>
            </a:stretch>
          </a:blipFill>
        </p:spPr>
        <p:txBody>
          <a:bodyPr anchor="ctr"/>
          <a:lstStyle>
            <a:lvl1pPr marL="0" indent="0" algn="ctr">
              <a:buNone/>
              <a:defRPr sz="16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en-US"/>
              <a:t> [Insert photo]</a:t>
            </a:r>
          </a:p>
        </p:txBody>
      </p:sp>
      <p:sp>
        <p:nvSpPr>
          <p:cNvPr id="4" name="Text Placeholder 3">
            <a:extLst>
              <a:ext uri="{FF2B5EF4-FFF2-40B4-BE49-F238E27FC236}">
                <a16:creationId xmlns:a16="http://schemas.microsoft.com/office/drawing/2014/main" id="{39A104EF-8C7F-4FBE-B54B-0BD9A26ABAF3}"/>
              </a:ext>
            </a:extLst>
          </p:cNvPr>
          <p:cNvSpPr>
            <a:spLocks noGrp="1"/>
          </p:cNvSpPr>
          <p:nvPr>
            <p:ph type="body" sz="half" idx="2" hasCustomPrompt="1"/>
          </p:nvPr>
        </p:nvSpPr>
        <p:spPr>
          <a:xfrm>
            <a:off x="567039" y="2257622"/>
            <a:ext cx="5098751" cy="3762178"/>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[Click to add content]</a:t>
            </a:r>
          </a:p>
        </p:txBody>
      </p:sp>
      <p:sp>
        <p:nvSpPr>
          <p:cNvPr id="5" name="Date Placeholder 4">
            <a:extLst>
              <a:ext uri="{FF2B5EF4-FFF2-40B4-BE49-F238E27FC236}">
                <a16:creationId xmlns:a16="http://schemas.microsoft.com/office/drawing/2014/main" id="{551043C8-8B93-427A-B1E9-91B8B594F153}"/>
              </a:ext>
            </a:extLst>
          </p:cNvPr>
          <p:cNvSpPr>
            <a:spLocks noGrp="1"/>
          </p:cNvSpPr>
          <p:nvPr>
            <p:ph type="dt" sz="half" idx="10"/>
          </p:nvPr>
        </p:nvSpPr>
        <p:spPr/>
        <p:txBody>
          <a:bodyPr/>
          <a:lstStyle/>
          <a:p>
            <a:fld id="{AD8E7263-90C5-454B-BBF3-2F487F518555}" type="datetime4">
              <a:rPr lang="en-US" smtClean="0"/>
              <a:t>September 27, 2024</a:t>
            </a:fld>
            <a:endParaRPr lang="en-US"/>
          </a:p>
        </p:txBody>
      </p:sp>
      <p:sp>
        <p:nvSpPr>
          <p:cNvPr id="6" name="Footer Placeholder 5">
            <a:extLst>
              <a:ext uri="{FF2B5EF4-FFF2-40B4-BE49-F238E27FC236}">
                <a16:creationId xmlns:a16="http://schemas.microsoft.com/office/drawing/2014/main" id="{4E38E192-3F9A-45D3-ACFB-FAC89A71B2A1}"/>
              </a:ext>
            </a:extLst>
          </p:cNvPr>
          <p:cNvSpPr>
            <a:spLocks noGrp="1"/>
          </p:cNvSpPr>
          <p:nvPr>
            <p:ph type="ftr" sz="quarter" idx="11"/>
          </p:nvPr>
        </p:nvSpPr>
        <p:spPr/>
        <p:txBody>
          <a:bodyPr/>
          <a:lstStyle/>
          <a:p>
            <a:r>
              <a:rPr lang="en-US"/>
              <a:t>S&amp;P Global Commodity Insights</a:t>
            </a:r>
          </a:p>
        </p:txBody>
      </p:sp>
      <p:sp>
        <p:nvSpPr>
          <p:cNvPr id="7" name="Slide Number Placeholder 6">
            <a:extLst>
              <a:ext uri="{FF2B5EF4-FFF2-40B4-BE49-F238E27FC236}">
                <a16:creationId xmlns:a16="http://schemas.microsoft.com/office/drawing/2014/main" id="{88725343-4115-4C36-929A-12123083C5EF}"/>
              </a:ext>
            </a:extLst>
          </p:cNvPr>
          <p:cNvSpPr>
            <a:spLocks noGrp="1"/>
          </p:cNvSpPr>
          <p:nvPr>
            <p:ph type="sldNum" sz="quarter" idx="12"/>
          </p:nvPr>
        </p:nvSpPr>
        <p:spPr/>
        <p:txBody>
          <a:bodyPr/>
          <a:lstStyle/>
          <a:p>
            <a:fld id="{5C0461DF-BA7E-4A6E-8E65-15AD0484CCD9}" type="slidenum">
              <a:rPr lang="en-US" smtClean="0"/>
              <a:t>‹#›</a:t>
            </a:fld>
            <a:endParaRPr lang="en-US"/>
          </a:p>
        </p:txBody>
      </p:sp>
      <p:sp>
        <p:nvSpPr>
          <p:cNvPr id="8" name="Title 7">
            <a:extLst>
              <a:ext uri="{FF2B5EF4-FFF2-40B4-BE49-F238E27FC236}">
                <a16:creationId xmlns:a16="http://schemas.microsoft.com/office/drawing/2014/main" id="{18CCE458-F83E-44C2-B2F1-F53F7D8532E8}"/>
              </a:ext>
            </a:extLst>
          </p:cNvPr>
          <p:cNvSpPr>
            <a:spLocks noGrp="1"/>
          </p:cNvSpPr>
          <p:nvPr>
            <p:ph type="title" hasCustomPrompt="1"/>
          </p:nvPr>
        </p:nvSpPr>
        <p:spPr>
          <a:xfrm>
            <a:off x="567040" y="570074"/>
            <a:ext cx="5093207" cy="1385726"/>
          </a:xfrm>
          <a:prstGeom prst="rect">
            <a:avLst/>
          </a:prstGeom>
        </p:spPr>
        <p:txBody>
          <a:bodyPr anchor="b"/>
          <a:lstStyle/>
          <a:p>
            <a:r>
              <a:rPr lang="en-US"/>
              <a:t>[Headline]</a:t>
            </a:r>
          </a:p>
        </p:txBody>
      </p:sp>
      <p:cxnSp>
        <p:nvCxnSpPr>
          <p:cNvPr id="15" name="Straight Connector 14">
            <a:extLst>
              <a:ext uri="{FF2B5EF4-FFF2-40B4-BE49-F238E27FC236}">
                <a16:creationId xmlns:a16="http://schemas.microsoft.com/office/drawing/2014/main" id="{15D256FB-1CFC-42B7-BE62-7F49A482A929}"/>
              </a:ext>
            </a:extLst>
          </p:cNvPr>
          <p:cNvCxnSpPr/>
          <p:nvPr userDrawn="1"/>
        </p:nvCxnSpPr>
        <p:spPr>
          <a:xfrm>
            <a:off x="-395621"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6019D0E-FF32-459E-97E4-9BB716B7A631}"/>
              </a:ext>
            </a:extLst>
          </p:cNvPr>
          <p:cNvCxnSpPr/>
          <p:nvPr userDrawn="1"/>
        </p:nvCxnSpPr>
        <p:spPr>
          <a:xfrm>
            <a:off x="12192000"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C383DF4-34AF-4B3C-A154-D199CB5156F0}"/>
              </a:ext>
            </a:extLst>
          </p:cNvPr>
          <p:cNvSpPr txBox="1"/>
          <p:nvPr userDrawn="1"/>
        </p:nvSpPr>
        <p:spPr>
          <a:xfrm>
            <a:off x="-1162279" y="6084781"/>
            <a:ext cx="1082336" cy="142555"/>
          </a:xfrm>
          <a:prstGeom prst="rect">
            <a:avLst/>
          </a:prstGeom>
          <a:noFill/>
        </p:spPr>
        <p:txBody>
          <a:bodyPr wrap="square" lIns="0" tIns="0" rIns="0" bIns="0" rtlCol="0">
            <a:noAutofit/>
          </a:bodyPr>
          <a:lstStyle/>
          <a:p>
            <a:pPr algn="r"/>
            <a:r>
              <a:rPr lang="en-US" sz="700">
                <a:solidFill>
                  <a:schemeClr val="bg2">
                    <a:lumMod val="50000"/>
                  </a:schemeClr>
                </a:solidFill>
                <a:latin typeface="+mn-lt"/>
              </a:rPr>
              <a:t>No content below the line</a:t>
            </a:r>
          </a:p>
        </p:txBody>
      </p:sp>
      <p:sp>
        <p:nvSpPr>
          <p:cNvPr id="20" name="TextBox 19">
            <a:extLst>
              <a:ext uri="{FF2B5EF4-FFF2-40B4-BE49-F238E27FC236}">
                <a16:creationId xmlns:a16="http://schemas.microsoft.com/office/drawing/2014/main" id="{6DE34798-F2B1-4980-95F7-C1599F3B7D4C}"/>
              </a:ext>
            </a:extLst>
          </p:cNvPr>
          <p:cNvSpPr txBox="1"/>
          <p:nvPr userDrawn="1"/>
        </p:nvSpPr>
        <p:spPr>
          <a:xfrm>
            <a:off x="12287024" y="6093490"/>
            <a:ext cx="1236181" cy="142555"/>
          </a:xfrm>
          <a:prstGeom prst="rect">
            <a:avLst/>
          </a:prstGeom>
          <a:noFill/>
        </p:spPr>
        <p:txBody>
          <a:bodyPr wrap="square" lIns="0" tIns="0" rIns="0" bIns="0" rtlCol="0">
            <a:noAutofit/>
          </a:bodyPr>
          <a:lstStyle/>
          <a:p>
            <a:pPr algn="l"/>
            <a:r>
              <a:rPr lang="en-US" sz="700">
                <a:solidFill>
                  <a:schemeClr val="bg2">
                    <a:lumMod val="50000"/>
                  </a:schemeClr>
                </a:solidFill>
                <a:latin typeface="+mn-lt"/>
              </a:rPr>
              <a:t>No content below the line</a:t>
            </a:r>
          </a:p>
        </p:txBody>
      </p:sp>
      <p:grpSp>
        <p:nvGrpSpPr>
          <p:cNvPr id="73" name="Group 72">
            <a:extLst>
              <a:ext uri="{FF2B5EF4-FFF2-40B4-BE49-F238E27FC236}">
                <a16:creationId xmlns:a16="http://schemas.microsoft.com/office/drawing/2014/main" id="{607467C2-B91E-41AB-BA5E-261BD2637B37}"/>
              </a:ext>
            </a:extLst>
          </p:cNvPr>
          <p:cNvGrpSpPr/>
          <p:nvPr userDrawn="1"/>
        </p:nvGrpSpPr>
        <p:grpSpPr>
          <a:xfrm>
            <a:off x="12192996" y="647702"/>
            <a:ext cx="139664" cy="5046663"/>
            <a:chOff x="12192996" y="647700"/>
            <a:chExt cx="139664" cy="5046663"/>
          </a:xfrm>
        </p:grpSpPr>
        <p:cxnSp>
          <p:nvCxnSpPr>
            <p:cNvPr id="74" name="Straight Connector 73">
              <a:extLst>
                <a:ext uri="{FF2B5EF4-FFF2-40B4-BE49-F238E27FC236}">
                  <a16:creationId xmlns:a16="http://schemas.microsoft.com/office/drawing/2014/main" id="{2DF21283-8F19-4BB7-98FF-C9FBF6E276A5}"/>
                </a:ext>
              </a:extLst>
            </p:cNvPr>
            <p:cNvCxnSpPr/>
            <p:nvPr userDrawn="1"/>
          </p:nvCxnSpPr>
          <p:spPr>
            <a:xfrm>
              <a:off x="12192996"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5" name="Group 74">
              <a:extLst>
                <a:ext uri="{FF2B5EF4-FFF2-40B4-BE49-F238E27FC236}">
                  <a16:creationId xmlns:a16="http://schemas.microsoft.com/office/drawing/2014/main" id="{5E94881C-C047-4686-98D9-FA9563CA33CA}"/>
                </a:ext>
              </a:extLst>
            </p:cNvPr>
            <p:cNvGrpSpPr/>
            <p:nvPr userDrawn="1"/>
          </p:nvGrpSpPr>
          <p:grpSpPr>
            <a:xfrm>
              <a:off x="12202508" y="647700"/>
              <a:ext cx="130152" cy="5046663"/>
              <a:chOff x="12202508" y="647700"/>
              <a:chExt cx="130152" cy="5046663"/>
            </a:xfrm>
          </p:grpSpPr>
          <p:cxnSp>
            <p:nvCxnSpPr>
              <p:cNvPr id="76" name="Straight Connector 75">
                <a:extLst>
                  <a:ext uri="{FF2B5EF4-FFF2-40B4-BE49-F238E27FC236}">
                    <a16:creationId xmlns:a16="http://schemas.microsoft.com/office/drawing/2014/main" id="{6998B2EF-E7DD-4D13-8920-7BA654D235A6}"/>
                  </a:ext>
                </a:extLst>
              </p:cNvPr>
              <p:cNvCxnSpPr/>
              <p:nvPr userDrawn="1"/>
            </p:nvCxnSpPr>
            <p:spPr>
              <a:xfrm>
                <a:off x="12202508"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4849C8C9-6B17-4EF5-8974-7D79D6A896CA}"/>
                  </a:ext>
                </a:extLst>
              </p:cNvPr>
              <p:cNvCxnSpPr/>
              <p:nvPr userDrawn="1"/>
            </p:nvCxnSpPr>
            <p:spPr>
              <a:xfrm>
                <a:off x="12202508"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6D542EE6-DD72-4212-878D-2DC9A523C75C}"/>
                  </a:ext>
                </a:extLst>
              </p:cNvPr>
              <p:cNvCxnSpPr/>
              <p:nvPr userDrawn="1"/>
            </p:nvCxnSpPr>
            <p:spPr>
              <a:xfrm>
                <a:off x="12202508"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E9D36CC9-C44F-4F31-91B1-6F6183D9096B}"/>
                  </a:ext>
                </a:extLst>
              </p:cNvPr>
              <p:cNvCxnSpPr/>
              <p:nvPr userDrawn="1"/>
            </p:nvCxnSpPr>
            <p:spPr>
              <a:xfrm>
                <a:off x="12202508"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FCF9EAC1-0269-4115-98BF-A8695F5EEEE6}"/>
                  </a:ext>
                </a:extLst>
              </p:cNvPr>
              <p:cNvCxnSpPr/>
              <p:nvPr userDrawn="1"/>
            </p:nvCxnSpPr>
            <p:spPr>
              <a:xfrm>
                <a:off x="12202508"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81" name="Group 80">
            <a:extLst>
              <a:ext uri="{FF2B5EF4-FFF2-40B4-BE49-F238E27FC236}">
                <a16:creationId xmlns:a16="http://schemas.microsoft.com/office/drawing/2014/main" id="{5A1B023F-3FFB-4432-A637-0087742169AC}"/>
              </a:ext>
            </a:extLst>
          </p:cNvPr>
          <p:cNvGrpSpPr/>
          <p:nvPr userDrawn="1"/>
        </p:nvGrpSpPr>
        <p:grpSpPr>
          <a:xfrm>
            <a:off x="-130152" y="647702"/>
            <a:ext cx="130152" cy="5046663"/>
            <a:chOff x="-130152" y="647700"/>
            <a:chExt cx="130152" cy="5046663"/>
          </a:xfrm>
        </p:grpSpPr>
        <p:cxnSp>
          <p:nvCxnSpPr>
            <p:cNvPr id="82" name="Straight Connector 81">
              <a:extLst>
                <a:ext uri="{FF2B5EF4-FFF2-40B4-BE49-F238E27FC236}">
                  <a16:creationId xmlns:a16="http://schemas.microsoft.com/office/drawing/2014/main" id="{E9157ACD-A708-446E-BA08-8ABA138452F1}"/>
                </a:ext>
              </a:extLst>
            </p:cNvPr>
            <p:cNvCxnSpPr/>
            <p:nvPr userDrawn="1"/>
          </p:nvCxnSpPr>
          <p:spPr>
            <a:xfrm>
              <a:off x="-130152"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A35FEBBB-6FF4-4962-A5D1-9492720A09A2}"/>
                </a:ext>
              </a:extLst>
            </p:cNvPr>
            <p:cNvCxnSpPr/>
            <p:nvPr userDrawn="1"/>
          </p:nvCxnSpPr>
          <p:spPr>
            <a:xfrm>
              <a:off x="-130152"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1B6C3A59-2A6C-4FA0-8ACD-FA252B97E943}"/>
                </a:ext>
              </a:extLst>
            </p:cNvPr>
            <p:cNvCxnSpPr/>
            <p:nvPr userDrawn="1"/>
          </p:nvCxnSpPr>
          <p:spPr>
            <a:xfrm>
              <a:off x="-130152"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26BCAC7-CEA8-442F-A559-3F4E44BDC1E1}"/>
                </a:ext>
              </a:extLst>
            </p:cNvPr>
            <p:cNvCxnSpPr/>
            <p:nvPr userDrawn="1"/>
          </p:nvCxnSpPr>
          <p:spPr>
            <a:xfrm>
              <a:off x="-130152"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9943CB7D-FCF0-48F4-BEA7-B94F8532516B}"/>
                </a:ext>
              </a:extLst>
            </p:cNvPr>
            <p:cNvCxnSpPr/>
            <p:nvPr userDrawn="1"/>
          </p:nvCxnSpPr>
          <p:spPr>
            <a:xfrm>
              <a:off x="-130152"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98AE0A84-25B5-483F-9FC6-D34178F270FE}"/>
                </a:ext>
              </a:extLst>
            </p:cNvPr>
            <p:cNvCxnSpPr/>
            <p:nvPr userDrawn="1"/>
          </p:nvCxnSpPr>
          <p:spPr>
            <a:xfrm>
              <a:off x="-130152"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89" name="Group 88">
            <a:extLst>
              <a:ext uri="{FF2B5EF4-FFF2-40B4-BE49-F238E27FC236}">
                <a16:creationId xmlns:a16="http://schemas.microsoft.com/office/drawing/2014/main" id="{0B643A0A-DDE6-4A58-8121-C422A7300B85}"/>
              </a:ext>
            </a:extLst>
          </p:cNvPr>
          <p:cNvGrpSpPr/>
          <p:nvPr userDrawn="1"/>
        </p:nvGrpSpPr>
        <p:grpSpPr>
          <a:xfrm>
            <a:off x="-1325" y="6871035"/>
            <a:ext cx="12192000" cy="143299"/>
            <a:chOff x="-1325" y="6871033"/>
            <a:chExt cx="12192000" cy="143299"/>
          </a:xfrm>
        </p:grpSpPr>
        <p:sp>
          <p:nvSpPr>
            <p:cNvPr id="90" name="Rectangle 89">
              <a:extLst>
                <a:ext uri="{FF2B5EF4-FFF2-40B4-BE49-F238E27FC236}">
                  <a16:creationId xmlns:a16="http://schemas.microsoft.com/office/drawing/2014/main" id="{08D1AA8E-DBB0-4C4B-AE6B-EE691E847CDC}"/>
                </a:ext>
              </a:extLst>
            </p:cNvPr>
            <p:cNvSpPr/>
            <p:nvPr userDrawn="1"/>
          </p:nvSpPr>
          <p:spPr>
            <a:xfrm>
              <a:off x="-1325" y="6871033"/>
              <a:ext cx="12192000" cy="143299"/>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r"/>
              <a:r>
                <a:rPr lang="en-US" sz="600" b="0" baseline="0">
                  <a:solidFill>
                    <a:srgbClr val="000000"/>
                  </a:solidFill>
                </a:rPr>
                <a:t>Default Footer text on all slides is “S&amp;P Global Commodity Insights” </a:t>
              </a:r>
              <a:r>
                <a:rPr lang="en-US" sz="600" b="1" baseline="0">
                  <a:solidFill>
                    <a:srgbClr val="000000"/>
                  </a:solidFill>
                </a:rPr>
                <a:t>– to change / remove use </a:t>
              </a:r>
              <a:r>
                <a:rPr lang="en-US" sz="600" baseline="0">
                  <a:solidFill>
                    <a:srgbClr val="000000"/>
                  </a:solidFill>
                </a:rPr>
                <a:t>Insert Tab </a:t>
              </a:r>
              <a:r>
                <a:rPr lang="en-US" sz="600" baseline="0">
                  <a:solidFill>
                    <a:srgbClr val="000000"/>
                  </a:solidFill>
                  <a:sym typeface="Wingdings 3" panose="05040102010807070707" pitchFamily="18" charset="2"/>
                </a:rPr>
                <a:t> Header &amp; Footer Enter / change text  Click Apply All. </a:t>
              </a:r>
              <a:endParaRPr lang="en-US" sz="600" baseline="0">
                <a:solidFill>
                  <a:srgbClr val="000000"/>
                </a:solidFill>
              </a:endParaRPr>
            </a:p>
          </p:txBody>
        </p:sp>
        <p:sp>
          <p:nvSpPr>
            <p:cNvPr id="91" name="Rectangle 90">
              <a:extLst>
                <a:ext uri="{FF2B5EF4-FFF2-40B4-BE49-F238E27FC236}">
                  <a16:creationId xmlns:a16="http://schemas.microsoft.com/office/drawing/2014/main" id="{A4EABDD5-9D53-41BE-84E2-0DAC76779421}"/>
                </a:ext>
              </a:extLst>
            </p:cNvPr>
            <p:cNvSpPr/>
            <p:nvPr userDrawn="1"/>
          </p:nvSpPr>
          <p:spPr>
            <a:xfrm>
              <a:off x="-1325" y="6871033"/>
              <a:ext cx="6477571" cy="143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600" b="0" baseline="0">
                  <a:solidFill>
                    <a:srgbClr val="000000"/>
                  </a:solidFill>
                </a:rPr>
                <a:t>Always copy slides into a new presentation using </a:t>
              </a:r>
              <a:r>
                <a:rPr lang="en-US" sz="600" b="1" baseline="0">
                  <a:solidFill>
                    <a:srgbClr val="000000"/>
                  </a:solidFill>
                </a:rPr>
                <a:t>Paste Options / Paste  Special </a:t>
              </a:r>
              <a:r>
                <a:rPr lang="en-US" sz="600" b="1" baseline="0">
                  <a:solidFill>
                    <a:srgbClr val="000000"/>
                  </a:solidFill>
                  <a:sym typeface="Wingdings 3" panose="05040102010807070707" pitchFamily="18" charset="2"/>
                </a:rPr>
                <a:t> Use Destination Theme</a:t>
              </a:r>
              <a:endParaRPr lang="en-US" sz="600" baseline="0">
                <a:solidFill>
                  <a:srgbClr val="000000"/>
                </a:solidFill>
              </a:endParaRPr>
            </a:p>
          </p:txBody>
        </p:sp>
      </p:grpSp>
      <p:sp>
        <p:nvSpPr>
          <p:cNvPr id="92" name="Rectangle 91">
            <a:extLst>
              <a:ext uri="{FF2B5EF4-FFF2-40B4-BE49-F238E27FC236}">
                <a16:creationId xmlns:a16="http://schemas.microsoft.com/office/drawing/2014/main" id="{8161154C-724E-4877-AFF8-FAD67B3FCA26}"/>
              </a:ext>
            </a:extLst>
          </p:cNvPr>
          <p:cNvSpPr/>
          <p:nvPr userDrawn="1"/>
        </p:nvSpPr>
        <p:spPr>
          <a:xfrm>
            <a:off x="-1352482" y="-10546"/>
            <a:ext cx="1272540" cy="970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a:solidFill>
                <a:srgbClr val="000000"/>
              </a:solidFill>
            </a:endParaRPr>
          </a:p>
        </p:txBody>
      </p:sp>
      <p:sp>
        <p:nvSpPr>
          <p:cNvPr id="67" name="Rectangle 66">
            <a:extLst>
              <a:ext uri="{FF2B5EF4-FFF2-40B4-BE49-F238E27FC236}">
                <a16:creationId xmlns:a16="http://schemas.microsoft.com/office/drawing/2014/main" id="{F4A58843-23D3-4734-AFEA-B414D4E09D9C}"/>
              </a:ext>
            </a:extLst>
          </p:cNvPr>
          <p:cNvSpPr/>
          <p:nvPr userDrawn="1"/>
        </p:nvSpPr>
        <p:spPr>
          <a:xfrm>
            <a:off x="12257315" y="-10546"/>
            <a:ext cx="1272540" cy="970953"/>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a:solidFill>
                  <a:srgbClr val="000000"/>
                </a:solidFill>
              </a:rPr>
              <a:t>When adding colors, </a:t>
            </a:r>
            <a:r>
              <a:rPr lang="en-US" sz="800" b="1">
                <a:solidFill>
                  <a:srgbClr val="000000"/>
                </a:solidFill>
              </a:rPr>
              <a:t>don’t use the variants or the Standard Colors </a:t>
            </a:r>
            <a:r>
              <a:rPr lang="en-US" sz="800">
                <a:solidFill>
                  <a:srgbClr val="000000"/>
                </a:solidFill>
              </a:rPr>
              <a:t>of the Theme Colors. </a:t>
            </a:r>
          </a:p>
          <a:p>
            <a:pPr algn="l">
              <a:lnSpc>
                <a:spcPct val="90000"/>
              </a:lnSpc>
              <a:spcBef>
                <a:spcPts val="600"/>
              </a:spcBef>
            </a:pPr>
            <a:r>
              <a:rPr lang="en-US" sz="800">
                <a:solidFill>
                  <a:srgbClr val="000000"/>
                </a:solidFill>
              </a:rPr>
              <a:t>Only use the </a:t>
            </a:r>
            <a:r>
              <a:rPr lang="en-US" sz="800" b="1">
                <a:solidFill>
                  <a:srgbClr val="000000"/>
                </a:solidFill>
              </a:rPr>
              <a:t>Data Visualization colors </a:t>
            </a:r>
            <a:r>
              <a:rPr lang="en-US" sz="800">
                <a:solidFill>
                  <a:srgbClr val="000000"/>
                </a:solidFill>
              </a:rPr>
              <a:t>for charts. </a:t>
            </a:r>
          </a:p>
        </p:txBody>
      </p:sp>
      <p:grpSp>
        <p:nvGrpSpPr>
          <p:cNvPr id="68" name="Group 67">
            <a:extLst>
              <a:ext uri="{FF2B5EF4-FFF2-40B4-BE49-F238E27FC236}">
                <a16:creationId xmlns:a16="http://schemas.microsoft.com/office/drawing/2014/main" id="{9D8E272B-3C66-4E7D-A0E4-4A06273C3A41}"/>
              </a:ext>
            </a:extLst>
          </p:cNvPr>
          <p:cNvGrpSpPr/>
          <p:nvPr userDrawn="1"/>
        </p:nvGrpSpPr>
        <p:grpSpPr>
          <a:xfrm>
            <a:off x="12257315" y="1051487"/>
            <a:ext cx="1272540" cy="3085386"/>
            <a:chOff x="12257314" y="1051487"/>
            <a:chExt cx="1272540" cy="3085386"/>
          </a:xfrm>
        </p:grpSpPr>
        <p:sp>
          <p:nvSpPr>
            <p:cNvPr id="69" name="Rectangle 68">
              <a:extLst>
                <a:ext uri="{FF2B5EF4-FFF2-40B4-BE49-F238E27FC236}">
                  <a16:creationId xmlns:a16="http://schemas.microsoft.com/office/drawing/2014/main" id="{336FE848-CA52-4854-BF6B-285DAE372E01}"/>
                </a:ext>
              </a:extLst>
            </p:cNvPr>
            <p:cNvSpPr/>
            <p:nvPr userDrawn="1"/>
          </p:nvSpPr>
          <p:spPr>
            <a:xfrm>
              <a:off x="12257314" y="1051487"/>
              <a:ext cx="1272540" cy="3085386"/>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a:solidFill>
                  <a:schemeClr val="tx1"/>
                </a:solidFill>
              </a:endParaRPr>
            </a:p>
          </p:txBody>
        </p:sp>
        <p:sp>
          <p:nvSpPr>
            <p:cNvPr id="70" name="TextBox 69">
              <a:extLst>
                <a:ext uri="{FF2B5EF4-FFF2-40B4-BE49-F238E27FC236}">
                  <a16:creationId xmlns:a16="http://schemas.microsoft.com/office/drawing/2014/main" id="{17EA3C61-3BB1-44BD-91C7-7050576C0201}"/>
                </a:ext>
              </a:extLst>
            </p:cNvPr>
            <p:cNvSpPr txBox="1"/>
            <p:nvPr userDrawn="1"/>
          </p:nvSpPr>
          <p:spPr>
            <a:xfrm>
              <a:off x="12494753" y="3360230"/>
              <a:ext cx="841983" cy="290849"/>
            </a:xfrm>
            <a:prstGeom prst="rect">
              <a:avLst/>
            </a:prstGeom>
            <a:noFill/>
          </p:spPr>
          <p:txBody>
            <a:bodyPr wrap="square" lIns="0" tIns="0" rIns="0" bIns="0" rtlCol="0">
              <a:spAutoFit/>
            </a:bodyPr>
            <a:lstStyle/>
            <a:p>
              <a:pPr algn="l">
                <a:lnSpc>
                  <a:spcPct val="90000"/>
                </a:lnSpc>
              </a:pPr>
              <a:r>
                <a:rPr lang="en-US" sz="700" b="1">
                  <a:solidFill>
                    <a:srgbClr val="000000"/>
                  </a:solidFill>
                </a:rPr>
                <a:t>Data Visualization colors in correct order. </a:t>
              </a:r>
            </a:p>
          </p:txBody>
        </p:sp>
        <p:sp>
          <p:nvSpPr>
            <p:cNvPr id="71" name="Freeform: Shape 70">
              <a:extLst>
                <a:ext uri="{FF2B5EF4-FFF2-40B4-BE49-F238E27FC236}">
                  <a16:creationId xmlns:a16="http://schemas.microsoft.com/office/drawing/2014/main" id="{9FC8BCE3-3CCD-45B7-92D2-066591836916}"/>
                </a:ext>
              </a:extLst>
            </p:cNvPr>
            <p:cNvSpPr/>
            <p:nvPr userDrawn="1"/>
          </p:nvSpPr>
          <p:spPr>
            <a:xfrm>
              <a:off x="12292693" y="2388620"/>
              <a:ext cx="166007" cy="10126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2" name="TextBox 71">
              <a:extLst>
                <a:ext uri="{FF2B5EF4-FFF2-40B4-BE49-F238E27FC236}">
                  <a16:creationId xmlns:a16="http://schemas.microsoft.com/office/drawing/2014/main" id="{20B7941B-A3DF-4B81-9BED-4DAD101ECB21}"/>
                </a:ext>
              </a:extLst>
            </p:cNvPr>
            <p:cNvSpPr txBox="1"/>
            <p:nvPr userDrawn="1"/>
          </p:nvSpPr>
          <p:spPr>
            <a:xfrm>
              <a:off x="12386053" y="1119751"/>
              <a:ext cx="1038123" cy="96950"/>
            </a:xfrm>
            <a:prstGeom prst="rect">
              <a:avLst/>
            </a:prstGeom>
            <a:noFill/>
          </p:spPr>
          <p:txBody>
            <a:bodyPr wrap="square" lIns="0" tIns="0" rIns="0" bIns="0" rtlCol="0">
              <a:spAutoFit/>
            </a:bodyPr>
            <a:lstStyle/>
            <a:p>
              <a:pPr algn="l">
                <a:lnSpc>
                  <a:spcPct val="90000"/>
                </a:lnSpc>
              </a:pPr>
              <a:r>
                <a:rPr lang="en-US" sz="700" b="1">
                  <a:solidFill>
                    <a:srgbClr val="000000"/>
                  </a:solidFill>
                </a:rPr>
                <a:t>Primary Brand Colors</a:t>
              </a:r>
              <a:endParaRPr lang="en-US" sz="700">
                <a:solidFill>
                  <a:srgbClr val="000000"/>
                </a:solidFill>
              </a:endParaRPr>
            </a:p>
          </p:txBody>
        </p:sp>
        <p:sp>
          <p:nvSpPr>
            <p:cNvPr id="127" name="Freeform: Shape 126">
              <a:extLst>
                <a:ext uri="{FF2B5EF4-FFF2-40B4-BE49-F238E27FC236}">
                  <a16:creationId xmlns:a16="http://schemas.microsoft.com/office/drawing/2014/main" id="{1D1CF571-F47A-4F28-8B73-4E37C1B1039D}"/>
                </a:ext>
              </a:extLst>
            </p:cNvPr>
            <p:cNvSpPr/>
            <p:nvPr userDrawn="1"/>
          </p:nvSpPr>
          <p:spPr>
            <a:xfrm flipH="1" flipV="1">
              <a:off x="13337378" y="1169084"/>
              <a:ext cx="130289" cy="364835"/>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30289" h="579664">
                  <a:moveTo>
                    <a:pt x="95250" y="0"/>
                  </a:moveTo>
                  <a:lnTo>
                    <a:pt x="0" y="0"/>
                  </a:lnTo>
                  <a:lnTo>
                    <a:pt x="0" y="579664"/>
                  </a:lnTo>
                  <a:lnTo>
                    <a:pt x="130289"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8" name="Freeform: Shape 127">
              <a:extLst>
                <a:ext uri="{FF2B5EF4-FFF2-40B4-BE49-F238E27FC236}">
                  <a16:creationId xmlns:a16="http://schemas.microsoft.com/office/drawing/2014/main" id="{2A056D20-5052-460E-9F0C-73C6EBB5B408}"/>
                </a:ext>
              </a:extLst>
            </p:cNvPr>
            <p:cNvSpPr/>
            <p:nvPr userDrawn="1"/>
          </p:nvSpPr>
          <p:spPr>
            <a:xfrm flipH="1">
              <a:off x="13304700" y="2605092"/>
              <a:ext cx="166007" cy="1168992"/>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9" name="TextBox 128">
              <a:extLst>
                <a:ext uri="{FF2B5EF4-FFF2-40B4-BE49-F238E27FC236}">
                  <a16:creationId xmlns:a16="http://schemas.microsoft.com/office/drawing/2014/main" id="{09B34095-1465-47A1-AB1D-80BE93CEE138}"/>
                </a:ext>
              </a:extLst>
            </p:cNvPr>
            <p:cNvSpPr txBox="1"/>
            <p:nvPr userDrawn="1"/>
          </p:nvSpPr>
          <p:spPr>
            <a:xfrm>
              <a:off x="12494753" y="3709681"/>
              <a:ext cx="841983" cy="290849"/>
            </a:xfrm>
            <a:prstGeom prst="rect">
              <a:avLst/>
            </a:prstGeom>
            <a:noFill/>
          </p:spPr>
          <p:txBody>
            <a:bodyPr wrap="square" lIns="0" tIns="0" rIns="0" bIns="0" rtlCol="0">
              <a:spAutoFit/>
            </a:bodyPr>
            <a:lstStyle/>
            <a:p>
              <a:pPr algn="l">
                <a:lnSpc>
                  <a:spcPct val="90000"/>
                </a:lnSpc>
              </a:pPr>
              <a:r>
                <a:rPr lang="en-US" sz="700" b="1">
                  <a:solidFill>
                    <a:srgbClr val="000000"/>
                  </a:solidFill>
                </a:rPr>
                <a:t>Lighter / Darker versions for Data Visualizations only. </a:t>
              </a:r>
            </a:p>
          </p:txBody>
        </p:sp>
        <p:pic>
          <p:nvPicPr>
            <p:cNvPr id="130" name="Picture 129">
              <a:extLst>
                <a:ext uri="{FF2B5EF4-FFF2-40B4-BE49-F238E27FC236}">
                  <a16:creationId xmlns:a16="http://schemas.microsoft.com/office/drawing/2014/main" id="{4D13E51C-896C-433B-A5FF-883F9EE43E4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2343753" y="1289200"/>
              <a:ext cx="1097249" cy="2017719"/>
            </a:xfrm>
            <a:prstGeom prst="rect">
              <a:avLst/>
            </a:prstGeom>
          </p:spPr>
        </p:pic>
        <p:sp>
          <p:nvSpPr>
            <p:cNvPr id="131" name="Rectangle 130">
              <a:extLst>
                <a:ext uri="{FF2B5EF4-FFF2-40B4-BE49-F238E27FC236}">
                  <a16:creationId xmlns:a16="http://schemas.microsoft.com/office/drawing/2014/main" id="{2B5AB5CC-90AD-42C7-BB73-F0FCD761B14B}"/>
                </a:ext>
              </a:extLst>
            </p:cNvPr>
            <p:cNvSpPr/>
            <p:nvPr userDrawn="1"/>
          </p:nvSpPr>
          <p:spPr>
            <a:xfrm>
              <a:off x="12353371" y="1616205"/>
              <a:ext cx="1074126"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a:solidFill>
                    <a:srgbClr val="000000"/>
                  </a:solidFill>
                </a:rPr>
                <a:t>Do not use these variants!</a:t>
              </a:r>
            </a:p>
          </p:txBody>
        </p:sp>
        <p:sp>
          <p:nvSpPr>
            <p:cNvPr id="132" name="Rectangle 131">
              <a:extLst>
                <a:ext uri="{FF2B5EF4-FFF2-40B4-BE49-F238E27FC236}">
                  <a16:creationId xmlns:a16="http://schemas.microsoft.com/office/drawing/2014/main" id="{F76CE769-2BEB-48C1-8CA7-391FEF864E0E}"/>
                </a:ext>
              </a:extLst>
            </p:cNvPr>
            <p:cNvSpPr/>
            <p:nvPr userDrawn="1"/>
          </p:nvSpPr>
          <p:spPr>
            <a:xfrm>
              <a:off x="12357206" y="2338634"/>
              <a:ext cx="1074370"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133" name="Rectangle 132">
              <a:extLst>
                <a:ext uri="{FF2B5EF4-FFF2-40B4-BE49-F238E27FC236}">
                  <a16:creationId xmlns:a16="http://schemas.microsoft.com/office/drawing/2014/main" id="{077D9859-C0B2-44E0-AD1D-FD26733D83DA}"/>
                </a:ext>
              </a:extLst>
            </p:cNvPr>
            <p:cNvSpPr/>
            <p:nvPr userDrawn="1"/>
          </p:nvSpPr>
          <p:spPr>
            <a:xfrm>
              <a:off x="12781010" y="1481846"/>
              <a:ext cx="644483"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134" name="Rectangle 133">
              <a:extLst>
                <a:ext uri="{FF2B5EF4-FFF2-40B4-BE49-F238E27FC236}">
                  <a16:creationId xmlns:a16="http://schemas.microsoft.com/office/drawing/2014/main" id="{DEEC4F13-D7A2-4001-8418-B83179B919BC}"/>
                </a:ext>
              </a:extLst>
            </p:cNvPr>
            <p:cNvSpPr/>
            <p:nvPr userDrawn="1"/>
          </p:nvSpPr>
          <p:spPr>
            <a:xfrm>
              <a:off x="12357206" y="2449369"/>
              <a:ext cx="1074370" cy="427471"/>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grpSp>
          <p:nvGrpSpPr>
            <p:cNvPr id="135" name="Group 134">
              <a:extLst>
                <a:ext uri="{FF2B5EF4-FFF2-40B4-BE49-F238E27FC236}">
                  <a16:creationId xmlns:a16="http://schemas.microsoft.com/office/drawing/2014/main" id="{148C427F-D272-44D2-834F-6DFEDD02BC23}"/>
                </a:ext>
              </a:extLst>
            </p:cNvPr>
            <p:cNvGrpSpPr/>
            <p:nvPr userDrawn="1"/>
          </p:nvGrpSpPr>
          <p:grpSpPr>
            <a:xfrm>
              <a:off x="12364752" y="2345932"/>
              <a:ext cx="1055431" cy="88186"/>
              <a:chOff x="914335" y="6913770"/>
              <a:chExt cx="1109884" cy="100584"/>
            </a:xfrm>
            <a:noFill/>
          </p:grpSpPr>
          <p:sp>
            <p:nvSpPr>
              <p:cNvPr id="146" name="Rectangle 145">
                <a:extLst>
                  <a:ext uri="{FF2B5EF4-FFF2-40B4-BE49-F238E27FC236}">
                    <a16:creationId xmlns:a16="http://schemas.microsoft.com/office/drawing/2014/main" id="{B59A0478-6E49-4D98-84A6-0961262102CA}"/>
                  </a:ext>
                </a:extLst>
              </p:cNvPr>
              <p:cNvSpPr/>
              <p:nvPr/>
            </p:nvSpPr>
            <p:spPr>
              <a:xfrm>
                <a:off x="9143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1</a:t>
                </a:r>
              </a:p>
            </p:txBody>
          </p:sp>
          <p:sp>
            <p:nvSpPr>
              <p:cNvPr id="147" name="Rectangle 146">
                <a:extLst>
                  <a:ext uri="{FF2B5EF4-FFF2-40B4-BE49-F238E27FC236}">
                    <a16:creationId xmlns:a16="http://schemas.microsoft.com/office/drawing/2014/main" id="{047D932A-A694-4519-991D-D97DF9B57751}"/>
                  </a:ext>
                </a:extLst>
              </p:cNvPr>
              <p:cNvSpPr/>
              <p:nvPr/>
            </p:nvSpPr>
            <p:spPr>
              <a:xfrm>
                <a:off x="113862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3</a:t>
                </a:r>
              </a:p>
            </p:txBody>
          </p:sp>
          <p:sp>
            <p:nvSpPr>
              <p:cNvPr id="148" name="Rectangle 147">
                <a:extLst>
                  <a:ext uri="{FF2B5EF4-FFF2-40B4-BE49-F238E27FC236}">
                    <a16:creationId xmlns:a16="http://schemas.microsoft.com/office/drawing/2014/main" id="{EF0F7CF1-686F-4EFD-9629-02F26E004698}"/>
                  </a:ext>
                </a:extLst>
              </p:cNvPr>
              <p:cNvSpPr/>
              <p:nvPr/>
            </p:nvSpPr>
            <p:spPr>
              <a:xfrm>
                <a:off x="1026479"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2</a:t>
                </a:r>
              </a:p>
            </p:txBody>
          </p:sp>
          <p:sp>
            <p:nvSpPr>
              <p:cNvPr id="149" name="Rectangle 148">
                <a:extLst>
                  <a:ext uri="{FF2B5EF4-FFF2-40B4-BE49-F238E27FC236}">
                    <a16:creationId xmlns:a16="http://schemas.microsoft.com/office/drawing/2014/main" id="{22E9D753-0937-4FE5-92CB-35E8294FE0D7}"/>
                  </a:ext>
                </a:extLst>
              </p:cNvPr>
              <p:cNvSpPr/>
              <p:nvPr/>
            </p:nvSpPr>
            <p:spPr>
              <a:xfrm>
                <a:off x="1250766"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nl-NL" sz="400" b="1" i="0" u="none" strike="noStrike" kern="0" cap="none" spc="0" normalizeH="0" baseline="0" noProof="0">
                    <a:ln>
                      <a:noFill/>
                    </a:ln>
                    <a:solidFill>
                      <a:srgbClr val="FFFFFF"/>
                    </a:solidFill>
                    <a:effectLst/>
                    <a:uLnTx/>
                    <a:uFillTx/>
                    <a:latin typeface="+mn-lt"/>
                    <a:cs typeface="Arial"/>
                  </a:rPr>
                  <a:t>4</a:t>
                </a:r>
              </a:p>
            </p:txBody>
          </p:sp>
          <p:sp>
            <p:nvSpPr>
              <p:cNvPr id="150" name="Rectangle 149">
                <a:extLst>
                  <a:ext uri="{FF2B5EF4-FFF2-40B4-BE49-F238E27FC236}">
                    <a16:creationId xmlns:a16="http://schemas.microsoft.com/office/drawing/2014/main" id="{EB74A8B5-691E-4537-93E2-370CC74938DB}"/>
                  </a:ext>
                </a:extLst>
              </p:cNvPr>
              <p:cNvSpPr/>
              <p:nvPr/>
            </p:nvSpPr>
            <p:spPr>
              <a:xfrm>
                <a:off x="1362910"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5</a:t>
                </a:r>
              </a:p>
            </p:txBody>
          </p:sp>
          <p:sp>
            <p:nvSpPr>
              <p:cNvPr id="151" name="Rectangle 150">
                <a:extLst>
                  <a:ext uri="{FF2B5EF4-FFF2-40B4-BE49-F238E27FC236}">
                    <a16:creationId xmlns:a16="http://schemas.microsoft.com/office/drawing/2014/main" id="{14EB5F14-E487-4F32-8AC6-D97F77A31298}"/>
                  </a:ext>
                </a:extLst>
              </p:cNvPr>
              <p:cNvSpPr/>
              <p:nvPr/>
            </p:nvSpPr>
            <p:spPr>
              <a:xfrm>
                <a:off x="1475053"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6</a:t>
                </a:r>
              </a:p>
            </p:txBody>
          </p:sp>
          <p:sp>
            <p:nvSpPr>
              <p:cNvPr id="152" name="Rectangle 151">
                <a:extLst>
                  <a:ext uri="{FF2B5EF4-FFF2-40B4-BE49-F238E27FC236}">
                    <a16:creationId xmlns:a16="http://schemas.microsoft.com/office/drawing/2014/main" id="{B14AA409-2A6D-429A-8B33-013EA09DB1C9}"/>
                  </a:ext>
                </a:extLst>
              </p:cNvPr>
              <p:cNvSpPr/>
              <p:nvPr/>
            </p:nvSpPr>
            <p:spPr>
              <a:xfrm>
                <a:off x="1587197"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7</a:t>
                </a:r>
              </a:p>
            </p:txBody>
          </p:sp>
          <p:sp>
            <p:nvSpPr>
              <p:cNvPr id="153" name="Rectangle 152">
                <a:extLst>
                  <a:ext uri="{FF2B5EF4-FFF2-40B4-BE49-F238E27FC236}">
                    <a16:creationId xmlns:a16="http://schemas.microsoft.com/office/drawing/2014/main" id="{A4D87BE8-9941-49E5-91EA-E3E08FDCE28A}"/>
                  </a:ext>
                </a:extLst>
              </p:cNvPr>
              <p:cNvSpPr/>
              <p:nvPr/>
            </p:nvSpPr>
            <p:spPr>
              <a:xfrm>
                <a:off x="169934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8</a:t>
                </a:r>
              </a:p>
            </p:txBody>
          </p:sp>
          <p:sp>
            <p:nvSpPr>
              <p:cNvPr id="154" name="Rectangle 153">
                <a:extLst>
                  <a:ext uri="{FF2B5EF4-FFF2-40B4-BE49-F238E27FC236}">
                    <a16:creationId xmlns:a16="http://schemas.microsoft.com/office/drawing/2014/main" id="{32370BFA-8320-4D7F-BA0E-9C1BF1E084BC}"/>
                  </a:ext>
                </a:extLst>
              </p:cNvPr>
              <p:cNvSpPr/>
              <p:nvPr/>
            </p:nvSpPr>
            <p:spPr>
              <a:xfrm>
                <a:off x="1811488"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pt-BR" sz="400" b="1" i="0" u="none" strike="noStrike" kern="0" cap="none" spc="0" normalizeH="0" baseline="0" noProof="0">
                    <a:ln>
                      <a:noFill/>
                    </a:ln>
                    <a:solidFill>
                      <a:srgbClr val="FFFFFF"/>
                    </a:solidFill>
                    <a:effectLst/>
                    <a:uLnTx/>
                    <a:uFillTx/>
                    <a:latin typeface="+mn-lt"/>
                    <a:cs typeface="Arial"/>
                  </a:rPr>
                  <a:t>9</a:t>
                </a:r>
              </a:p>
            </p:txBody>
          </p:sp>
          <p:sp>
            <p:nvSpPr>
              <p:cNvPr id="155" name="Rectangle 154">
                <a:extLst>
                  <a:ext uri="{FF2B5EF4-FFF2-40B4-BE49-F238E27FC236}">
                    <a16:creationId xmlns:a16="http://schemas.microsoft.com/office/drawing/2014/main" id="{23014EB0-DB7C-481D-A3CA-6980C7543961}"/>
                  </a:ext>
                </a:extLst>
              </p:cNvPr>
              <p:cNvSpPr/>
              <p:nvPr/>
            </p:nvSpPr>
            <p:spPr>
              <a:xfrm>
                <a:off x="19236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10</a:t>
                </a:r>
              </a:p>
            </p:txBody>
          </p:sp>
        </p:grpSp>
        <p:pic>
          <p:nvPicPr>
            <p:cNvPr id="136" name="Graphic 135" descr="Close with solid fill">
              <a:extLst>
                <a:ext uri="{FF2B5EF4-FFF2-40B4-BE49-F238E27FC236}">
                  <a16:creationId xmlns:a16="http://schemas.microsoft.com/office/drawing/2014/main" id="{20B51798-AF78-4078-9746-D3424A92106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359990" y="3132474"/>
              <a:ext cx="100919" cy="100919"/>
            </a:xfrm>
            <a:prstGeom prst="rect">
              <a:avLst/>
            </a:prstGeom>
          </p:spPr>
        </p:pic>
        <p:pic>
          <p:nvPicPr>
            <p:cNvPr id="137" name="Graphic 136" descr="Close with solid fill">
              <a:extLst>
                <a:ext uri="{FF2B5EF4-FFF2-40B4-BE49-F238E27FC236}">
                  <a16:creationId xmlns:a16="http://schemas.microsoft.com/office/drawing/2014/main" id="{BE032418-92A1-4E1A-8C09-A3D216178FAA}"/>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468758" y="3132474"/>
              <a:ext cx="100919" cy="100919"/>
            </a:xfrm>
            <a:prstGeom prst="rect">
              <a:avLst/>
            </a:prstGeom>
          </p:spPr>
        </p:pic>
        <p:pic>
          <p:nvPicPr>
            <p:cNvPr id="138" name="Graphic 137" descr="Close with solid fill">
              <a:extLst>
                <a:ext uri="{FF2B5EF4-FFF2-40B4-BE49-F238E27FC236}">
                  <a16:creationId xmlns:a16="http://schemas.microsoft.com/office/drawing/2014/main" id="{905A376A-9A3D-4C3A-9C9C-738E9C12025A}"/>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572765" y="3132473"/>
              <a:ext cx="100919" cy="100919"/>
            </a:xfrm>
            <a:prstGeom prst="rect">
              <a:avLst/>
            </a:prstGeom>
          </p:spPr>
        </p:pic>
        <p:pic>
          <p:nvPicPr>
            <p:cNvPr id="139" name="Graphic 138" descr="Close with solid fill">
              <a:extLst>
                <a:ext uri="{FF2B5EF4-FFF2-40B4-BE49-F238E27FC236}">
                  <a16:creationId xmlns:a16="http://schemas.microsoft.com/office/drawing/2014/main" id="{B25CCDCC-346E-4A47-87C4-F6846327D72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79153" y="3132472"/>
              <a:ext cx="100919" cy="100919"/>
            </a:xfrm>
            <a:prstGeom prst="rect">
              <a:avLst/>
            </a:prstGeom>
          </p:spPr>
        </p:pic>
        <p:pic>
          <p:nvPicPr>
            <p:cNvPr id="140" name="Graphic 139" descr="Close with solid fill">
              <a:extLst>
                <a:ext uri="{FF2B5EF4-FFF2-40B4-BE49-F238E27FC236}">
                  <a16:creationId xmlns:a16="http://schemas.microsoft.com/office/drawing/2014/main" id="{6E24AC98-79D8-4568-9A1C-A55249435BAA}"/>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785541" y="3132471"/>
              <a:ext cx="100919" cy="100919"/>
            </a:xfrm>
            <a:prstGeom prst="rect">
              <a:avLst/>
            </a:prstGeom>
          </p:spPr>
        </p:pic>
        <p:pic>
          <p:nvPicPr>
            <p:cNvPr id="141" name="Graphic 140" descr="Close with solid fill">
              <a:extLst>
                <a:ext uri="{FF2B5EF4-FFF2-40B4-BE49-F238E27FC236}">
                  <a16:creationId xmlns:a16="http://schemas.microsoft.com/office/drawing/2014/main" id="{5A2E6131-42EA-4489-815F-FBF80F1E32C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891929" y="3132470"/>
              <a:ext cx="100919" cy="100919"/>
            </a:xfrm>
            <a:prstGeom prst="rect">
              <a:avLst/>
            </a:prstGeom>
          </p:spPr>
        </p:pic>
        <p:pic>
          <p:nvPicPr>
            <p:cNvPr id="142" name="Graphic 141" descr="Close with solid fill">
              <a:extLst>
                <a:ext uri="{FF2B5EF4-FFF2-40B4-BE49-F238E27FC236}">
                  <a16:creationId xmlns:a16="http://schemas.microsoft.com/office/drawing/2014/main" id="{28CDE807-7922-48F9-AC2E-C583539356A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998317" y="3132469"/>
              <a:ext cx="100919" cy="100919"/>
            </a:xfrm>
            <a:prstGeom prst="rect">
              <a:avLst/>
            </a:prstGeom>
          </p:spPr>
        </p:pic>
        <p:pic>
          <p:nvPicPr>
            <p:cNvPr id="143" name="Graphic 142" descr="Close with solid fill">
              <a:extLst>
                <a:ext uri="{FF2B5EF4-FFF2-40B4-BE49-F238E27FC236}">
                  <a16:creationId xmlns:a16="http://schemas.microsoft.com/office/drawing/2014/main" id="{EB4DA3CB-8A65-4425-9F20-1DB51B5C0C4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104705" y="3132468"/>
              <a:ext cx="100919" cy="100919"/>
            </a:xfrm>
            <a:prstGeom prst="rect">
              <a:avLst/>
            </a:prstGeom>
          </p:spPr>
        </p:pic>
        <p:pic>
          <p:nvPicPr>
            <p:cNvPr id="144" name="Graphic 143" descr="Close with solid fill">
              <a:extLst>
                <a:ext uri="{FF2B5EF4-FFF2-40B4-BE49-F238E27FC236}">
                  <a16:creationId xmlns:a16="http://schemas.microsoft.com/office/drawing/2014/main" id="{DCE5CBE6-5A5C-41FA-A939-E25CD0CA77C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211093" y="3132467"/>
              <a:ext cx="100919" cy="100919"/>
            </a:xfrm>
            <a:prstGeom prst="rect">
              <a:avLst/>
            </a:prstGeom>
          </p:spPr>
        </p:pic>
        <p:pic>
          <p:nvPicPr>
            <p:cNvPr id="145" name="Graphic 144" descr="Close with solid fill">
              <a:extLst>
                <a:ext uri="{FF2B5EF4-FFF2-40B4-BE49-F238E27FC236}">
                  <a16:creationId xmlns:a16="http://schemas.microsoft.com/office/drawing/2014/main" id="{29CCB93B-D43D-410C-A947-C02E98E8D01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317481" y="3132466"/>
              <a:ext cx="100919" cy="100919"/>
            </a:xfrm>
            <a:prstGeom prst="rect">
              <a:avLst/>
            </a:prstGeom>
          </p:spPr>
        </p:pic>
      </p:grpSp>
      <p:pic>
        <p:nvPicPr>
          <p:cNvPr id="9" name="Picture 8" descr="Text&#10;&#10;Description automatically generated with medium confidence">
            <a:extLst>
              <a:ext uri="{FF2B5EF4-FFF2-40B4-BE49-F238E27FC236}">
                <a16:creationId xmlns:a16="http://schemas.microsoft.com/office/drawing/2014/main" id="{5060FEEB-8ADC-BC27-DF7E-92157EC598B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63349" y="6171367"/>
            <a:ext cx="921979" cy="468199"/>
          </a:xfrm>
          <a:prstGeom prst="rect">
            <a:avLst/>
          </a:prstGeom>
        </p:spPr>
      </p:pic>
    </p:spTree>
    <p:extLst>
      <p:ext uri="{BB962C8B-B14F-4D97-AF65-F5344CB8AC3E}">
        <p14:creationId xmlns:p14="http://schemas.microsoft.com/office/powerpoint/2010/main" val="379943797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232"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nted Background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5233969-EFEE-4396-B837-BF0AD16982D4}"/>
              </a:ext>
            </a:extLst>
          </p:cNvPr>
          <p:cNvSpPr/>
          <p:nvPr userDrawn="1"/>
        </p:nvSpPr>
        <p:spPr>
          <a:xfrm>
            <a:off x="226359" y="239407"/>
            <a:ext cx="11739283" cy="6379191"/>
          </a:xfrm>
          <a:prstGeom prst="rect">
            <a:avLst/>
          </a:prstGeom>
          <a:solidFill>
            <a:schemeClr val="accent4">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2" name="Title 1">
            <a:extLst>
              <a:ext uri="{FF2B5EF4-FFF2-40B4-BE49-F238E27FC236}">
                <a16:creationId xmlns:a16="http://schemas.microsoft.com/office/drawing/2014/main" id="{C6F79257-0F45-4464-B07A-E911EA2D1D14}"/>
              </a:ext>
            </a:extLst>
          </p:cNvPr>
          <p:cNvSpPr>
            <a:spLocks noGrp="1"/>
          </p:cNvSpPr>
          <p:nvPr>
            <p:ph type="title" hasCustomPrompt="1"/>
          </p:nvPr>
        </p:nvSpPr>
        <p:spPr/>
        <p:txBody>
          <a:bodyPr/>
          <a:lstStyle>
            <a:lvl1pPr>
              <a:defRPr/>
            </a:lvl1pPr>
          </a:lstStyle>
          <a:p>
            <a:r>
              <a:rPr lang="en-US"/>
              <a:t>[Headline] Please see footnote on the lower left for single page use</a:t>
            </a:r>
          </a:p>
        </p:txBody>
      </p:sp>
      <p:sp>
        <p:nvSpPr>
          <p:cNvPr id="3" name="Date Placeholder 2">
            <a:extLst>
              <a:ext uri="{FF2B5EF4-FFF2-40B4-BE49-F238E27FC236}">
                <a16:creationId xmlns:a16="http://schemas.microsoft.com/office/drawing/2014/main" id="{03502E2A-C02F-4598-8CA0-4AD588B5AACD}"/>
              </a:ext>
            </a:extLst>
          </p:cNvPr>
          <p:cNvSpPr>
            <a:spLocks noGrp="1"/>
          </p:cNvSpPr>
          <p:nvPr>
            <p:ph type="dt" sz="half" idx="10"/>
          </p:nvPr>
        </p:nvSpPr>
        <p:spPr/>
        <p:txBody>
          <a:bodyPr/>
          <a:lstStyle/>
          <a:p>
            <a:fld id="{60CB7FA1-E311-4F76-ACF9-A9E3477CAE22}" type="datetime4">
              <a:rPr lang="en-US" smtClean="0"/>
              <a:t>September 27, 2024</a:t>
            </a:fld>
            <a:endParaRPr lang="en-US"/>
          </a:p>
        </p:txBody>
      </p:sp>
      <p:sp>
        <p:nvSpPr>
          <p:cNvPr id="4" name="Footer Placeholder 3">
            <a:extLst>
              <a:ext uri="{FF2B5EF4-FFF2-40B4-BE49-F238E27FC236}">
                <a16:creationId xmlns:a16="http://schemas.microsoft.com/office/drawing/2014/main" id="{C15F89BF-D253-4E07-9541-4D7E855915BE}"/>
              </a:ext>
            </a:extLst>
          </p:cNvPr>
          <p:cNvSpPr>
            <a:spLocks noGrp="1"/>
          </p:cNvSpPr>
          <p:nvPr>
            <p:ph type="ftr" sz="quarter" idx="11"/>
          </p:nvPr>
        </p:nvSpPr>
        <p:spPr/>
        <p:txBody>
          <a:bodyPr/>
          <a:lstStyle/>
          <a:p>
            <a:r>
              <a:rPr lang="en-US"/>
              <a:t>S&amp;P Global Commodity Insights</a:t>
            </a:r>
          </a:p>
        </p:txBody>
      </p:sp>
      <p:sp>
        <p:nvSpPr>
          <p:cNvPr id="5" name="Slide Number Placeholder 4">
            <a:extLst>
              <a:ext uri="{FF2B5EF4-FFF2-40B4-BE49-F238E27FC236}">
                <a16:creationId xmlns:a16="http://schemas.microsoft.com/office/drawing/2014/main" id="{1115304F-919C-4F77-BC96-EE9550A9D69E}"/>
              </a:ext>
            </a:extLst>
          </p:cNvPr>
          <p:cNvSpPr>
            <a:spLocks noGrp="1"/>
          </p:cNvSpPr>
          <p:nvPr>
            <p:ph type="sldNum" sz="quarter" idx="12"/>
          </p:nvPr>
        </p:nvSpPr>
        <p:spPr/>
        <p:txBody>
          <a:bodyPr/>
          <a:lstStyle/>
          <a:p>
            <a:fld id="{5CFA18E4-D58E-4B28-B105-28D9665A8EBC}" type="slidenum">
              <a:rPr lang="en-US" smtClean="0"/>
              <a:pPr/>
              <a:t>‹#›</a:t>
            </a:fld>
            <a:endParaRPr lang="en-US"/>
          </a:p>
        </p:txBody>
      </p:sp>
      <p:sp>
        <p:nvSpPr>
          <p:cNvPr id="8" name="Content Placeholder 2">
            <a:extLst>
              <a:ext uri="{FF2B5EF4-FFF2-40B4-BE49-F238E27FC236}">
                <a16:creationId xmlns:a16="http://schemas.microsoft.com/office/drawing/2014/main" id="{9E396F4C-762F-4940-93E2-9AF0D55B5910}"/>
              </a:ext>
            </a:extLst>
          </p:cNvPr>
          <p:cNvSpPr>
            <a:spLocks noGrp="1"/>
          </p:cNvSpPr>
          <p:nvPr>
            <p:ph idx="1" hasCustomPrompt="1"/>
          </p:nvPr>
        </p:nvSpPr>
        <p:spPr>
          <a:xfrm>
            <a:off x="567039" y="1622425"/>
            <a:ext cx="11064240" cy="4584274"/>
          </a:xfrm>
        </p:spPr>
        <p:txBody>
          <a:bodyPr/>
          <a:lstStyle>
            <a:lvl3pPr>
              <a:spcAft>
                <a:spcPts val="0"/>
              </a:spcAft>
              <a:defRPr/>
            </a:lvl3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grpSp>
        <p:nvGrpSpPr>
          <p:cNvPr id="9" name="Group 8">
            <a:extLst>
              <a:ext uri="{FF2B5EF4-FFF2-40B4-BE49-F238E27FC236}">
                <a16:creationId xmlns:a16="http://schemas.microsoft.com/office/drawing/2014/main" id="{FE72DE81-6D31-4EE8-846D-11667A30DC51}"/>
              </a:ext>
            </a:extLst>
          </p:cNvPr>
          <p:cNvGrpSpPr/>
          <p:nvPr userDrawn="1"/>
        </p:nvGrpSpPr>
        <p:grpSpPr>
          <a:xfrm>
            <a:off x="-1325" y="6871035"/>
            <a:ext cx="12192000" cy="143299"/>
            <a:chOff x="-1325" y="6871033"/>
            <a:chExt cx="12192000" cy="143299"/>
          </a:xfrm>
        </p:grpSpPr>
        <p:sp>
          <p:nvSpPr>
            <p:cNvPr id="10" name="Rectangle 9">
              <a:extLst>
                <a:ext uri="{FF2B5EF4-FFF2-40B4-BE49-F238E27FC236}">
                  <a16:creationId xmlns:a16="http://schemas.microsoft.com/office/drawing/2014/main" id="{F423200A-B639-4DFB-B52F-559F1F74B600}"/>
                </a:ext>
              </a:extLst>
            </p:cNvPr>
            <p:cNvSpPr/>
            <p:nvPr userDrawn="1"/>
          </p:nvSpPr>
          <p:spPr>
            <a:xfrm>
              <a:off x="-1325" y="6871033"/>
              <a:ext cx="12192000" cy="143299"/>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r"/>
              <a:r>
                <a:rPr lang="en-US" sz="600" b="0" baseline="0">
                  <a:solidFill>
                    <a:srgbClr val="000000"/>
                  </a:solidFill>
                </a:rPr>
                <a:t>Default Footer text on all slides is “S&amp;P Global Commodity Insights” </a:t>
              </a:r>
              <a:r>
                <a:rPr lang="en-US" sz="600" b="1" baseline="0">
                  <a:solidFill>
                    <a:srgbClr val="000000"/>
                  </a:solidFill>
                </a:rPr>
                <a:t>– to change / remove use </a:t>
              </a:r>
              <a:r>
                <a:rPr lang="en-US" sz="600" baseline="0">
                  <a:solidFill>
                    <a:srgbClr val="000000"/>
                  </a:solidFill>
                </a:rPr>
                <a:t>Insert Tab </a:t>
              </a:r>
              <a:r>
                <a:rPr lang="en-US" sz="600" baseline="0">
                  <a:solidFill>
                    <a:srgbClr val="000000"/>
                  </a:solidFill>
                  <a:sym typeface="Wingdings 3" panose="05040102010807070707" pitchFamily="18" charset="2"/>
                </a:rPr>
                <a:t> Header &amp; Footer Enter / change text  Click Apply All. </a:t>
              </a:r>
              <a:endParaRPr lang="en-US" sz="600" baseline="0">
                <a:solidFill>
                  <a:srgbClr val="000000"/>
                </a:solidFill>
              </a:endParaRPr>
            </a:p>
          </p:txBody>
        </p:sp>
        <p:sp>
          <p:nvSpPr>
            <p:cNvPr id="11" name="Rectangle 10">
              <a:extLst>
                <a:ext uri="{FF2B5EF4-FFF2-40B4-BE49-F238E27FC236}">
                  <a16:creationId xmlns:a16="http://schemas.microsoft.com/office/drawing/2014/main" id="{7EC32EDD-78CF-4586-BFD7-75B826A880F9}"/>
                </a:ext>
              </a:extLst>
            </p:cNvPr>
            <p:cNvSpPr/>
            <p:nvPr userDrawn="1"/>
          </p:nvSpPr>
          <p:spPr>
            <a:xfrm>
              <a:off x="-1325" y="6871033"/>
              <a:ext cx="6477571" cy="143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600" b="0" baseline="0">
                  <a:solidFill>
                    <a:srgbClr val="000000"/>
                  </a:solidFill>
                </a:rPr>
                <a:t>Always copy slides into a new presentation using </a:t>
              </a:r>
              <a:r>
                <a:rPr lang="en-US" sz="600" b="1" baseline="0">
                  <a:solidFill>
                    <a:srgbClr val="000000"/>
                  </a:solidFill>
                </a:rPr>
                <a:t>Paste Options / Paste  Special </a:t>
              </a:r>
              <a:r>
                <a:rPr lang="en-US" sz="600" b="1" baseline="0">
                  <a:solidFill>
                    <a:srgbClr val="000000"/>
                  </a:solidFill>
                  <a:sym typeface="Wingdings 3" panose="05040102010807070707" pitchFamily="18" charset="2"/>
                </a:rPr>
                <a:t> Use Destination Theme</a:t>
              </a:r>
              <a:endParaRPr lang="en-US" sz="600" baseline="0">
                <a:solidFill>
                  <a:srgbClr val="000000"/>
                </a:solidFill>
              </a:endParaRPr>
            </a:p>
          </p:txBody>
        </p:sp>
      </p:grpSp>
      <p:sp>
        <p:nvSpPr>
          <p:cNvPr id="12" name="Rectangle 11">
            <a:extLst>
              <a:ext uri="{FF2B5EF4-FFF2-40B4-BE49-F238E27FC236}">
                <a16:creationId xmlns:a16="http://schemas.microsoft.com/office/drawing/2014/main" id="{58549BC5-4805-4624-8EDF-1CC9C2197B5E}"/>
              </a:ext>
            </a:extLst>
          </p:cNvPr>
          <p:cNvSpPr/>
          <p:nvPr userDrawn="1"/>
        </p:nvSpPr>
        <p:spPr>
          <a:xfrm>
            <a:off x="12257315" y="-10546"/>
            <a:ext cx="1272540" cy="970953"/>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a:solidFill>
                  <a:srgbClr val="000000"/>
                </a:solidFill>
              </a:rPr>
              <a:t>When adding colors, </a:t>
            </a:r>
            <a:r>
              <a:rPr lang="en-US" sz="800" b="1">
                <a:solidFill>
                  <a:srgbClr val="000000"/>
                </a:solidFill>
              </a:rPr>
              <a:t>don’t use the variants or the Standard Colors </a:t>
            </a:r>
            <a:r>
              <a:rPr lang="en-US" sz="800">
                <a:solidFill>
                  <a:srgbClr val="000000"/>
                </a:solidFill>
              </a:rPr>
              <a:t>of the Theme Colors. </a:t>
            </a:r>
          </a:p>
          <a:p>
            <a:pPr algn="l">
              <a:lnSpc>
                <a:spcPct val="90000"/>
              </a:lnSpc>
              <a:spcBef>
                <a:spcPts val="600"/>
              </a:spcBef>
            </a:pPr>
            <a:r>
              <a:rPr lang="en-US" sz="800">
                <a:solidFill>
                  <a:srgbClr val="000000"/>
                </a:solidFill>
              </a:rPr>
              <a:t>Only use the </a:t>
            </a:r>
            <a:r>
              <a:rPr lang="en-US" sz="800" b="1">
                <a:solidFill>
                  <a:srgbClr val="000000"/>
                </a:solidFill>
              </a:rPr>
              <a:t>Data Visualization colors </a:t>
            </a:r>
            <a:r>
              <a:rPr lang="en-US" sz="800">
                <a:solidFill>
                  <a:srgbClr val="000000"/>
                </a:solidFill>
              </a:rPr>
              <a:t>for charts. </a:t>
            </a:r>
          </a:p>
        </p:txBody>
      </p:sp>
      <p:grpSp>
        <p:nvGrpSpPr>
          <p:cNvPr id="13" name="Group 12">
            <a:extLst>
              <a:ext uri="{FF2B5EF4-FFF2-40B4-BE49-F238E27FC236}">
                <a16:creationId xmlns:a16="http://schemas.microsoft.com/office/drawing/2014/main" id="{7394D1C0-EA2E-4008-A874-1EC0BF574D97}"/>
              </a:ext>
            </a:extLst>
          </p:cNvPr>
          <p:cNvGrpSpPr/>
          <p:nvPr userDrawn="1"/>
        </p:nvGrpSpPr>
        <p:grpSpPr>
          <a:xfrm>
            <a:off x="12257315" y="1051487"/>
            <a:ext cx="1272540" cy="3085386"/>
            <a:chOff x="12257314" y="1051487"/>
            <a:chExt cx="1272540" cy="3085386"/>
          </a:xfrm>
        </p:grpSpPr>
        <p:sp>
          <p:nvSpPr>
            <p:cNvPr id="14" name="Rectangle 13">
              <a:extLst>
                <a:ext uri="{FF2B5EF4-FFF2-40B4-BE49-F238E27FC236}">
                  <a16:creationId xmlns:a16="http://schemas.microsoft.com/office/drawing/2014/main" id="{3A91BD69-4594-4FDA-997A-E65449EA1958}"/>
                </a:ext>
              </a:extLst>
            </p:cNvPr>
            <p:cNvSpPr/>
            <p:nvPr userDrawn="1"/>
          </p:nvSpPr>
          <p:spPr>
            <a:xfrm>
              <a:off x="12257314" y="1051487"/>
              <a:ext cx="1272540" cy="3085386"/>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a:solidFill>
                  <a:schemeClr val="tx1"/>
                </a:solidFill>
              </a:endParaRPr>
            </a:p>
          </p:txBody>
        </p:sp>
        <p:sp>
          <p:nvSpPr>
            <p:cNvPr id="15" name="TextBox 14">
              <a:extLst>
                <a:ext uri="{FF2B5EF4-FFF2-40B4-BE49-F238E27FC236}">
                  <a16:creationId xmlns:a16="http://schemas.microsoft.com/office/drawing/2014/main" id="{0084D7FA-8C2F-4E17-9AA9-8B0337F4C5D4}"/>
                </a:ext>
              </a:extLst>
            </p:cNvPr>
            <p:cNvSpPr txBox="1"/>
            <p:nvPr userDrawn="1"/>
          </p:nvSpPr>
          <p:spPr>
            <a:xfrm>
              <a:off x="12494753" y="3360230"/>
              <a:ext cx="841983" cy="290849"/>
            </a:xfrm>
            <a:prstGeom prst="rect">
              <a:avLst/>
            </a:prstGeom>
            <a:noFill/>
          </p:spPr>
          <p:txBody>
            <a:bodyPr wrap="square" lIns="0" tIns="0" rIns="0" bIns="0" rtlCol="0">
              <a:spAutoFit/>
            </a:bodyPr>
            <a:lstStyle/>
            <a:p>
              <a:pPr algn="l">
                <a:lnSpc>
                  <a:spcPct val="90000"/>
                </a:lnSpc>
              </a:pPr>
              <a:r>
                <a:rPr lang="en-US" sz="700" b="1">
                  <a:solidFill>
                    <a:srgbClr val="000000"/>
                  </a:solidFill>
                </a:rPr>
                <a:t>Data Visualization colors in correct order. </a:t>
              </a:r>
            </a:p>
          </p:txBody>
        </p:sp>
        <p:sp>
          <p:nvSpPr>
            <p:cNvPr id="16" name="Freeform: Shape 15">
              <a:extLst>
                <a:ext uri="{FF2B5EF4-FFF2-40B4-BE49-F238E27FC236}">
                  <a16:creationId xmlns:a16="http://schemas.microsoft.com/office/drawing/2014/main" id="{F8525CC7-72BD-405B-A60B-629BFFE0E384}"/>
                </a:ext>
              </a:extLst>
            </p:cNvPr>
            <p:cNvSpPr/>
            <p:nvPr userDrawn="1"/>
          </p:nvSpPr>
          <p:spPr>
            <a:xfrm>
              <a:off x="12292693" y="2388620"/>
              <a:ext cx="166007" cy="10126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TextBox 16">
              <a:extLst>
                <a:ext uri="{FF2B5EF4-FFF2-40B4-BE49-F238E27FC236}">
                  <a16:creationId xmlns:a16="http://schemas.microsoft.com/office/drawing/2014/main" id="{B7571622-2029-4FBC-BF6F-9EED626AC1B1}"/>
                </a:ext>
              </a:extLst>
            </p:cNvPr>
            <p:cNvSpPr txBox="1"/>
            <p:nvPr userDrawn="1"/>
          </p:nvSpPr>
          <p:spPr>
            <a:xfrm>
              <a:off x="12386053" y="1119751"/>
              <a:ext cx="1038123" cy="96950"/>
            </a:xfrm>
            <a:prstGeom prst="rect">
              <a:avLst/>
            </a:prstGeom>
            <a:noFill/>
          </p:spPr>
          <p:txBody>
            <a:bodyPr wrap="square" lIns="0" tIns="0" rIns="0" bIns="0" rtlCol="0">
              <a:spAutoFit/>
            </a:bodyPr>
            <a:lstStyle/>
            <a:p>
              <a:pPr algn="l">
                <a:lnSpc>
                  <a:spcPct val="90000"/>
                </a:lnSpc>
              </a:pPr>
              <a:r>
                <a:rPr lang="en-US" sz="700" b="1">
                  <a:solidFill>
                    <a:srgbClr val="000000"/>
                  </a:solidFill>
                </a:rPr>
                <a:t>Primary Brand Colors</a:t>
              </a:r>
              <a:endParaRPr lang="en-US" sz="700">
                <a:solidFill>
                  <a:srgbClr val="000000"/>
                </a:solidFill>
              </a:endParaRPr>
            </a:p>
          </p:txBody>
        </p:sp>
        <p:sp>
          <p:nvSpPr>
            <p:cNvPr id="18" name="Freeform: Shape 17">
              <a:extLst>
                <a:ext uri="{FF2B5EF4-FFF2-40B4-BE49-F238E27FC236}">
                  <a16:creationId xmlns:a16="http://schemas.microsoft.com/office/drawing/2014/main" id="{9974FC87-AC9A-4953-A46E-301C9A5AD70E}"/>
                </a:ext>
              </a:extLst>
            </p:cNvPr>
            <p:cNvSpPr/>
            <p:nvPr userDrawn="1"/>
          </p:nvSpPr>
          <p:spPr>
            <a:xfrm flipH="1" flipV="1">
              <a:off x="13337378" y="1169084"/>
              <a:ext cx="130289" cy="364835"/>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30289" h="579664">
                  <a:moveTo>
                    <a:pt x="95250" y="0"/>
                  </a:moveTo>
                  <a:lnTo>
                    <a:pt x="0" y="0"/>
                  </a:lnTo>
                  <a:lnTo>
                    <a:pt x="0" y="579664"/>
                  </a:lnTo>
                  <a:lnTo>
                    <a:pt x="130289"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Freeform: Shape 18">
              <a:extLst>
                <a:ext uri="{FF2B5EF4-FFF2-40B4-BE49-F238E27FC236}">
                  <a16:creationId xmlns:a16="http://schemas.microsoft.com/office/drawing/2014/main" id="{0110A7BC-1466-41A7-BA52-A582F79A00D0}"/>
                </a:ext>
              </a:extLst>
            </p:cNvPr>
            <p:cNvSpPr/>
            <p:nvPr userDrawn="1"/>
          </p:nvSpPr>
          <p:spPr>
            <a:xfrm flipH="1">
              <a:off x="13304700" y="2605092"/>
              <a:ext cx="166007" cy="1168992"/>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TextBox 19">
              <a:extLst>
                <a:ext uri="{FF2B5EF4-FFF2-40B4-BE49-F238E27FC236}">
                  <a16:creationId xmlns:a16="http://schemas.microsoft.com/office/drawing/2014/main" id="{8A867F2C-00F0-470A-8785-CF2C568B79C7}"/>
                </a:ext>
              </a:extLst>
            </p:cNvPr>
            <p:cNvSpPr txBox="1"/>
            <p:nvPr userDrawn="1"/>
          </p:nvSpPr>
          <p:spPr>
            <a:xfrm>
              <a:off x="12494753" y="3709681"/>
              <a:ext cx="841983" cy="290849"/>
            </a:xfrm>
            <a:prstGeom prst="rect">
              <a:avLst/>
            </a:prstGeom>
            <a:noFill/>
          </p:spPr>
          <p:txBody>
            <a:bodyPr wrap="square" lIns="0" tIns="0" rIns="0" bIns="0" rtlCol="0">
              <a:spAutoFit/>
            </a:bodyPr>
            <a:lstStyle/>
            <a:p>
              <a:pPr algn="l">
                <a:lnSpc>
                  <a:spcPct val="90000"/>
                </a:lnSpc>
              </a:pPr>
              <a:r>
                <a:rPr lang="en-US" sz="700" b="1">
                  <a:solidFill>
                    <a:srgbClr val="000000"/>
                  </a:solidFill>
                </a:rPr>
                <a:t>Lighter / Darker versions for Data Visualizations only. </a:t>
              </a:r>
            </a:p>
          </p:txBody>
        </p:sp>
        <p:pic>
          <p:nvPicPr>
            <p:cNvPr id="21" name="Picture 20">
              <a:extLst>
                <a:ext uri="{FF2B5EF4-FFF2-40B4-BE49-F238E27FC236}">
                  <a16:creationId xmlns:a16="http://schemas.microsoft.com/office/drawing/2014/main" id="{E5AA1475-2D73-42FB-9913-56210F20F09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343753" y="1289200"/>
              <a:ext cx="1097249" cy="2017719"/>
            </a:xfrm>
            <a:prstGeom prst="rect">
              <a:avLst/>
            </a:prstGeom>
          </p:spPr>
        </p:pic>
        <p:sp>
          <p:nvSpPr>
            <p:cNvPr id="22" name="Rectangle 21">
              <a:extLst>
                <a:ext uri="{FF2B5EF4-FFF2-40B4-BE49-F238E27FC236}">
                  <a16:creationId xmlns:a16="http://schemas.microsoft.com/office/drawing/2014/main" id="{7A4583F7-4DEB-484F-83A0-8D47A75E7280}"/>
                </a:ext>
              </a:extLst>
            </p:cNvPr>
            <p:cNvSpPr/>
            <p:nvPr userDrawn="1"/>
          </p:nvSpPr>
          <p:spPr>
            <a:xfrm>
              <a:off x="12353371" y="1616205"/>
              <a:ext cx="1074126"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a:solidFill>
                    <a:srgbClr val="000000"/>
                  </a:solidFill>
                </a:rPr>
                <a:t>Do not use these variants!</a:t>
              </a:r>
            </a:p>
          </p:txBody>
        </p:sp>
        <p:sp>
          <p:nvSpPr>
            <p:cNvPr id="23" name="Rectangle 22">
              <a:extLst>
                <a:ext uri="{FF2B5EF4-FFF2-40B4-BE49-F238E27FC236}">
                  <a16:creationId xmlns:a16="http://schemas.microsoft.com/office/drawing/2014/main" id="{633526BB-F841-4514-A9F1-36B3DBDACEE7}"/>
                </a:ext>
              </a:extLst>
            </p:cNvPr>
            <p:cNvSpPr/>
            <p:nvPr userDrawn="1"/>
          </p:nvSpPr>
          <p:spPr>
            <a:xfrm>
              <a:off x="12357206" y="2338634"/>
              <a:ext cx="1074370"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24" name="Rectangle 23">
              <a:extLst>
                <a:ext uri="{FF2B5EF4-FFF2-40B4-BE49-F238E27FC236}">
                  <a16:creationId xmlns:a16="http://schemas.microsoft.com/office/drawing/2014/main" id="{6F35C634-B648-4DBC-977B-0A5152309B02}"/>
                </a:ext>
              </a:extLst>
            </p:cNvPr>
            <p:cNvSpPr/>
            <p:nvPr userDrawn="1"/>
          </p:nvSpPr>
          <p:spPr>
            <a:xfrm>
              <a:off x="12781010" y="1481846"/>
              <a:ext cx="644483"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25" name="Rectangle 24">
              <a:extLst>
                <a:ext uri="{FF2B5EF4-FFF2-40B4-BE49-F238E27FC236}">
                  <a16:creationId xmlns:a16="http://schemas.microsoft.com/office/drawing/2014/main" id="{C5D65809-B87C-4240-A59E-109EE00ABDDF}"/>
                </a:ext>
              </a:extLst>
            </p:cNvPr>
            <p:cNvSpPr/>
            <p:nvPr userDrawn="1"/>
          </p:nvSpPr>
          <p:spPr>
            <a:xfrm>
              <a:off x="12357206" y="2449369"/>
              <a:ext cx="1074370" cy="427471"/>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grpSp>
          <p:nvGrpSpPr>
            <p:cNvPr id="26" name="Group 25">
              <a:extLst>
                <a:ext uri="{FF2B5EF4-FFF2-40B4-BE49-F238E27FC236}">
                  <a16:creationId xmlns:a16="http://schemas.microsoft.com/office/drawing/2014/main" id="{FC4661DE-667C-4142-BFBA-C579E095FDCA}"/>
                </a:ext>
              </a:extLst>
            </p:cNvPr>
            <p:cNvGrpSpPr/>
            <p:nvPr userDrawn="1"/>
          </p:nvGrpSpPr>
          <p:grpSpPr>
            <a:xfrm>
              <a:off x="12364752" y="2345932"/>
              <a:ext cx="1055431" cy="88186"/>
              <a:chOff x="914335" y="6913770"/>
              <a:chExt cx="1109884" cy="100584"/>
            </a:xfrm>
            <a:noFill/>
          </p:grpSpPr>
          <p:sp>
            <p:nvSpPr>
              <p:cNvPr id="37" name="Rectangle 36">
                <a:extLst>
                  <a:ext uri="{FF2B5EF4-FFF2-40B4-BE49-F238E27FC236}">
                    <a16:creationId xmlns:a16="http://schemas.microsoft.com/office/drawing/2014/main" id="{946AB15E-BDCA-43B9-B050-B42CCFBD425E}"/>
                  </a:ext>
                </a:extLst>
              </p:cNvPr>
              <p:cNvSpPr/>
              <p:nvPr/>
            </p:nvSpPr>
            <p:spPr>
              <a:xfrm>
                <a:off x="9143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1</a:t>
                </a:r>
              </a:p>
            </p:txBody>
          </p:sp>
          <p:sp>
            <p:nvSpPr>
              <p:cNvPr id="38" name="Rectangle 37">
                <a:extLst>
                  <a:ext uri="{FF2B5EF4-FFF2-40B4-BE49-F238E27FC236}">
                    <a16:creationId xmlns:a16="http://schemas.microsoft.com/office/drawing/2014/main" id="{F1BEA057-79E7-4EC3-8EBB-67F0573CE908}"/>
                  </a:ext>
                </a:extLst>
              </p:cNvPr>
              <p:cNvSpPr/>
              <p:nvPr/>
            </p:nvSpPr>
            <p:spPr>
              <a:xfrm>
                <a:off x="113862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3</a:t>
                </a:r>
              </a:p>
            </p:txBody>
          </p:sp>
          <p:sp>
            <p:nvSpPr>
              <p:cNvPr id="39" name="Rectangle 38">
                <a:extLst>
                  <a:ext uri="{FF2B5EF4-FFF2-40B4-BE49-F238E27FC236}">
                    <a16:creationId xmlns:a16="http://schemas.microsoft.com/office/drawing/2014/main" id="{DAEE85BB-CB6B-40EF-A330-B11AE29B408A}"/>
                  </a:ext>
                </a:extLst>
              </p:cNvPr>
              <p:cNvSpPr/>
              <p:nvPr/>
            </p:nvSpPr>
            <p:spPr>
              <a:xfrm>
                <a:off x="1026479"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2</a:t>
                </a:r>
              </a:p>
            </p:txBody>
          </p:sp>
          <p:sp>
            <p:nvSpPr>
              <p:cNvPr id="40" name="Rectangle 39">
                <a:extLst>
                  <a:ext uri="{FF2B5EF4-FFF2-40B4-BE49-F238E27FC236}">
                    <a16:creationId xmlns:a16="http://schemas.microsoft.com/office/drawing/2014/main" id="{8E89FDCF-E929-48C0-98F4-22E19A16802D}"/>
                  </a:ext>
                </a:extLst>
              </p:cNvPr>
              <p:cNvSpPr/>
              <p:nvPr/>
            </p:nvSpPr>
            <p:spPr>
              <a:xfrm>
                <a:off x="1250766"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nl-NL" sz="400" b="1" i="0" u="none" strike="noStrike" kern="0" cap="none" spc="0" normalizeH="0" baseline="0" noProof="0">
                    <a:ln>
                      <a:noFill/>
                    </a:ln>
                    <a:solidFill>
                      <a:srgbClr val="FFFFFF"/>
                    </a:solidFill>
                    <a:effectLst/>
                    <a:uLnTx/>
                    <a:uFillTx/>
                    <a:latin typeface="+mn-lt"/>
                    <a:cs typeface="Arial"/>
                  </a:rPr>
                  <a:t>4</a:t>
                </a:r>
              </a:p>
            </p:txBody>
          </p:sp>
          <p:sp>
            <p:nvSpPr>
              <p:cNvPr id="41" name="Rectangle 40">
                <a:extLst>
                  <a:ext uri="{FF2B5EF4-FFF2-40B4-BE49-F238E27FC236}">
                    <a16:creationId xmlns:a16="http://schemas.microsoft.com/office/drawing/2014/main" id="{68A15EE0-BEA9-476F-B632-E99CCBB2C7F5}"/>
                  </a:ext>
                </a:extLst>
              </p:cNvPr>
              <p:cNvSpPr/>
              <p:nvPr/>
            </p:nvSpPr>
            <p:spPr>
              <a:xfrm>
                <a:off x="1362910"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5</a:t>
                </a:r>
              </a:p>
            </p:txBody>
          </p:sp>
          <p:sp>
            <p:nvSpPr>
              <p:cNvPr id="42" name="Rectangle 41">
                <a:extLst>
                  <a:ext uri="{FF2B5EF4-FFF2-40B4-BE49-F238E27FC236}">
                    <a16:creationId xmlns:a16="http://schemas.microsoft.com/office/drawing/2014/main" id="{810852A6-E8C5-42FB-825F-860DB4A56D5C}"/>
                  </a:ext>
                </a:extLst>
              </p:cNvPr>
              <p:cNvSpPr/>
              <p:nvPr/>
            </p:nvSpPr>
            <p:spPr>
              <a:xfrm>
                <a:off x="1475053"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6</a:t>
                </a:r>
              </a:p>
            </p:txBody>
          </p:sp>
          <p:sp>
            <p:nvSpPr>
              <p:cNvPr id="43" name="Rectangle 42">
                <a:extLst>
                  <a:ext uri="{FF2B5EF4-FFF2-40B4-BE49-F238E27FC236}">
                    <a16:creationId xmlns:a16="http://schemas.microsoft.com/office/drawing/2014/main" id="{A7C1FF46-B5AE-4737-857F-B4360EEE37AA}"/>
                  </a:ext>
                </a:extLst>
              </p:cNvPr>
              <p:cNvSpPr/>
              <p:nvPr/>
            </p:nvSpPr>
            <p:spPr>
              <a:xfrm>
                <a:off x="1587197"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7</a:t>
                </a:r>
              </a:p>
            </p:txBody>
          </p:sp>
          <p:sp>
            <p:nvSpPr>
              <p:cNvPr id="44" name="Rectangle 43">
                <a:extLst>
                  <a:ext uri="{FF2B5EF4-FFF2-40B4-BE49-F238E27FC236}">
                    <a16:creationId xmlns:a16="http://schemas.microsoft.com/office/drawing/2014/main" id="{81CD1BDA-4069-458D-81D0-BC61409542C8}"/>
                  </a:ext>
                </a:extLst>
              </p:cNvPr>
              <p:cNvSpPr/>
              <p:nvPr/>
            </p:nvSpPr>
            <p:spPr>
              <a:xfrm>
                <a:off x="169934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8</a:t>
                </a:r>
              </a:p>
            </p:txBody>
          </p:sp>
          <p:sp>
            <p:nvSpPr>
              <p:cNvPr id="45" name="Rectangle 44">
                <a:extLst>
                  <a:ext uri="{FF2B5EF4-FFF2-40B4-BE49-F238E27FC236}">
                    <a16:creationId xmlns:a16="http://schemas.microsoft.com/office/drawing/2014/main" id="{5C88F6A3-3F4B-4AC4-982D-D3A5C1FDA4C3}"/>
                  </a:ext>
                </a:extLst>
              </p:cNvPr>
              <p:cNvSpPr/>
              <p:nvPr/>
            </p:nvSpPr>
            <p:spPr>
              <a:xfrm>
                <a:off x="1811488"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pt-BR" sz="400" b="1" i="0" u="none" strike="noStrike" kern="0" cap="none" spc="0" normalizeH="0" baseline="0" noProof="0">
                    <a:ln>
                      <a:noFill/>
                    </a:ln>
                    <a:solidFill>
                      <a:srgbClr val="FFFFFF"/>
                    </a:solidFill>
                    <a:effectLst/>
                    <a:uLnTx/>
                    <a:uFillTx/>
                    <a:latin typeface="+mn-lt"/>
                    <a:cs typeface="Arial"/>
                  </a:rPr>
                  <a:t>9</a:t>
                </a:r>
              </a:p>
            </p:txBody>
          </p:sp>
          <p:sp>
            <p:nvSpPr>
              <p:cNvPr id="46" name="Rectangle 45">
                <a:extLst>
                  <a:ext uri="{FF2B5EF4-FFF2-40B4-BE49-F238E27FC236}">
                    <a16:creationId xmlns:a16="http://schemas.microsoft.com/office/drawing/2014/main" id="{284FA955-892E-445A-8D71-69416B38D350}"/>
                  </a:ext>
                </a:extLst>
              </p:cNvPr>
              <p:cNvSpPr/>
              <p:nvPr/>
            </p:nvSpPr>
            <p:spPr>
              <a:xfrm>
                <a:off x="19236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10</a:t>
                </a:r>
              </a:p>
            </p:txBody>
          </p:sp>
        </p:grpSp>
        <p:pic>
          <p:nvPicPr>
            <p:cNvPr id="27" name="Graphic 26" descr="Close with solid fill">
              <a:extLst>
                <a:ext uri="{FF2B5EF4-FFF2-40B4-BE49-F238E27FC236}">
                  <a16:creationId xmlns:a16="http://schemas.microsoft.com/office/drawing/2014/main" id="{96245744-AF49-4CE4-AFB6-66FC1960FCD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359990" y="3132474"/>
              <a:ext cx="100919" cy="100919"/>
            </a:xfrm>
            <a:prstGeom prst="rect">
              <a:avLst/>
            </a:prstGeom>
          </p:spPr>
        </p:pic>
        <p:pic>
          <p:nvPicPr>
            <p:cNvPr id="28" name="Graphic 27" descr="Close with solid fill">
              <a:extLst>
                <a:ext uri="{FF2B5EF4-FFF2-40B4-BE49-F238E27FC236}">
                  <a16:creationId xmlns:a16="http://schemas.microsoft.com/office/drawing/2014/main" id="{E8194C7F-0BE7-4D7D-8F46-917CDA4D842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468758" y="3132474"/>
              <a:ext cx="100919" cy="100919"/>
            </a:xfrm>
            <a:prstGeom prst="rect">
              <a:avLst/>
            </a:prstGeom>
          </p:spPr>
        </p:pic>
        <p:pic>
          <p:nvPicPr>
            <p:cNvPr id="29" name="Graphic 28" descr="Close with solid fill">
              <a:extLst>
                <a:ext uri="{FF2B5EF4-FFF2-40B4-BE49-F238E27FC236}">
                  <a16:creationId xmlns:a16="http://schemas.microsoft.com/office/drawing/2014/main" id="{F6D2715F-17CA-4186-A461-28CCC8749C1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572765" y="3132473"/>
              <a:ext cx="100919" cy="100919"/>
            </a:xfrm>
            <a:prstGeom prst="rect">
              <a:avLst/>
            </a:prstGeom>
          </p:spPr>
        </p:pic>
        <p:pic>
          <p:nvPicPr>
            <p:cNvPr id="30" name="Graphic 29" descr="Close with solid fill">
              <a:extLst>
                <a:ext uri="{FF2B5EF4-FFF2-40B4-BE49-F238E27FC236}">
                  <a16:creationId xmlns:a16="http://schemas.microsoft.com/office/drawing/2014/main" id="{C2133369-C12A-460B-85F0-18B1638FD45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679153" y="3132472"/>
              <a:ext cx="100919" cy="100919"/>
            </a:xfrm>
            <a:prstGeom prst="rect">
              <a:avLst/>
            </a:prstGeom>
          </p:spPr>
        </p:pic>
        <p:pic>
          <p:nvPicPr>
            <p:cNvPr id="31" name="Graphic 30" descr="Close with solid fill">
              <a:extLst>
                <a:ext uri="{FF2B5EF4-FFF2-40B4-BE49-F238E27FC236}">
                  <a16:creationId xmlns:a16="http://schemas.microsoft.com/office/drawing/2014/main" id="{0AD790A3-B200-4CA3-8144-3255D6ACAFF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85541" y="3132471"/>
              <a:ext cx="100919" cy="100919"/>
            </a:xfrm>
            <a:prstGeom prst="rect">
              <a:avLst/>
            </a:prstGeom>
          </p:spPr>
        </p:pic>
        <p:pic>
          <p:nvPicPr>
            <p:cNvPr id="32" name="Graphic 31" descr="Close with solid fill">
              <a:extLst>
                <a:ext uri="{FF2B5EF4-FFF2-40B4-BE49-F238E27FC236}">
                  <a16:creationId xmlns:a16="http://schemas.microsoft.com/office/drawing/2014/main" id="{7F467231-C2FF-48DE-9E29-913DE2E0D2B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891929" y="3132470"/>
              <a:ext cx="100919" cy="100919"/>
            </a:xfrm>
            <a:prstGeom prst="rect">
              <a:avLst/>
            </a:prstGeom>
          </p:spPr>
        </p:pic>
        <p:pic>
          <p:nvPicPr>
            <p:cNvPr id="33" name="Graphic 32" descr="Close with solid fill">
              <a:extLst>
                <a:ext uri="{FF2B5EF4-FFF2-40B4-BE49-F238E27FC236}">
                  <a16:creationId xmlns:a16="http://schemas.microsoft.com/office/drawing/2014/main" id="{9F3357CC-5C53-40A5-A529-BC1B4B7E002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998317" y="3132469"/>
              <a:ext cx="100919" cy="100919"/>
            </a:xfrm>
            <a:prstGeom prst="rect">
              <a:avLst/>
            </a:prstGeom>
          </p:spPr>
        </p:pic>
        <p:pic>
          <p:nvPicPr>
            <p:cNvPr id="34" name="Graphic 33" descr="Close with solid fill">
              <a:extLst>
                <a:ext uri="{FF2B5EF4-FFF2-40B4-BE49-F238E27FC236}">
                  <a16:creationId xmlns:a16="http://schemas.microsoft.com/office/drawing/2014/main" id="{623625A4-67F0-4F47-BD2B-DFE76CB14D3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104705" y="3132468"/>
              <a:ext cx="100919" cy="100919"/>
            </a:xfrm>
            <a:prstGeom prst="rect">
              <a:avLst/>
            </a:prstGeom>
          </p:spPr>
        </p:pic>
        <p:pic>
          <p:nvPicPr>
            <p:cNvPr id="35" name="Graphic 34" descr="Close with solid fill">
              <a:extLst>
                <a:ext uri="{FF2B5EF4-FFF2-40B4-BE49-F238E27FC236}">
                  <a16:creationId xmlns:a16="http://schemas.microsoft.com/office/drawing/2014/main" id="{6AD8EA30-9A89-4FD9-AA2D-4626F99C998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211093" y="3132467"/>
              <a:ext cx="100919" cy="100919"/>
            </a:xfrm>
            <a:prstGeom prst="rect">
              <a:avLst/>
            </a:prstGeom>
          </p:spPr>
        </p:pic>
        <p:pic>
          <p:nvPicPr>
            <p:cNvPr id="36" name="Graphic 35" descr="Close with solid fill">
              <a:extLst>
                <a:ext uri="{FF2B5EF4-FFF2-40B4-BE49-F238E27FC236}">
                  <a16:creationId xmlns:a16="http://schemas.microsoft.com/office/drawing/2014/main" id="{51A2C0D4-371E-4B71-9179-A564FE0F5C4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17481" y="3132466"/>
              <a:ext cx="100919" cy="100919"/>
            </a:xfrm>
            <a:prstGeom prst="rect">
              <a:avLst/>
            </a:prstGeom>
          </p:spPr>
        </p:pic>
      </p:grpSp>
      <p:sp>
        <p:nvSpPr>
          <p:cNvPr id="51" name="Rectangle 50">
            <a:extLst>
              <a:ext uri="{FF2B5EF4-FFF2-40B4-BE49-F238E27FC236}">
                <a16:creationId xmlns:a16="http://schemas.microsoft.com/office/drawing/2014/main" id="{A8941DAD-6585-D595-C10A-5C02FEED98E7}"/>
              </a:ext>
            </a:extLst>
          </p:cNvPr>
          <p:cNvSpPr/>
          <p:nvPr userDrawn="1"/>
        </p:nvSpPr>
        <p:spPr>
          <a:xfrm>
            <a:off x="-2009385" y="5118914"/>
            <a:ext cx="1960889" cy="173908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a:solidFill>
                  <a:srgbClr val="000000"/>
                </a:solidFill>
              </a:rPr>
              <a:t>If this slide is used as a stand-alone slide, please add the logo in all black to the slide. Hold down SHIFT and drag the logo below to the left of the first guideline. </a:t>
            </a:r>
          </a:p>
        </p:txBody>
      </p:sp>
      <p:pic>
        <p:nvPicPr>
          <p:cNvPr id="47" name="Picture 46" descr="Shape&#10;&#10;Description automatically generated with medium confidence">
            <a:extLst>
              <a:ext uri="{FF2B5EF4-FFF2-40B4-BE49-F238E27FC236}">
                <a16:creationId xmlns:a16="http://schemas.microsoft.com/office/drawing/2014/main" id="{6698FEB7-5CA6-1BC1-8234-FC3491048B6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872008" y="6072013"/>
            <a:ext cx="1313843" cy="663556"/>
          </a:xfrm>
          <a:prstGeom prst="rect">
            <a:avLst/>
          </a:prstGeom>
        </p:spPr>
      </p:pic>
    </p:spTree>
    <p:extLst>
      <p:ext uri="{BB962C8B-B14F-4D97-AF65-F5344CB8AC3E}">
        <p14:creationId xmlns:p14="http://schemas.microsoft.com/office/powerpoint/2010/main" val="1901995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 no sub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67039" y="1622426"/>
            <a:ext cx="11064240" cy="4397375"/>
          </a:xfrm>
        </p:spPr>
        <p:txBody>
          <a:bodyPr/>
          <a:lstStyle>
            <a:lvl3pPr>
              <a:spcAft>
                <a:spcPts val="0"/>
              </a:spcAft>
              <a:defRPr/>
            </a:lvl3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5C7348-4B36-480A-BED8-925F1C05F050}" type="datetime4">
              <a:rPr lang="en-US" smtClean="0"/>
              <a:t>September 27, 2024</a:t>
            </a:fld>
            <a:endParaRPr lang="en-US"/>
          </a:p>
        </p:txBody>
      </p:sp>
      <p:sp>
        <p:nvSpPr>
          <p:cNvPr id="5" name="Footer Placeholder 4"/>
          <p:cNvSpPr>
            <a:spLocks noGrp="1"/>
          </p:cNvSpPr>
          <p:nvPr>
            <p:ph type="ftr" sz="quarter" idx="11"/>
          </p:nvPr>
        </p:nvSpPr>
        <p:spPr/>
        <p:txBody>
          <a:bodyPr/>
          <a:lstStyle/>
          <a:p>
            <a:r>
              <a:rPr lang="en-US"/>
              <a:t>S&amp;P Global Commodity Insights</a:t>
            </a:r>
          </a:p>
        </p:txBody>
      </p:sp>
      <p:sp>
        <p:nvSpPr>
          <p:cNvPr id="6" name="Slide Number Placeholder 5"/>
          <p:cNvSpPr>
            <a:spLocks noGrp="1"/>
          </p:cNvSpPr>
          <p:nvPr>
            <p:ph type="sldNum" sz="quarter" idx="12"/>
          </p:nvPr>
        </p:nvSpPr>
        <p:spPr/>
        <p:txBody>
          <a:bodyPr/>
          <a:lstStyle/>
          <a:p>
            <a:fld id="{5246FB18-5DF1-419A-B975-14AFDDD65B9F}" type="slidenum">
              <a:rPr lang="en-US" smtClean="0"/>
              <a:t>‹#›</a:t>
            </a:fld>
            <a:endParaRPr lang="en-US"/>
          </a:p>
        </p:txBody>
      </p:sp>
      <p:sp>
        <p:nvSpPr>
          <p:cNvPr id="7" name="Title 6">
            <a:extLst>
              <a:ext uri="{FF2B5EF4-FFF2-40B4-BE49-F238E27FC236}">
                <a16:creationId xmlns:a16="http://schemas.microsoft.com/office/drawing/2014/main" id="{1E281549-F48C-40C3-A3B8-76A33095ABBA}"/>
              </a:ext>
            </a:extLst>
          </p:cNvPr>
          <p:cNvSpPr>
            <a:spLocks noGrp="1"/>
          </p:cNvSpPr>
          <p:nvPr>
            <p:ph type="title" hasCustomPrompt="1"/>
          </p:nvPr>
        </p:nvSpPr>
        <p:spPr>
          <a:xfrm>
            <a:off x="567040" y="651300"/>
            <a:ext cx="11062709" cy="648111"/>
          </a:xfrm>
        </p:spPr>
        <p:txBody>
          <a:bodyPr/>
          <a:lstStyle/>
          <a:p>
            <a:r>
              <a:rPr lang="en-US"/>
              <a:t>[Headline]</a:t>
            </a:r>
          </a:p>
        </p:txBody>
      </p:sp>
      <p:sp>
        <p:nvSpPr>
          <p:cNvPr id="17" name="Text Placeholder 11">
            <a:extLst>
              <a:ext uri="{FF2B5EF4-FFF2-40B4-BE49-F238E27FC236}">
                <a16:creationId xmlns:a16="http://schemas.microsoft.com/office/drawing/2014/main" id="{33AF1F22-6453-4489-88BC-640BBEB648C1}"/>
              </a:ext>
            </a:extLst>
          </p:cNvPr>
          <p:cNvSpPr>
            <a:spLocks noGrp="1"/>
          </p:cNvSpPr>
          <p:nvPr>
            <p:ph type="body" sz="quarter" idx="15" hasCustomPrompt="1"/>
          </p:nvPr>
        </p:nvSpPr>
        <p:spPr>
          <a:xfrm>
            <a:off x="567039" y="5687047"/>
            <a:ext cx="11060912" cy="332755"/>
          </a:xfrm>
        </p:spPr>
        <p:txBody>
          <a:bodyPr tIns="0" bIns="0" anchor="b"/>
          <a:lstStyle>
            <a:lvl1pPr marL="0" indent="0">
              <a:lnSpc>
                <a:spcPct val="70000"/>
              </a:lnSpc>
              <a:spcBef>
                <a:spcPts val="0"/>
              </a:spcBef>
              <a:spcAft>
                <a:spcPts val="200"/>
              </a:spcAft>
              <a:buSzPct val="25000"/>
              <a:buFont typeface="Arial" panose="020B0604020202020204" pitchFamily="34" charset="0"/>
              <a:buNone/>
              <a:defRPr sz="700">
                <a:latin typeface="+mn-lt"/>
              </a:defRPr>
            </a:lvl1pPr>
            <a:lvl2pPr marL="169858" indent="-112711">
              <a:lnSpc>
                <a:spcPct val="70000"/>
              </a:lnSpc>
              <a:spcBef>
                <a:spcPts val="0"/>
              </a:spcBef>
              <a:buFont typeface="Arial" panose="020B0604020202020204" pitchFamily="34" charset="0"/>
              <a:buChar char="•"/>
              <a:defRPr sz="900">
                <a:latin typeface="+mn-lt"/>
              </a:defRPr>
            </a:lvl2pPr>
            <a:lvl3pPr marL="341303" indent="0">
              <a:buNone/>
              <a:defRPr/>
            </a:lvl3pPr>
          </a:lstStyle>
          <a:p>
            <a:pPr lvl="0"/>
            <a:r>
              <a:rPr lang="en-US"/>
              <a:t>[Source / Legal disclaimer]</a:t>
            </a:r>
          </a:p>
        </p:txBody>
      </p:sp>
    </p:spTree>
    <p:extLst>
      <p:ext uri="{BB962C8B-B14F-4D97-AF65-F5344CB8AC3E}">
        <p14:creationId xmlns:p14="http://schemas.microsoft.com/office/powerpoint/2010/main" val="284192476"/>
      </p:ext>
    </p:extLst>
  </p:cSld>
  <p:clrMapOvr>
    <a:masterClrMapping/>
  </p:clrMapOvr>
  <p:extLst>
    <p:ext uri="{DCECCB84-F9BA-43D5-87BE-67443E8EF086}">
      <p15:sldGuideLst xmlns:p15="http://schemas.microsoft.com/office/powerpoint/2012/main">
        <p15:guide id="1" orient="horz" pos="102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nted Background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5233969-EFEE-4396-B837-BF0AD16982D4}"/>
              </a:ext>
            </a:extLst>
          </p:cNvPr>
          <p:cNvSpPr/>
          <p:nvPr userDrawn="1"/>
        </p:nvSpPr>
        <p:spPr>
          <a:xfrm>
            <a:off x="226359" y="239407"/>
            <a:ext cx="11739283" cy="6379191"/>
          </a:xfrm>
          <a:prstGeom prst="rect">
            <a:avLst/>
          </a:prstGeom>
          <a:solidFill>
            <a:schemeClr val="accent3">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2" name="Title 1">
            <a:extLst>
              <a:ext uri="{FF2B5EF4-FFF2-40B4-BE49-F238E27FC236}">
                <a16:creationId xmlns:a16="http://schemas.microsoft.com/office/drawing/2014/main" id="{C6F79257-0F45-4464-B07A-E911EA2D1D14}"/>
              </a:ext>
            </a:extLst>
          </p:cNvPr>
          <p:cNvSpPr>
            <a:spLocks noGrp="1"/>
          </p:cNvSpPr>
          <p:nvPr>
            <p:ph type="title" hasCustomPrompt="1"/>
          </p:nvPr>
        </p:nvSpPr>
        <p:spPr/>
        <p:txBody>
          <a:bodyPr/>
          <a:lstStyle/>
          <a:p>
            <a:r>
              <a:rPr lang="en-US"/>
              <a:t>[Headline] Please see footnote on the lower left for single page use</a:t>
            </a:r>
          </a:p>
        </p:txBody>
      </p:sp>
      <p:sp>
        <p:nvSpPr>
          <p:cNvPr id="3" name="Date Placeholder 2">
            <a:extLst>
              <a:ext uri="{FF2B5EF4-FFF2-40B4-BE49-F238E27FC236}">
                <a16:creationId xmlns:a16="http://schemas.microsoft.com/office/drawing/2014/main" id="{03502E2A-C02F-4598-8CA0-4AD588B5AACD}"/>
              </a:ext>
            </a:extLst>
          </p:cNvPr>
          <p:cNvSpPr>
            <a:spLocks noGrp="1"/>
          </p:cNvSpPr>
          <p:nvPr>
            <p:ph type="dt" sz="half" idx="10"/>
          </p:nvPr>
        </p:nvSpPr>
        <p:spPr/>
        <p:txBody>
          <a:bodyPr/>
          <a:lstStyle/>
          <a:p>
            <a:fld id="{812919DD-F61A-4E48-8D93-3B1ED3BD7820}" type="datetime4">
              <a:rPr lang="en-US" smtClean="0"/>
              <a:t>September 27, 2024</a:t>
            </a:fld>
            <a:endParaRPr lang="en-US"/>
          </a:p>
        </p:txBody>
      </p:sp>
      <p:sp>
        <p:nvSpPr>
          <p:cNvPr id="4" name="Footer Placeholder 3">
            <a:extLst>
              <a:ext uri="{FF2B5EF4-FFF2-40B4-BE49-F238E27FC236}">
                <a16:creationId xmlns:a16="http://schemas.microsoft.com/office/drawing/2014/main" id="{C15F89BF-D253-4E07-9541-4D7E855915BE}"/>
              </a:ext>
            </a:extLst>
          </p:cNvPr>
          <p:cNvSpPr>
            <a:spLocks noGrp="1"/>
          </p:cNvSpPr>
          <p:nvPr>
            <p:ph type="ftr" sz="quarter" idx="11"/>
          </p:nvPr>
        </p:nvSpPr>
        <p:spPr/>
        <p:txBody>
          <a:bodyPr/>
          <a:lstStyle/>
          <a:p>
            <a:r>
              <a:rPr lang="en-US"/>
              <a:t>S&amp;P Global Commodity Insights</a:t>
            </a:r>
          </a:p>
        </p:txBody>
      </p:sp>
      <p:sp>
        <p:nvSpPr>
          <p:cNvPr id="5" name="Slide Number Placeholder 4">
            <a:extLst>
              <a:ext uri="{FF2B5EF4-FFF2-40B4-BE49-F238E27FC236}">
                <a16:creationId xmlns:a16="http://schemas.microsoft.com/office/drawing/2014/main" id="{1115304F-919C-4F77-BC96-EE9550A9D69E}"/>
              </a:ext>
            </a:extLst>
          </p:cNvPr>
          <p:cNvSpPr>
            <a:spLocks noGrp="1"/>
          </p:cNvSpPr>
          <p:nvPr>
            <p:ph type="sldNum" sz="quarter" idx="12"/>
          </p:nvPr>
        </p:nvSpPr>
        <p:spPr/>
        <p:txBody>
          <a:bodyPr/>
          <a:lstStyle/>
          <a:p>
            <a:fld id="{5CFA18E4-D58E-4B28-B105-28D9665A8EBC}" type="slidenum">
              <a:rPr lang="en-US" smtClean="0"/>
              <a:pPr/>
              <a:t>‹#›</a:t>
            </a:fld>
            <a:endParaRPr lang="en-US"/>
          </a:p>
        </p:txBody>
      </p:sp>
      <p:sp>
        <p:nvSpPr>
          <p:cNvPr id="8" name="Content Placeholder 2">
            <a:extLst>
              <a:ext uri="{FF2B5EF4-FFF2-40B4-BE49-F238E27FC236}">
                <a16:creationId xmlns:a16="http://schemas.microsoft.com/office/drawing/2014/main" id="{9E396F4C-762F-4940-93E2-9AF0D55B5910}"/>
              </a:ext>
            </a:extLst>
          </p:cNvPr>
          <p:cNvSpPr>
            <a:spLocks noGrp="1"/>
          </p:cNvSpPr>
          <p:nvPr>
            <p:ph idx="1" hasCustomPrompt="1"/>
          </p:nvPr>
        </p:nvSpPr>
        <p:spPr>
          <a:xfrm>
            <a:off x="567039" y="1622425"/>
            <a:ext cx="11064240" cy="4584274"/>
          </a:xfrm>
        </p:spPr>
        <p:txBody>
          <a:bodyPr/>
          <a:lstStyle>
            <a:lvl3pPr>
              <a:spcAft>
                <a:spcPts val="0"/>
              </a:spcAft>
              <a:defRPr/>
            </a:lvl3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grpSp>
        <p:nvGrpSpPr>
          <p:cNvPr id="9" name="Group 8">
            <a:extLst>
              <a:ext uri="{FF2B5EF4-FFF2-40B4-BE49-F238E27FC236}">
                <a16:creationId xmlns:a16="http://schemas.microsoft.com/office/drawing/2014/main" id="{0CF32E41-AE23-4AB8-BBD3-5DDDA8822076}"/>
              </a:ext>
            </a:extLst>
          </p:cNvPr>
          <p:cNvGrpSpPr/>
          <p:nvPr userDrawn="1"/>
        </p:nvGrpSpPr>
        <p:grpSpPr>
          <a:xfrm>
            <a:off x="-1325" y="6871035"/>
            <a:ext cx="12192000" cy="143299"/>
            <a:chOff x="-1325" y="6871033"/>
            <a:chExt cx="12192000" cy="143299"/>
          </a:xfrm>
        </p:grpSpPr>
        <p:sp>
          <p:nvSpPr>
            <p:cNvPr id="10" name="Rectangle 9">
              <a:extLst>
                <a:ext uri="{FF2B5EF4-FFF2-40B4-BE49-F238E27FC236}">
                  <a16:creationId xmlns:a16="http://schemas.microsoft.com/office/drawing/2014/main" id="{8D65E677-89F3-4B6C-872C-D692668457F3}"/>
                </a:ext>
              </a:extLst>
            </p:cNvPr>
            <p:cNvSpPr/>
            <p:nvPr userDrawn="1"/>
          </p:nvSpPr>
          <p:spPr>
            <a:xfrm>
              <a:off x="-1325" y="6871033"/>
              <a:ext cx="12192000" cy="143299"/>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r"/>
              <a:r>
                <a:rPr lang="en-US" sz="600" b="0" baseline="0">
                  <a:solidFill>
                    <a:srgbClr val="000000"/>
                  </a:solidFill>
                </a:rPr>
                <a:t>Default Footer text on all slides is “S&amp;P Global Commodity Insights” </a:t>
              </a:r>
              <a:r>
                <a:rPr lang="en-US" sz="600" b="1" baseline="0">
                  <a:solidFill>
                    <a:srgbClr val="000000"/>
                  </a:solidFill>
                </a:rPr>
                <a:t>– to change / remove use </a:t>
              </a:r>
              <a:r>
                <a:rPr lang="en-US" sz="600" baseline="0">
                  <a:solidFill>
                    <a:srgbClr val="000000"/>
                  </a:solidFill>
                </a:rPr>
                <a:t>Insert Tab </a:t>
              </a:r>
              <a:r>
                <a:rPr lang="en-US" sz="600" baseline="0">
                  <a:solidFill>
                    <a:srgbClr val="000000"/>
                  </a:solidFill>
                  <a:sym typeface="Wingdings 3" panose="05040102010807070707" pitchFamily="18" charset="2"/>
                </a:rPr>
                <a:t> Header &amp; Footer Enter / change text  Click Apply All. </a:t>
              </a:r>
              <a:endParaRPr lang="en-US" sz="600" baseline="0">
                <a:solidFill>
                  <a:srgbClr val="000000"/>
                </a:solidFill>
              </a:endParaRPr>
            </a:p>
          </p:txBody>
        </p:sp>
        <p:sp>
          <p:nvSpPr>
            <p:cNvPr id="11" name="Rectangle 10">
              <a:extLst>
                <a:ext uri="{FF2B5EF4-FFF2-40B4-BE49-F238E27FC236}">
                  <a16:creationId xmlns:a16="http://schemas.microsoft.com/office/drawing/2014/main" id="{5AAD7609-768B-4994-B6CF-A145B30EB2B7}"/>
                </a:ext>
              </a:extLst>
            </p:cNvPr>
            <p:cNvSpPr/>
            <p:nvPr userDrawn="1"/>
          </p:nvSpPr>
          <p:spPr>
            <a:xfrm>
              <a:off x="-1325" y="6871033"/>
              <a:ext cx="6477571" cy="143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600" b="0" baseline="0">
                  <a:solidFill>
                    <a:srgbClr val="000000"/>
                  </a:solidFill>
                </a:rPr>
                <a:t>Always copy slides into a new presentation using </a:t>
              </a:r>
              <a:r>
                <a:rPr lang="en-US" sz="600" b="1" baseline="0">
                  <a:solidFill>
                    <a:srgbClr val="000000"/>
                  </a:solidFill>
                </a:rPr>
                <a:t>Paste Options / Paste  Special </a:t>
              </a:r>
              <a:r>
                <a:rPr lang="en-US" sz="600" b="1" baseline="0">
                  <a:solidFill>
                    <a:srgbClr val="000000"/>
                  </a:solidFill>
                  <a:sym typeface="Wingdings 3" panose="05040102010807070707" pitchFamily="18" charset="2"/>
                </a:rPr>
                <a:t> Use Destination Theme</a:t>
              </a:r>
              <a:endParaRPr lang="en-US" sz="600" baseline="0">
                <a:solidFill>
                  <a:srgbClr val="000000"/>
                </a:solidFill>
              </a:endParaRPr>
            </a:p>
          </p:txBody>
        </p:sp>
      </p:grpSp>
      <p:sp>
        <p:nvSpPr>
          <p:cNvPr id="12" name="Rectangle 11">
            <a:extLst>
              <a:ext uri="{FF2B5EF4-FFF2-40B4-BE49-F238E27FC236}">
                <a16:creationId xmlns:a16="http://schemas.microsoft.com/office/drawing/2014/main" id="{81DB13CB-60DC-4D5A-9D53-F9BA0EC24841}"/>
              </a:ext>
            </a:extLst>
          </p:cNvPr>
          <p:cNvSpPr/>
          <p:nvPr userDrawn="1"/>
        </p:nvSpPr>
        <p:spPr>
          <a:xfrm>
            <a:off x="12257315" y="-10546"/>
            <a:ext cx="1272540" cy="970953"/>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a:solidFill>
                  <a:srgbClr val="000000"/>
                </a:solidFill>
              </a:rPr>
              <a:t>When adding colors, </a:t>
            </a:r>
            <a:r>
              <a:rPr lang="en-US" sz="800" b="1">
                <a:solidFill>
                  <a:srgbClr val="000000"/>
                </a:solidFill>
              </a:rPr>
              <a:t>don’t use the variants or the Standard Colors </a:t>
            </a:r>
            <a:r>
              <a:rPr lang="en-US" sz="800">
                <a:solidFill>
                  <a:srgbClr val="000000"/>
                </a:solidFill>
              </a:rPr>
              <a:t>of the Theme Colors. </a:t>
            </a:r>
          </a:p>
          <a:p>
            <a:pPr algn="l">
              <a:lnSpc>
                <a:spcPct val="90000"/>
              </a:lnSpc>
              <a:spcBef>
                <a:spcPts val="600"/>
              </a:spcBef>
            </a:pPr>
            <a:r>
              <a:rPr lang="en-US" sz="800">
                <a:solidFill>
                  <a:srgbClr val="000000"/>
                </a:solidFill>
              </a:rPr>
              <a:t>Only use the </a:t>
            </a:r>
            <a:r>
              <a:rPr lang="en-US" sz="800" b="1">
                <a:solidFill>
                  <a:srgbClr val="000000"/>
                </a:solidFill>
              </a:rPr>
              <a:t>Data Visualization colors </a:t>
            </a:r>
            <a:r>
              <a:rPr lang="en-US" sz="800">
                <a:solidFill>
                  <a:srgbClr val="000000"/>
                </a:solidFill>
              </a:rPr>
              <a:t>for charts. </a:t>
            </a:r>
          </a:p>
        </p:txBody>
      </p:sp>
      <p:grpSp>
        <p:nvGrpSpPr>
          <p:cNvPr id="13" name="Group 12">
            <a:extLst>
              <a:ext uri="{FF2B5EF4-FFF2-40B4-BE49-F238E27FC236}">
                <a16:creationId xmlns:a16="http://schemas.microsoft.com/office/drawing/2014/main" id="{968223A6-7FC1-4E90-A0E0-E39F129E0925}"/>
              </a:ext>
            </a:extLst>
          </p:cNvPr>
          <p:cNvGrpSpPr/>
          <p:nvPr userDrawn="1"/>
        </p:nvGrpSpPr>
        <p:grpSpPr>
          <a:xfrm>
            <a:off x="12257315" y="1051487"/>
            <a:ext cx="1272540" cy="3085386"/>
            <a:chOff x="12257314" y="1051487"/>
            <a:chExt cx="1272540" cy="3085386"/>
          </a:xfrm>
        </p:grpSpPr>
        <p:sp>
          <p:nvSpPr>
            <p:cNvPr id="14" name="Rectangle 13">
              <a:extLst>
                <a:ext uri="{FF2B5EF4-FFF2-40B4-BE49-F238E27FC236}">
                  <a16:creationId xmlns:a16="http://schemas.microsoft.com/office/drawing/2014/main" id="{FAFA175E-66DE-4266-849B-D478AA5D5019}"/>
                </a:ext>
              </a:extLst>
            </p:cNvPr>
            <p:cNvSpPr/>
            <p:nvPr userDrawn="1"/>
          </p:nvSpPr>
          <p:spPr>
            <a:xfrm>
              <a:off x="12257314" y="1051487"/>
              <a:ext cx="1272540" cy="3085386"/>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a:solidFill>
                  <a:schemeClr val="tx1"/>
                </a:solidFill>
              </a:endParaRPr>
            </a:p>
          </p:txBody>
        </p:sp>
        <p:sp>
          <p:nvSpPr>
            <p:cNvPr id="15" name="TextBox 14">
              <a:extLst>
                <a:ext uri="{FF2B5EF4-FFF2-40B4-BE49-F238E27FC236}">
                  <a16:creationId xmlns:a16="http://schemas.microsoft.com/office/drawing/2014/main" id="{5CA17CBD-0806-441C-9085-77D44783F741}"/>
                </a:ext>
              </a:extLst>
            </p:cNvPr>
            <p:cNvSpPr txBox="1"/>
            <p:nvPr userDrawn="1"/>
          </p:nvSpPr>
          <p:spPr>
            <a:xfrm>
              <a:off x="12494753" y="3360230"/>
              <a:ext cx="841983" cy="290849"/>
            </a:xfrm>
            <a:prstGeom prst="rect">
              <a:avLst/>
            </a:prstGeom>
            <a:noFill/>
          </p:spPr>
          <p:txBody>
            <a:bodyPr wrap="square" lIns="0" tIns="0" rIns="0" bIns="0" rtlCol="0">
              <a:spAutoFit/>
            </a:bodyPr>
            <a:lstStyle/>
            <a:p>
              <a:pPr algn="l">
                <a:lnSpc>
                  <a:spcPct val="90000"/>
                </a:lnSpc>
              </a:pPr>
              <a:r>
                <a:rPr lang="en-US" sz="700" b="1">
                  <a:solidFill>
                    <a:srgbClr val="000000"/>
                  </a:solidFill>
                </a:rPr>
                <a:t>Data Visualization colors in correct order. </a:t>
              </a:r>
            </a:p>
          </p:txBody>
        </p:sp>
        <p:sp>
          <p:nvSpPr>
            <p:cNvPr id="16" name="Freeform: Shape 15">
              <a:extLst>
                <a:ext uri="{FF2B5EF4-FFF2-40B4-BE49-F238E27FC236}">
                  <a16:creationId xmlns:a16="http://schemas.microsoft.com/office/drawing/2014/main" id="{AFDE58A2-6B49-4DA6-8715-ECD72C03B618}"/>
                </a:ext>
              </a:extLst>
            </p:cNvPr>
            <p:cNvSpPr/>
            <p:nvPr userDrawn="1"/>
          </p:nvSpPr>
          <p:spPr>
            <a:xfrm>
              <a:off x="12292693" y="2388620"/>
              <a:ext cx="166007" cy="10126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TextBox 16">
              <a:extLst>
                <a:ext uri="{FF2B5EF4-FFF2-40B4-BE49-F238E27FC236}">
                  <a16:creationId xmlns:a16="http://schemas.microsoft.com/office/drawing/2014/main" id="{22068197-D4E9-44F4-A1F8-372CC4E92838}"/>
                </a:ext>
              </a:extLst>
            </p:cNvPr>
            <p:cNvSpPr txBox="1"/>
            <p:nvPr userDrawn="1"/>
          </p:nvSpPr>
          <p:spPr>
            <a:xfrm>
              <a:off x="12386053" y="1119751"/>
              <a:ext cx="1038123" cy="96950"/>
            </a:xfrm>
            <a:prstGeom prst="rect">
              <a:avLst/>
            </a:prstGeom>
            <a:noFill/>
          </p:spPr>
          <p:txBody>
            <a:bodyPr wrap="square" lIns="0" tIns="0" rIns="0" bIns="0" rtlCol="0">
              <a:spAutoFit/>
            </a:bodyPr>
            <a:lstStyle/>
            <a:p>
              <a:pPr algn="l">
                <a:lnSpc>
                  <a:spcPct val="90000"/>
                </a:lnSpc>
              </a:pPr>
              <a:r>
                <a:rPr lang="en-US" sz="700" b="1">
                  <a:solidFill>
                    <a:srgbClr val="000000"/>
                  </a:solidFill>
                </a:rPr>
                <a:t>Primary Brand Colors</a:t>
              </a:r>
              <a:endParaRPr lang="en-US" sz="700">
                <a:solidFill>
                  <a:srgbClr val="000000"/>
                </a:solidFill>
              </a:endParaRPr>
            </a:p>
          </p:txBody>
        </p:sp>
        <p:sp>
          <p:nvSpPr>
            <p:cNvPr id="18" name="Freeform: Shape 17">
              <a:extLst>
                <a:ext uri="{FF2B5EF4-FFF2-40B4-BE49-F238E27FC236}">
                  <a16:creationId xmlns:a16="http://schemas.microsoft.com/office/drawing/2014/main" id="{A8260D71-520D-415F-A5D3-7802F02E3AB3}"/>
                </a:ext>
              </a:extLst>
            </p:cNvPr>
            <p:cNvSpPr/>
            <p:nvPr userDrawn="1"/>
          </p:nvSpPr>
          <p:spPr>
            <a:xfrm flipH="1" flipV="1">
              <a:off x="13337378" y="1169084"/>
              <a:ext cx="130289" cy="364835"/>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30289" h="579664">
                  <a:moveTo>
                    <a:pt x="95250" y="0"/>
                  </a:moveTo>
                  <a:lnTo>
                    <a:pt x="0" y="0"/>
                  </a:lnTo>
                  <a:lnTo>
                    <a:pt x="0" y="579664"/>
                  </a:lnTo>
                  <a:lnTo>
                    <a:pt x="130289"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Freeform: Shape 18">
              <a:extLst>
                <a:ext uri="{FF2B5EF4-FFF2-40B4-BE49-F238E27FC236}">
                  <a16:creationId xmlns:a16="http://schemas.microsoft.com/office/drawing/2014/main" id="{B3BA551C-3085-43FA-BCCA-F9011F8596E2}"/>
                </a:ext>
              </a:extLst>
            </p:cNvPr>
            <p:cNvSpPr/>
            <p:nvPr userDrawn="1"/>
          </p:nvSpPr>
          <p:spPr>
            <a:xfrm flipH="1">
              <a:off x="13304700" y="2605092"/>
              <a:ext cx="166007" cy="1168992"/>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TextBox 19">
              <a:extLst>
                <a:ext uri="{FF2B5EF4-FFF2-40B4-BE49-F238E27FC236}">
                  <a16:creationId xmlns:a16="http://schemas.microsoft.com/office/drawing/2014/main" id="{643ABA97-7D14-4392-9402-E8B0744F8EAD}"/>
                </a:ext>
              </a:extLst>
            </p:cNvPr>
            <p:cNvSpPr txBox="1"/>
            <p:nvPr userDrawn="1"/>
          </p:nvSpPr>
          <p:spPr>
            <a:xfrm>
              <a:off x="12494753" y="3709681"/>
              <a:ext cx="841983" cy="290849"/>
            </a:xfrm>
            <a:prstGeom prst="rect">
              <a:avLst/>
            </a:prstGeom>
            <a:noFill/>
          </p:spPr>
          <p:txBody>
            <a:bodyPr wrap="square" lIns="0" tIns="0" rIns="0" bIns="0" rtlCol="0">
              <a:spAutoFit/>
            </a:bodyPr>
            <a:lstStyle/>
            <a:p>
              <a:pPr algn="l">
                <a:lnSpc>
                  <a:spcPct val="90000"/>
                </a:lnSpc>
              </a:pPr>
              <a:r>
                <a:rPr lang="en-US" sz="700" b="1">
                  <a:solidFill>
                    <a:srgbClr val="000000"/>
                  </a:solidFill>
                </a:rPr>
                <a:t>Lighter / Darker versions for Data Visualizations only. </a:t>
              </a:r>
            </a:p>
          </p:txBody>
        </p:sp>
        <p:pic>
          <p:nvPicPr>
            <p:cNvPr id="21" name="Picture 20">
              <a:extLst>
                <a:ext uri="{FF2B5EF4-FFF2-40B4-BE49-F238E27FC236}">
                  <a16:creationId xmlns:a16="http://schemas.microsoft.com/office/drawing/2014/main" id="{BA901F25-DC8F-4CDA-BCF8-929418C222F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343753" y="1289200"/>
              <a:ext cx="1097249" cy="2017719"/>
            </a:xfrm>
            <a:prstGeom prst="rect">
              <a:avLst/>
            </a:prstGeom>
          </p:spPr>
        </p:pic>
        <p:sp>
          <p:nvSpPr>
            <p:cNvPr id="22" name="Rectangle 21">
              <a:extLst>
                <a:ext uri="{FF2B5EF4-FFF2-40B4-BE49-F238E27FC236}">
                  <a16:creationId xmlns:a16="http://schemas.microsoft.com/office/drawing/2014/main" id="{F63243C4-EDBF-4A54-BBDB-AB4037DAA671}"/>
                </a:ext>
              </a:extLst>
            </p:cNvPr>
            <p:cNvSpPr/>
            <p:nvPr userDrawn="1"/>
          </p:nvSpPr>
          <p:spPr>
            <a:xfrm>
              <a:off x="12353371" y="1616205"/>
              <a:ext cx="1074126"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a:solidFill>
                    <a:srgbClr val="000000"/>
                  </a:solidFill>
                </a:rPr>
                <a:t>Do not use these variants!</a:t>
              </a:r>
            </a:p>
          </p:txBody>
        </p:sp>
        <p:sp>
          <p:nvSpPr>
            <p:cNvPr id="23" name="Rectangle 22">
              <a:extLst>
                <a:ext uri="{FF2B5EF4-FFF2-40B4-BE49-F238E27FC236}">
                  <a16:creationId xmlns:a16="http://schemas.microsoft.com/office/drawing/2014/main" id="{946EEE72-1413-4B34-AAD1-2E49DB4E2095}"/>
                </a:ext>
              </a:extLst>
            </p:cNvPr>
            <p:cNvSpPr/>
            <p:nvPr userDrawn="1"/>
          </p:nvSpPr>
          <p:spPr>
            <a:xfrm>
              <a:off x="12357206" y="2338634"/>
              <a:ext cx="1074370"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24" name="Rectangle 23">
              <a:extLst>
                <a:ext uri="{FF2B5EF4-FFF2-40B4-BE49-F238E27FC236}">
                  <a16:creationId xmlns:a16="http://schemas.microsoft.com/office/drawing/2014/main" id="{D8120777-CEB0-4B6F-87B3-F1EC0F046D9A}"/>
                </a:ext>
              </a:extLst>
            </p:cNvPr>
            <p:cNvSpPr/>
            <p:nvPr userDrawn="1"/>
          </p:nvSpPr>
          <p:spPr>
            <a:xfrm>
              <a:off x="12781010" y="1481846"/>
              <a:ext cx="644483"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25" name="Rectangle 24">
              <a:extLst>
                <a:ext uri="{FF2B5EF4-FFF2-40B4-BE49-F238E27FC236}">
                  <a16:creationId xmlns:a16="http://schemas.microsoft.com/office/drawing/2014/main" id="{218F72D7-648A-4F15-ACF5-B8281F35F57A}"/>
                </a:ext>
              </a:extLst>
            </p:cNvPr>
            <p:cNvSpPr/>
            <p:nvPr userDrawn="1"/>
          </p:nvSpPr>
          <p:spPr>
            <a:xfrm>
              <a:off x="12357206" y="2449369"/>
              <a:ext cx="1074370" cy="427471"/>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grpSp>
          <p:nvGrpSpPr>
            <p:cNvPr id="26" name="Group 25">
              <a:extLst>
                <a:ext uri="{FF2B5EF4-FFF2-40B4-BE49-F238E27FC236}">
                  <a16:creationId xmlns:a16="http://schemas.microsoft.com/office/drawing/2014/main" id="{555AB4DD-99A1-43C3-ABC6-5D434B205C2D}"/>
                </a:ext>
              </a:extLst>
            </p:cNvPr>
            <p:cNvGrpSpPr/>
            <p:nvPr userDrawn="1"/>
          </p:nvGrpSpPr>
          <p:grpSpPr>
            <a:xfrm>
              <a:off x="12364752" y="2345932"/>
              <a:ext cx="1055431" cy="88186"/>
              <a:chOff x="914335" y="6913770"/>
              <a:chExt cx="1109884" cy="100584"/>
            </a:xfrm>
            <a:noFill/>
          </p:grpSpPr>
          <p:sp>
            <p:nvSpPr>
              <p:cNvPr id="37" name="Rectangle 36">
                <a:extLst>
                  <a:ext uri="{FF2B5EF4-FFF2-40B4-BE49-F238E27FC236}">
                    <a16:creationId xmlns:a16="http://schemas.microsoft.com/office/drawing/2014/main" id="{6F1FFF8C-1327-4A19-880A-3479D0A55EBE}"/>
                  </a:ext>
                </a:extLst>
              </p:cNvPr>
              <p:cNvSpPr/>
              <p:nvPr/>
            </p:nvSpPr>
            <p:spPr>
              <a:xfrm>
                <a:off x="9143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1</a:t>
                </a:r>
              </a:p>
            </p:txBody>
          </p:sp>
          <p:sp>
            <p:nvSpPr>
              <p:cNvPr id="38" name="Rectangle 37">
                <a:extLst>
                  <a:ext uri="{FF2B5EF4-FFF2-40B4-BE49-F238E27FC236}">
                    <a16:creationId xmlns:a16="http://schemas.microsoft.com/office/drawing/2014/main" id="{35280209-B201-4AC7-BFD8-FA55B8DCD033}"/>
                  </a:ext>
                </a:extLst>
              </p:cNvPr>
              <p:cNvSpPr/>
              <p:nvPr/>
            </p:nvSpPr>
            <p:spPr>
              <a:xfrm>
                <a:off x="113862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3</a:t>
                </a:r>
              </a:p>
            </p:txBody>
          </p:sp>
          <p:sp>
            <p:nvSpPr>
              <p:cNvPr id="39" name="Rectangle 38">
                <a:extLst>
                  <a:ext uri="{FF2B5EF4-FFF2-40B4-BE49-F238E27FC236}">
                    <a16:creationId xmlns:a16="http://schemas.microsoft.com/office/drawing/2014/main" id="{FF1C21CF-B3F5-443D-B00E-14EE46ED97DA}"/>
                  </a:ext>
                </a:extLst>
              </p:cNvPr>
              <p:cNvSpPr/>
              <p:nvPr/>
            </p:nvSpPr>
            <p:spPr>
              <a:xfrm>
                <a:off x="1026479"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2</a:t>
                </a:r>
              </a:p>
            </p:txBody>
          </p:sp>
          <p:sp>
            <p:nvSpPr>
              <p:cNvPr id="40" name="Rectangle 39">
                <a:extLst>
                  <a:ext uri="{FF2B5EF4-FFF2-40B4-BE49-F238E27FC236}">
                    <a16:creationId xmlns:a16="http://schemas.microsoft.com/office/drawing/2014/main" id="{54805062-DC34-4BF2-A6E4-7A72B785032B}"/>
                  </a:ext>
                </a:extLst>
              </p:cNvPr>
              <p:cNvSpPr/>
              <p:nvPr/>
            </p:nvSpPr>
            <p:spPr>
              <a:xfrm>
                <a:off x="1250766"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nl-NL" sz="400" b="1" i="0" u="none" strike="noStrike" kern="0" cap="none" spc="0" normalizeH="0" baseline="0" noProof="0">
                    <a:ln>
                      <a:noFill/>
                    </a:ln>
                    <a:solidFill>
                      <a:srgbClr val="FFFFFF"/>
                    </a:solidFill>
                    <a:effectLst/>
                    <a:uLnTx/>
                    <a:uFillTx/>
                    <a:latin typeface="+mn-lt"/>
                    <a:cs typeface="Arial"/>
                  </a:rPr>
                  <a:t>4</a:t>
                </a:r>
              </a:p>
            </p:txBody>
          </p:sp>
          <p:sp>
            <p:nvSpPr>
              <p:cNvPr id="41" name="Rectangle 40">
                <a:extLst>
                  <a:ext uri="{FF2B5EF4-FFF2-40B4-BE49-F238E27FC236}">
                    <a16:creationId xmlns:a16="http://schemas.microsoft.com/office/drawing/2014/main" id="{E6010B52-9FB2-442A-B6BB-CD3D18C9EB65}"/>
                  </a:ext>
                </a:extLst>
              </p:cNvPr>
              <p:cNvSpPr/>
              <p:nvPr/>
            </p:nvSpPr>
            <p:spPr>
              <a:xfrm>
                <a:off x="1362910"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5</a:t>
                </a:r>
              </a:p>
            </p:txBody>
          </p:sp>
          <p:sp>
            <p:nvSpPr>
              <p:cNvPr id="42" name="Rectangle 41">
                <a:extLst>
                  <a:ext uri="{FF2B5EF4-FFF2-40B4-BE49-F238E27FC236}">
                    <a16:creationId xmlns:a16="http://schemas.microsoft.com/office/drawing/2014/main" id="{B8DDF3B2-A9E5-4BE4-8D94-867821759E6C}"/>
                  </a:ext>
                </a:extLst>
              </p:cNvPr>
              <p:cNvSpPr/>
              <p:nvPr/>
            </p:nvSpPr>
            <p:spPr>
              <a:xfrm>
                <a:off x="1475053"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6</a:t>
                </a:r>
              </a:p>
            </p:txBody>
          </p:sp>
          <p:sp>
            <p:nvSpPr>
              <p:cNvPr id="43" name="Rectangle 42">
                <a:extLst>
                  <a:ext uri="{FF2B5EF4-FFF2-40B4-BE49-F238E27FC236}">
                    <a16:creationId xmlns:a16="http://schemas.microsoft.com/office/drawing/2014/main" id="{C3329A8D-96B8-4BB1-B4B6-1AAA28B95766}"/>
                  </a:ext>
                </a:extLst>
              </p:cNvPr>
              <p:cNvSpPr/>
              <p:nvPr/>
            </p:nvSpPr>
            <p:spPr>
              <a:xfrm>
                <a:off x="1587197"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7</a:t>
                </a:r>
              </a:p>
            </p:txBody>
          </p:sp>
          <p:sp>
            <p:nvSpPr>
              <p:cNvPr id="44" name="Rectangle 43">
                <a:extLst>
                  <a:ext uri="{FF2B5EF4-FFF2-40B4-BE49-F238E27FC236}">
                    <a16:creationId xmlns:a16="http://schemas.microsoft.com/office/drawing/2014/main" id="{03CC8236-37AD-49FD-96C5-6813D8EDFF21}"/>
                  </a:ext>
                </a:extLst>
              </p:cNvPr>
              <p:cNvSpPr/>
              <p:nvPr/>
            </p:nvSpPr>
            <p:spPr>
              <a:xfrm>
                <a:off x="169934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8</a:t>
                </a:r>
              </a:p>
            </p:txBody>
          </p:sp>
          <p:sp>
            <p:nvSpPr>
              <p:cNvPr id="45" name="Rectangle 44">
                <a:extLst>
                  <a:ext uri="{FF2B5EF4-FFF2-40B4-BE49-F238E27FC236}">
                    <a16:creationId xmlns:a16="http://schemas.microsoft.com/office/drawing/2014/main" id="{2AF693ED-400C-49C5-89BC-4EA87D9E2FD7}"/>
                  </a:ext>
                </a:extLst>
              </p:cNvPr>
              <p:cNvSpPr/>
              <p:nvPr/>
            </p:nvSpPr>
            <p:spPr>
              <a:xfrm>
                <a:off x="1811488"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pt-BR" sz="400" b="1" i="0" u="none" strike="noStrike" kern="0" cap="none" spc="0" normalizeH="0" baseline="0" noProof="0">
                    <a:ln>
                      <a:noFill/>
                    </a:ln>
                    <a:solidFill>
                      <a:srgbClr val="FFFFFF"/>
                    </a:solidFill>
                    <a:effectLst/>
                    <a:uLnTx/>
                    <a:uFillTx/>
                    <a:latin typeface="+mn-lt"/>
                    <a:cs typeface="Arial"/>
                  </a:rPr>
                  <a:t>9</a:t>
                </a:r>
              </a:p>
            </p:txBody>
          </p:sp>
          <p:sp>
            <p:nvSpPr>
              <p:cNvPr id="46" name="Rectangle 45">
                <a:extLst>
                  <a:ext uri="{FF2B5EF4-FFF2-40B4-BE49-F238E27FC236}">
                    <a16:creationId xmlns:a16="http://schemas.microsoft.com/office/drawing/2014/main" id="{9EA3CA52-5D9F-4190-B1D1-6D5637C681D4}"/>
                  </a:ext>
                </a:extLst>
              </p:cNvPr>
              <p:cNvSpPr/>
              <p:nvPr/>
            </p:nvSpPr>
            <p:spPr>
              <a:xfrm>
                <a:off x="19236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10</a:t>
                </a:r>
              </a:p>
            </p:txBody>
          </p:sp>
        </p:grpSp>
        <p:pic>
          <p:nvPicPr>
            <p:cNvPr id="27" name="Graphic 26" descr="Close with solid fill">
              <a:extLst>
                <a:ext uri="{FF2B5EF4-FFF2-40B4-BE49-F238E27FC236}">
                  <a16:creationId xmlns:a16="http://schemas.microsoft.com/office/drawing/2014/main" id="{3474E98A-EFCF-4355-91C6-5120F98E4B0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359990" y="3132474"/>
              <a:ext cx="100919" cy="100919"/>
            </a:xfrm>
            <a:prstGeom prst="rect">
              <a:avLst/>
            </a:prstGeom>
          </p:spPr>
        </p:pic>
        <p:pic>
          <p:nvPicPr>
            <p:cNvPr id="28" name="Graphic 27" descr="Close with solid fill">
              <a:extLst>
                <a:ext uri="{FF2B5EF4-FFF2-40B4-BE49-F238E27FC236}">
                  <a16:creationId xmlns:a16="http://schemas.microsoft.com/office/drawing/2014/main" id="{B33004E9-9512-49AD-814A-F14EDACE88E3}"/>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468758" y="3132474"/>
              <a:ext cx="100919" cy="100919"/>
            </a:xfrm>
            <a:prstGeom prst="rect">
              <a:avLst/>
            </a:prstGeom>
          </p:spPr>
        </p:pic>
        <p:pic>
          <p:nvPicPr>
            <p:cNvPr id="29" name="Graphic 28" descr="Close with solid fill">
              <a:extLst>
                <a:ext uri="{FF2B5EF4-FFF2-40B4-BE49-F238E27FC236}">
                  <a16:creationId xmlns:a16="http://schemas.microsoft.com/office/drawing/2014/main" id="{B790EEC0-6B83-4528-B56D-8336053C100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572765" y="3132473"/>
              <a:ext cx="100919" cy="100919"/>
            </a:xfrm>
            <a:prstGeom prst="rect">
              <a:avLst/>
            </a:prstGeom>
          </p:spPr>
        </p:pic>
        <p:pic>
          <p:nvPicPr>
            <p:cNvPr id="30" name="Graphic 29" descr="Close with solid fill">
              <a:extLst>
                <a:ext uri="{FF2B5EF4-FFF2-40B4-BE49-F238E27FC236}">
                  <a16:creationId xmlns:a16="http://schemas.microsoft.com/office/drawing/2014/main" id="{E7ABC868-4D9E-4605-B160-C07B68560D1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679153" y="3132472"/>
              <a:ext cx="100919" cy="100919"/>
            </a:xfrm>
            <a:prstGeom prst="rect">
              <a:avLst/>
            </a:prstGeom>
          </p:spPr>
        </p:pic>
        <p:pic>
          <p:nvPicPr>
            <p:cNvPr id="31" name="Graphic 30" descr="Close with solid fill">
              <a:extLst>
                <a:ext uri="{FF2B5EF4-FFF2-40B4-BE49-F238E27FC236}">
                  <a16:creationId xmlns:a16="http://schemas.microsoft.com/office/drawing/2014/main" id="{1CA33095-6250-46E1-8A47-AEEDC811856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85541" y="3132471"/>
              <a:ext cx="100919" cy="100919"/>
            </a:xfrm>
            <a:prstGeom prst="rect">
              <a:avLst/>
            </a:prstGeom>
          </p:spPr>
        </p:pic>
        <p:pic>
          <p:nvPicPr>
            <p:cNvPr id="32" name="Graphic 31" descr="Close with solid fill">
              <a:extLst>
                <a:ext uri="{FF2B5EF4-FFF2-40B4-BE49-F238E27FC236}">
                  <a16:creationId xmlns:a16="http://schemas.microsoft.com/office/drawing/2014/main" id="{9527812F-D822-4894-9171-E65B3CDCCA7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891929" y="3132470"/>
              <a:ext cx="100919" cy="100919"/>
            </a:xfrm>
            <a:prstGeom prst="rect">
              <a:avLst/>
            </a:prstGeom>
          </p:spPr>
        </p:pic>
        <p:pic>
          <p:nvPicPr>
            <p:cNvPr id="33" name="Graphic 32" descr="Close with solid fill">
              <a:extLst>
                <a:ext uri="{FF2B5EF4-FFF2-40B4-BE49-F238E27FC236}">
                  <a16:creationId xmlns:a16="http://schemas.microsoft.com/office/drawing/2014/main" id="{3510A5E5-AC23-4C4B-A74A-AEB6CB88A433}"/>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998317" y="3132469"/>
              <a:ext cx="100919" cy="100919"/>
            </a:xfrm>
            <a:prstGeom prst="rect">
              <a:avLst/>
            </a:prstGeom>
          </p:spPr>
        </p:pic>
        <p:pic>
          <p:nvPicPr>
            <p:cNvPr id="34" name="Graphic 33" descr="Close with solid fill">
              <a:extLst>
                <a:ext uri="{FF2B5EF4-FFF2-40B4-BE49-F238E27FC236}">
                  <a16:creationId xmlns:a16="http://schemas.microsoft.com/office/drawing/2014/main" id="{138D40B9-60FB-48B8-B883-7706E0317CE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104705" y="3132468"/>
              <a:ext cx="100919" cy="100919"/>
            </a:xfrm>
            <a:prstGeom prst="rect">
              <a:avLst/>
            </a:prstGeom>
          </p:spPr>
        </p:pic>
        <p:pic>
          <p:nvPicPr>
            <p:cNvPr id="35" name="Graphic 34" descr="Close with solid fill">
              <a:extLst>
                <a:ext uri="{FF2B5EF4-FFF2-40B4-BE49-F238E27FC236}">
                  <a16:creationId xmlns:a16="http://schemas.microsoft.com/office/drawing/2014/main" id="{CF0D7166-BDCB-4AE7-B719-4D526D63742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211093" y="3132467"/>
              <a:ext cx="100919" cy="100919"/>
            </a:xfrm>
            <a:prstGeom prst="rect">
              <a:avLst/>
            </a:prstGeom>
          </p:spPr>
        </p:pic>
        <p:pic>
          <p:nvPicPr>
            <p:cNvPr id="36" name="Graphic 35" descr="Close with solid fill">
              <a:extLst>
                <a:ext uri="{FF2B5EF4-FFF2-40B4-BE49-F238E27FC236}">
                  <a16:creationId xmlns:a16="http://schemas.microsoft.com/office/drawing/2014/main" id="{CFF9870F-013C-4388-8FD2-B8F6D799F4B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17481" y="3132466"/>
              <a:ext cx="100919" cy="100919"/>
            </a:xfrm>
            <a:prstGeom prst="rect">
              <a:avLst/>
            </a:prstGeom>
          </p:spPr>
        </p:pic>
      </p:grpSp>
      <p:sp>
        <p:nvSpPr>
          <p:cNvPr id="50" name="Rectangle 49">
            <a:extLst>
              <a:ext uri="{FF2B5EF4-FFF2-40B4-BE49-F238E27FC236}">
                <a16:creationId xmlns:a16="http://schemas.microsoft.com/office/drawing/2014/main" id="{EE4DC9C9-9AB0-A041-373D-24003BFC9377}"/>
              </a:ext>
            </a:extLst>
          </p:cNvPr>
          <p:cNvSpPr/>
          <p:nvPr userDrawn="1"/>
        </p:nvSpPr>
        <p:spPr>
          <a:xfrm>
            <a:off x="-2009385" y="5118914"/>
            <a:ext cx="1960889" cy="173908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a:solidFill>
                  <a:srgbClr val="000000"/>
                </a:solidFill>
              </a:rPr>
              <a:t>If this slide is used as a stand-alone slide, please add the logo in all black to the slide. Hold down SHIFT and drag the logo below to the left of the first guideline. </a:t>
            </a:r>
          </a:p>
        </p:txBody>
      </p:sp>
      <p:pic>
        <p:nvPicPr>
          <p:cNvPr id="48" name="Picture 47" descr="Shape&#10;&#10;Description automatically generated with medium confidence">
            <a:extLst>
              <a:ext uri="{FF2B5EF4-FFF2-40B4-BE49-F238E27FC236}">
                <a16:creationId xmlns:a16="http://schemas.microsoft.com/office/drawing/2014/main" id="{C467EDFC-D5A8-F483-F5F0-7D9BF534C62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872008" y="6072013"/>
            <a:ext cx="1313843" cy="663556"/>
          </a:xfrm>
          <a:prstGeom prst="rect">
            <a:avLst/>
          </a:prstGeom>
        </p:spPr>
      </p:pic>
    </p:spTree>
    <p:extLst>
      <p:ext uri="{BB962C8B-B14F-4D97-AF65-F5344CB8AC3E}">
        <p14:creationId xmlns:p14="http://schemas.microsoft.com/office/powerpoint/2010/main" val="20557687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nted Background 3">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5233969-EFEE-4396-B837-BF0AD16982D4}"/>
              </a:ext>
            </a:extLst>
          </p:cNvPr>
          <p:cNvSpPr/>
          <p:nvPr userDrawn="1"/>
        </p:nvSpPr>
        <p:spPr>
          <a:xfrm>
            <a:off x="226359" y="239407"/>
            <a:ext cx="11739283" cy="6379191"/>
          </a:xfrm>
          <a:prstGeom prst="rect">
            <a:avLst/>
          </a:prstGeom>
          <a:solidFill>
            <a:schemeClr val="accent5">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2" name="Title 1">
            <a:extLst>
              <a:ext uri="{FF2B5EF4-FFF2-40B4-BE49-F238E27FC236}">
                <a16:creationId xmlns:a16="http://schemas.microsoft.com/office/drawing/2014/main" id="{C6F79257-0F45-4464-B07A-E911EA2D1D14}"/>
              </a:ext>
            </a:extLst>
          </p:cNvPr>
          <p:cNvSpPr>
            <a:spLocks noGrp="1"/>
          </p:cNvSpPr>
          <p:nvPr>
            <p:ph type="title" hasCustomPrompt="1"/>
          </p:nvPr>
        </p:nvSpPr>
        <p:spPr/>
        <p:txBody>
          <a:bodyPr/>
          <a:lstStyle/>
          <a:p>
            <a:r>
              <a:rPr lang="en-US"/>
              <a:t>[Headline] Please see footnote on the lower left for single page use</a:t>
            </a:r>
          </a:p>
        </p:txBody>
      </p:sp>
      <p:sp>
        <p:nvSpPr>
          <p:cNvPr id="3" name="Date Placeholder 2">
            <a:extLst>
              <a:ext uri="{FF2B5EF4-FFF2-40B4-BE49-F238E27FC236}">
                <a16:creationId xmlns:a16="http://schemas.microsoft.com/office/drawing/2014/main" id="{03502E2A-C02F-4598-8CA0-4AD588B5AACD}"/>
              </a:ext>
            </a:extLst>
          </p:cNvPr>
          <p:cNvSpPr>
            <a:spLocks noGrp="1"/>
          </p:cNvSpPr>
          <p:nvPr>
            <p:ph type="dt" sz="half" idx="10"/>
          </p:nvPr>
        </p:nvSpPr>
        <p:spPr/>
        <p:txBody>
          <a:bodyPr/>
          <a:lstStyle/>
          <a:p>
            <a:fld id="{B833FAE8-F435-4706-8102-21856908A63F}" type="datetime4">
              <a:rPr lang="en-US" smtClean="0"/>
              <a:t>September 27, 2024</a:t>
            </a:fld>
            <a:endParaRPr lang="en-US"/>
          </a:p>
        </p:txBody>
      </p:sp>
      <p:sp>
        <p:nvSpPr>
          <p:cNvPr id="4" name="Footer Placeholder 3">
            <a:extLst>
              <a:ext uri="{FF2B5EF4-FFF2-40B4-BE49-F238E27FC236}">
                <a16:creationId xmlns:a16="http://schemas.microsoft.com/office/drawing/2014/main" id="{C15F89BF-D253-4E07-9541-4D7E855915BE}"/>
              </a:ext>
            </a:extLst>
          </p:cNvPr>
          <p:cNvSpPr>
            <a:spLocks noGrp="1"/>
          </p:cNvSpPr>
          <p:nvPr>
            <p:ph type="ftr" sz="quarter" idx="11"/>
          </p:nvPr>
        </p:nvSpPr>
        <p:spPr/>
        <p:txBody>
          <a:bodyPr/>
          <a:lstStyle/>
          <a:p>
            <a:r>
              <a:rPr lang="en-US"/>
              <a:t>S&amp;P Global Commodity Insights</a:t>
            </a:r>
          </a:p>
        </p:txBody>
      </p:sp>
      <p:sp>
        <p:nvSpPr>
          <p:cNvPr id="5" name="Slide Number Placeholder 4">
            <a:extLst>
              <a:ext uri="{FF2B5EF4-FFF2-40B4-BE49-F238E27FC236}">
                <a16:creationId xmlns:a16="http://schemas.microsoft.com/office/drawing/2014/main" id="{1115304F-919C-4F77-BC96-EE9550A9D69E}"/>
              </a:ext>
            </a:extLst>
          </p:cNvPr>
          <p:cNvSpPr>
            <a:spLocks noGrp="1"/>
          </p:cNvSpPr>
          <p:nvPr>
            <p:ph type="sldNum" sz="quarter" idx="12"/>
          </p:nvPr>
        </p:nvSpPr>
        <p:spPr/>
        <p:txBody>
          <a:bodyPr/>
          <a:lstStyle/>
          <a:p>
            <a:fld id="{5CFA18E4-D58E-4B28-B105-28D9665A8EBC}" type="slidenum">
              <a:rPr lang="en-US" smtClean="0"/>
              <a:pPr/>
              <a:t>‹#›</a:t>
            </a:fld>
            <a:endParaRPr lang="en-US"/>
          </a:p>
        </p:txBody>
      </p:sp>
      <p:sp>
        <p:nvSpPr>
          <p:cNvPr id="8" name="Content Placeholder 2">
            <a:extLst>
              <a:ext uri="{FF2B5EF4-FFF2-40B4-BE49-F238E27FC236}">
                <a16:creationId xmlns:a16="http://schemas.microsoft.com/office/drawing/2014/main" id="{9E396F4C-762F-4940-93E2-9AF0D55B5910}"/>
              </a:ext>
            </a:extLst>
          </p:cNvPr>
          <p:cNvSpPr>
            <a:spLocks noGrp="1"/>
          </p:cNvSpPr>
          <p:nvPr>
            <p:ph idx="1" hasCustomPrompt="1"/>
          </p:nvPr>
        </p:nvSpPr>
        <p:spPr>
          <a:xfrm>
            <a:off x="567039" y="1622425"/>
            <a:ext cx="11064240" cy="4584274"/>
          </a:xfrm>
        </p:spPr>
        <p:txBody>
          <a:bodyPr/>
          <a:lstStyle>
            <a:lvl3pPr>
              <a:spcAft>
                <a:spcPts val="0"/>
              </a:spcAft>
              <a:defRPr/>
            </a:lvl3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grpSp>
        <p:nvGrpSpPr>
          <p:cNvPr id="9" name="Group 8">
            <a:extLst>
              <a:ext uri="{FF2B5EF4-FFF2-40B4-BE49-F238E27FC236}">
                <a16:creationId xmlns:a16="http://schemas.microsoft.com/office/drawing/2014/main" id="{9B4FA31C-DB08-41B9-95E8-B1F0D8B49E0D}"/>
              </a:ext>
            </a:extLst>
          </p:cNvPr>
          <p:cNvGrpSpPr/>
          <p:nvPr userDrawn="1"/>
        </p:nvGrpSpPr>
        <p:grpSpPr>
          <a:xfrm>
            <a:off x="-1325" y="6871035"/>
            <a:ext cx="12192000" cy="143299"/>
            <a:chOff x="-1325" y="6871033"/>
            <a:chExt cx="12192000" cy="143299"/>
          </a:xfrm>
        </p:grpSpPr>
        <p:sp>
          <p:nvSpPr>
            <p:cNvPr id="10" name="Rectangle 9">
              <a:extLst>
                <a:ext uri="{FF2B5EF4-FFF2-40B4-BE49-F238E27FC236}">
                  <a16:creationId xmlns:a16="http://schemas.microsoft.com/office/drawing/2014/main" id="{8410B4C2-BDF4-46CD-A38B-A8C99FE4A3A5}"/>
                </a:ext>
              </a:extLst>
            </p:cNvPr>
            <p:cNvSpPr/>
            <p:nvPr userDrawn="1"/>
          </p:nvSpPr>
          <p:spPr>
            <a:xfrm>
              <a:off x="-1325" y="6871033"/>
              <a:ext cx="12192000" cy="143299"/>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r"/>
              <a:r>
                <a:rPr lang="en-US" sz="600" b="0" baseline="0">
                  <a:solidFill>
                    <a:srgbClr val="000000"/>
                  </a:solidFill>
                </a:rPr>
                <a:t>Default Footer text on all slides is “S&amp;P Global Commodity Insights” </a:t>
              </a:r>
              <a:r>
                <a:rPr lang="en-US" sz="600" b="1" baseline="0">
                  <a:solidFill>
                    <a:srgbClr val="000000"/>
                  </a:solidFill>
                </a:rPr>
                <a:t>– to change / remove use </a:t>
              </a:r>
              <a:r>
                <a:rPr lang="en-US" sz="600" baseline="0">
                  <a:solidFill>
                    <a:srgbClr val="000000"/>
                  </a:solidFill>
                </a:rPr>
                <a:t>Insert Tab </a:t>
              </a:r>
              <a:r>
                <a:rPr lang="en-US" sz="600" baseline="0">
                  <a:solidFill>
                    <a:srgbClr val="000000"/>
                  </a:solidFill>
                  <a:sym typeface="Wingdings 3" panose="05040102010807070707" pitchFamily="18" charset="2"/>
                </a:rPr>
                <a:t> Header &amp; Footer Enter / change text  Click Apply All. </a:t>
              </a:r>
              <a:endParaRPr lang="en-US" sz="600" baseline="0">
                <a:solidFill>
                  <a:srgbClr val="000000"/>
                </a:solidFill>
              </a:endParaRPr>
            </a:p>
          </p:txBody>
        </p:sp>
        <p:sp>
          <p:nvSpPr>
            <p:cNvPr id="11" name="Rectangle 10">
              <a:extLst>
                <a:ext uri="{FF2B5EF4-FFF2-40B4-BE49-F238E27FC236}">
                  <a16:creationId xmlns:a16="http://schemas.microsoft.com/office/drawing/2014/main" id="{F8F0FFA7-9474-4A46-98BF-EB36B213E7D7}"/>
                </a:ext>
              </a:extLst>
            </p:cNvPr>
            <p:cNvSpPr/>
            <p:nvPr userDrawn="1"/>
          </p:nvSpPr>
          <p:spPr>
            <a:xfrm>
              <a:off x="-1325" y="6871033"/>
              <a:ext cx="6477571" cy="143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600" b="0" baseline="0">
                  <a:solidFill>
                    <a:srgbClr val="000000"/>
                  </a:solidFill>
                </a:rPr>
                <a:t>Always copy slides into a new presentation using </a:t>
              </a:r>
              <a:r>
                <a:rPr lang="en-US" sz="600" b="1" baseline="0">
                  <a:solidFill>
                    <a:srgbClr val="000000"/>
                  </a:solidFill>
                </a:rPr>
                <a:t>Paste Options / Paste  Special </a:t>
              </a:r>
              <a:r>
                <a:rPr lang="en-US" sz="600" b="1" baseline="0">
                  <a:solidFill>
                    <a:srgbClr val="000000"/>
                  </a:solidFill>
                  <a:sym typeface="Wingdings 3" panose="05040102010807070707" pitchFamily="18" charset="2"/>
                </a:rPr>
                <a:t> Use Destination Theme</a:t>
              </a:r>
              <a:endParaRPr lang="en-US" sz="600" baseline="0">
                <a:solidFill>
                  <a:srgbClr val="000000"/>
                </a:solidFill>
              </a:endParaRPr>
            </a:p>
          </p:txBody>
        </p:sp>
      </p:grpSp>
      <p:sp>
        <p:nvSpPr>
          <p:cNvPr id="12" name="Rectangle 11">
            <a:extLst>
              <a:ext uri="{FF2B5EF4-FFF2-40B4-BE49-F238E27FC236}">
                <a16:creationId xmlns:a16="http://schemas.microsoft.com/office/drawing/2014/main" id="{8ABD13EE-625C-45C3-9EC1-C1CCC8381FAD}"/>
              </a:ext>
            </a:extLst>
          </p:cNvPr>
          <p:cNvSpPr/>
          <p:nvPr userDrawn="1"/>
        </p:nvSpPr>
        <p:spPr>
          <a:xfrm>
            <a:off x="12257315" y="-10546"/>
            <a:ext cx="1272540" cy="970953"/>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a:solidFill>
                  <a:srgbClr val="000000"/>
                </a:solidFill>
              </a:rPr>
              <a:t>When adding colors, </a:t>
            </a:r>
            <a:r>
              <a:rPr lang="en-US" sz="800" b="1">
                <a:solidFill>
                  <a:srgbClr val="000000"/>
                </a:solidFill>
              </a:rPr>
              <a:t>don’t use the variants or the Standard Colors </a:t>
            </a:r>
            <a:r>
              <a:rPr lang="en-US" sz="800">
                <a:solidFill>
                  <a:srgbClr val="000000"/>
                </a:solidFill>
              </a:rPr>
              <a:t>of the Theme Colors. </a:t>
            </a:r>
          </a:p>
          <a:p>
            <a:pPr algn="l">
              <a:lnSpc>
                <a:spcPct val="90000"/>
              </a:lnSpc>
              <a:spcBef>
                <a:spcPts val="600"/>
              </a:spcBef>
            </a:pPr>
            <a:r>
              <a:rPr lang="en-US" sz="800">
                <a:solidFill>
                  <a:srgbClr val="000000"/>
                </a:solidFill>
              </a:rPr>
              <a:t>Only use the </a:t>
            </a:r>
            <a:r>
              <a:rPr lang="en-US" sz="800" b="1">
                <a:solidFill>
                  <a:srgbClr val="000000"/>
                </a:solidFill>
              </a:rPr>
              <a:t>Data Visualization colors </a:t>
            </a:r>
            <a:r>
              <a:rPr lang="en-US" sz="800">
                <a:solidFill>
                  <a:srgbClr val="000000"/>
                </a:solidFill>
              </a:rPr>
              <a:t>for charts. </a:t>
            </a:r>
          </a:p>
        </p:txBody>
      </p:sp>
      <p:grpSp>
        <p:nvGrpSpPr>
          <p:cNvPr id="13" name="Group 12">
            <a:extLst>
              <a:ext uri="{FF2B5EF4-FFF2-40B4-BE49-F238E27FC236}">
                <a16:creationId xmlns:a16="http://schemas.microsoft.com/office/drawing/2014/main" id="{D7A2B646-CD46-4B0F-93F5-9441AAA25672}"/>
              </a:ext>
            </a:extLst>
          </p:cNvPr>
          <p:cNvGrpSpPr/>
          <p:nvPr userDrawn="1"/>
        </p:nvGrpSpPr>
        <p:grpSpPr>
          <a:xfrm>
            <a:off x="12257315" y="1051487"/>
            <a:ext cx="1272540" cy="3085386"/>
            <a:chOff x="12257314" y="1051487"/>
            <a:chExt cx="1272540" cy="3085386"/>
          </a:xfrm>
        </p:grpSpPr>
        <p:sp>
          <p:nvSpPr>
            <p:cNvPr id="14" name="Rectangle 13">
              <a:extLst>
                <a:ext uri="{FF2B5EF4-FFF2-40B4-BE49-F238E27FC236}">
                  <a16:creationId xmlns:a16="http://schemas.microsoft.com/office/drawing/2014/main" id="{57CC4EA4-865D-4094-93EF-9A4646F715BE}"/>
                </a:ext>
              </a:extLst>
            </p:cNvPr>
            <p:cNvSpPr/>
            <p:nvPr userDrawn="1"/>
          </p:nvSpPr>
          <p:spPr>
            <a:xfrm>
              <a:off x="12257314" y="1051487"/>
              <a:ext cx="1272540" cy="3085386"/>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a:solidFill>
                  <a:schemeClr val="tx1"/>
                </a:solidFill>
              </a:endParaRPr>
            </a:p>
          </p:txBody>
        </p:sp>
        <p:sp>
          <p:nvSpPr>
            <p:cNvPr id="15" name="TextBox 14">
              <a:extLst>
                <a:ext uri="{FF2B5EF4-FFF2-40B4-BE49-F238E27FC236}">
                  <a16:creationId xmlns:a16="http://schemas.microsoft.com/office/drawing/2014/main" id="{ED7206F3-3C0D-4961-8430-9373BB7FBFD9}"/>
                </a:ext>
              </a:extLst>
            </p:cNvPr>
            <p:cNvSpPr txBox="1"/>
            <p:nvPr userDrawn="1"/>
          </p:nvSpPr>
          <p:spPr>
            <a:xfrm>
              <a:off x="12494753" y="3360230"/>
              <a:ext cx="841983" cy="290849"/>
            </a:xfrm>
            <a:prstGeom prst="rect">
              <a:avLst/>
            </a:prstGeom>
            <a:noFill/>
          </p:spPr>
          <p:txBody>
            <a:bodyPr wrap="square" lIns="0" tIns="0" rIns="0" bIns="0" rtlCol="0">
              <a:spAutoFit/>
            </a:bodyPr>
            <a:lstStyle/>
            <a:p>
              <a:pPr algn="l">
                <a:lnSpc>
                  <a:spcPct val="90000"/>
                </a:lnSpc>
              </a:pPr>
              <a:r>
                <a:rPr lang="en-US" sz="700" b="1">
                  <a:solidFill>
                    <a:srgbClr val="000000"/>
                  </a:solidFill>
                </a:rPr>
                <a:t>Data Visualization colors in correct order. </a:t>
              </a:r>
            </a:p>
          </p:txBody>
        </p:sp>
        <p:sp>
          <p:nvSpPr>
            <p:cNvPr id="16" name="Freeform: Shape 15">
              <a:extLst>
                <a:ext uri="{FF2B5EF4-FFF2-40B4-BE49-F238E27FC236}">
                  <a16:creationId xmlns:a16="http://schemas.microsoft.com/office/drawing/2014/main" id="{06906D1C-7176-4A05-B5A1-DDC044E5D267}"/>
                </a:ext>
              </a:extLst>
            </p:cNvPr>
            <p:cNvSpPr/>
            <p:nvPr userDrawn="1"/>
          </p:nvSpPr>
          <p:spPr>
            <a:xfrm>
              <a:off x="12292693" y="2388620"/>
              <a:ext cx="166007" cy="10126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TextBox 16">
              <a:extLst>
                <a:ext uri="{FF2B5EF4-FFF2-40B4-BE49-F238E27FC236}">
                  <a16:creationId xmlns:a16="http://schemas.microsoft.com/office/drawing/2014/main" id="{4933072E-A539-42AB-B6DF-978B287CD6B1}"/>
                </a:ext>
              </a:extLst>
            </p:cNvPr>
            <p:cNvSpPr txBox="1"/>
            <p:nvPr userDrawn="1"/>
          </p:nvSpPr>
          <p:spPr>
            <a:xfrm>
              <a:off x="12386053" y="1119751"/>
              <a:ext cx="1038123" cy="96950"/>
            </a:xfrm>
            <a:prstGeom prst="rect">
              <a:avLst/>
            </a:prstGeom>
            <a:noFill/>
          </p:spPr>
          <p:txBody>
            <a:bodyPr wrap="square" lIns="0" tIns="0" rIns="0" bIns="0" rtlCol="0">
              <a:spAutoFit/>
            </a:bodyPr>
            <a:lstStyle/>
            <a:p>
              <a:pPr algn="l">
                <a:lnSpc>
                  <a:spcPct val="90000"/>
                </a:lnSpc>
              </a:pPr>
              <a:r>
                <a:rPr lang="en-US" sz="700" b="1">
                  <a:solidFill>
                    <a:srgbClr val="000000"/>
                  </a:solidFill>
                </a:rPr>
                <a:t>Primary Brand Colors</a:t>
              </a:r>
              <a:endParaRPr lang="en-US" sz="700">
                <a:solidFill>
                  <a:srgbClr val="000000"/>
                </a:solidFill>
              </a:endParaRPr>
            </a:p>
          </p:txBody>
        </p:sp>
        <p:sp>
          <p:nvSpPr>
            <p:cNvPr id="18" name="Freeform: Shape 17">
              <a:extLst>
                <a:ext uri="{FF2B5EF4-FFF2-40B4-BE49-F238E27FC236}">
                  <a16:creationId xmlns:a16="http://schemas.microsoft.com/office/drawing/2014/main" id="{18BD4CFB-0C05-45D1-9B41-15189F990360}"/>
                </a:ext>
              </a:extLst>
            </p:cNvPr>
            <p:cNvSpPr/>
            <p:nvPr userDrawn="1"/>
          </p:nvSpPr>
          <p:spPr>
            <a:xfrm flipH="1" flipV="1">
              <a:off x="13337378" y="1169084"/>
              <a:ext cx="130289" cy="364835"/>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30289" h="579664">
                  <a:moveTo>
                    <a:pt x="95250" y="0"/>
                  </a:moveTo>
                  <a:lnTo>
                    <a:pt x="0" y="0"/>
                  </a:lnTo>
                  <a:lnTo>
                    <a:pt x="0" y="579664"/>
                  </a:lnTo>
                  <a:lnTo>
                    <a:pt x="130289"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Freeform: Shape 18">
              <a:extLst>
                <a:ext uri="{FF2B5EF4-FFF2-40B4-BE49-F238E27FC236}">
                  <a16:creationId xmlns:a16="http://schemas.microsoft.com/office/drawing/2014/main" id="{98E5739C-A3F7-43D2-AB2A-049CDCC3EA4D}"/>
                </a:ext>
              </a:extLst>
            </p:cNvPr>
            <p:cNvSpPr/>
            <p:nvPr userDrawn="1"/>
          </p:nvSpPr>
          <p:spPr>
            <a:xfrm flipH="1">
              <a:off x="13304700" y="2605092"/>
              <a:ext cx="166007" cy="1168992"/>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TextBox 19">
              <a:extLst>
                <a:ext uri="{FF2B5EF4-FFF2-40B4-BE49-F238E27FC236}">
                  <a16:creationId xmlns:a16="http://schemas.microsoft.com/office/drawing/2014/main" id="{CFECDE9D-6957-4F5E-833E-425AB1BB6BEF}"/>
                </a:ext>
              </a:extLst>
            </p:cNvPr>
            <p:cNvSpPr txBox="1"/>
            <p:nvPr userDrawn="1"/>
          </p:nvSpPr>
          <p:spPr>
            <a:xfrm>
              <a:off x="12494753" y="3709681"/>
              <a:ext cx="841983" cy="290849"/>
            </a:xfrm>
            <a:prstGeom prst="rect">
              <a:avLst/>
            </a:prstGeom>
            <a:noFill/>
          </p:spPr>
          <p:txBody>
            <a:bodyPr wrap="square" lIns="0" tIns="0" rIns="0" bIns="0" rtlCol="0">
              <a:spAutoFit/>
            </a:bodyPr>
            <a:lstStyle/>
            <a:p>
              <a:pPr algn="l">
                <a:lnSpc>
                  <a:spcPct val="90000"/>
                </a:lnSpc>
              </a:pPr>
              <a:r>
                <a:rPr lang="en-US" sz="700" b="1">
                  <a:solidFill>
                    <a:srgbClr val="000000"/>
                  </a:solidFill>
                </a:rPr>
                <a:t>Lighter / Darker versions for Data Visualizations only. </a:t>
              </a:r>
            </a:p>
          </p:txBody>
        </p:sp>
        <p:pic>
          <p:nvPicPr>
            <p:cNvPr id="21" name="Picture 20">
              <a:extLst>
                <a:ext uri="{FF2B5EF4-FFF2-40B4-BE49-F238E27FC236}">
                  <a16:creationId xmlns:a16="http://schemas.microsoft.com/office/drawing/2014/main" id="{B59FBFCE-6440-4C27-9297-9291032D4DB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343753" y="1289200"/>
              <a:ext cx="1097249" cy="2017719"/>
            </a:xfrm>
            <a:prstGeom prst="rect">
              <a:avLst/>
            </a:prstGeom>
          </p:spPr>
        </p:pic>
        <p:sp>
          <p:nvSpPr>
            <p:cNvPr id="22" name="Rectangle 21">
              <a:extLst>
                <a:ext uri="{FF2B5EF4-FFF2-40B4-BE49-F238E27FC236}">
                  <a16:creationId xmlns:a16="http://schemas.microsoft.com/office/drawing/2014/main" id="{00841669-D32E-4DE0-9CD8-E7780644E3DA}"/>
                </a:ext>
              </a:extLst>
            </p:cNvPr>
            <p:cNvSpPr/>
            <p:nvPr userDrawn="1"/>
          </p:nvSpPr>
          <p:spPr>
            <a:xfrm>
              <a:off x="12353371" y="1616205"/>
              <a:ext cx="1074126"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a:solidFill>
                    <a:srgbClr val="000000"/>
                  </a:solidFill>
                </a:rPr>
                <a:t>Do not use these variants!</a:t>
              </a:r>
            </a:p>
          </p:txBody>
        </p:sp>
        <p:sp>
          <p:nvSpPr>
            <p:cNvPr id="23" name="Rectangle 22">
              <a:extLst>
                <a:ext uri="{FF2B5EF4-FFF2-40B4-BE49-F238E27FC236}">
                  <a16:creationId xmlns:a16="http://schemas.microsoft.com/office/drawing/2014/main" id="{C18FD646-3C46-48B3-886B-B1976FF7BD12}"/>
                </a:ext>
              </a:extLst>
            </p:cNvPr>
            <p:cNvSpPr/>
            <p:nvPr userDrawn="1"/>
          </p:nvSpPr>
          <p:spPr>
            <a:xfrm>
              <a:off x="12357206" y="2338634"/>
              <a:ext cx="1074370"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24" name="Rectangle 23">
              <a:extLst>
                <a:ext uri="{FF2B5EF4-FFF2-40B4-BE49-F238E27FC236}">
                  <a16:creationId xmlns:a16="http://schemas.microsoft.com/office/drawing/2014/main" id="{F499DFAA-1E9E-46E8-A885-6FF45095072E}"/>
                </a:ext>
              </a:extLst>
            </p:cNvPr>
            <p:cNvSpPr/>
            <p:nvPr userDrawn="1"/>
          </p:nvSpPr>
          <p:spPr>
            <a:xfrm>
              <a:off x="12781010" y="1481846"/>
              <a:ext cx="644483"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25" name="Rectangle 24">
              <a:extLst>
                <a:ext uri="{FF2B5EF4-FFF2-40B4-BE49-F238E27FC236}">
                  <a16:creationId xmlns:a16="http://schemas.microsoft.com/office/drawing/2014/main" id="{B784881A-BCAE-42AD-A90D-3E0094562A65}"/>
                </a:ext>
              </a:extLst>
            </p:cNvPr>
            <p:cNvSpPr/>
            <p:nvPr userDrawn="1"/>
          </p:nvSpPr>
          <p:spPr>
            <a:xfrm>
              <a:off x="12357206" y="2449369"/>
              <a:ext cx="1074370" cy="427471"/>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grpSp>
          <p:nvGrpSpPr>
            <p:cNvPr id="26" name="Group 25">
              <a:extLst>
                <a:ext uri="{FF2B5EF4-FFF2-40B4-BE49-F238E27FC236}">
                  <a16:creationId xmlns:a16="http://schemas.microsoft.com/office/drawing/2014/main" id="{7CA64F69-F27C-4566-B886-B53F68AAA52B}"/>
                </a:ext>
              </a:extLst>
            </p:cNvPr>
            <p:cNvGrpSpPr/>
            <p:nvPr userDrawn="1"/>
          </p:nvGrpSpPr>
          <p:grpSpPr>
            <a:xfrm>
              <a:off x="12364752" y="2345932"/>
              <a:ext cx="1055431" cy="88186"/>
              <a:chOff x="914335" y="6913770"/>
              <a:chExt cx="1109884" cy="100584"/>
            </a:xfrm>
            <a:noFill/>
          </p:grpSpPr>
          <p:sp>
            <p:nvSpPr>
              <p:cNvPr id="37" name="Rectangle 36">
                <a:extLst>
                  <a:ext uri="{FF2B5EF4-FFF2-40B4-BE49-F238E27FC236}">
                    <a16:creationId xmlns:a16="http://schemas.microsoft.com/office/drawing/2014/main" id="{74B7D970-F849-49D7-8D7F-ED02907F7BEB}"/>
                  </a:ext>
                </a:extLst>
              </p:cNvPr>
              <p:cNvSpPr/>
              <p:nvPr/>
            </p:nvSpPr>
            <p:spPr>
              <a:xfrm>
                <a:off x="9143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1</a:t>
                </a:r>
              </a:p>
            </p:txBody>
          </p:sp>
          <p:sp>
            <p:nvSpPr>
              <p:cNvPr id="38" name="Rectangle 37">
                <a:extLst>
                  <a:ext uri="{FF2B5EF4-FFF2-40B4-BE49-F238E27FC236}">
                    <a16:creationId xmlns:a16="http://schemas.microsoft.com/office/drawing/2014/main" id="{5E813B39-0927-4E1A-AC28-A92E71A725DB}"/>
                  </a:ext>
                </a:extLst>
              </p:cNvPr>
              <p:cNvSpPr/>
              <p:nvPr/>
            </p:nvSpPr>
            <p:spPr>
              <a:xfrm>
                <a:off x="113862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3</a:t>
                </a:r>
              </a:p>
            </p:txBody>
          </p:sp>
          <p:sp>
            <p:nvSpPr>
              <p:cNvPr id="39" name="Rectangle 38">
                <a:extLst>
                  <a:ext uri="{FF2B5EF4-FFF2-40B4-BE49-F238E27FC236}">
                    <a16:creationId xmlns:a16="http://schemas.microsoft.com/office/drawing/2014/main" id="{44424BD7-32BC-4452-82B3-43C1D7C7AA75}"/>
                  </a:ext>
                </a:extLst>
              </p:cNvPr>
              <p:cNvSpPr/>
              <p:nvPr/>
            </p:nvSpPr>
            <p:spPr>
              <a:xfrm>
                <a:off x="1026479"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2</a:t>
                </a:r>
              </a:p>
            </p:txBody>
          </p:sp>
          <p:sp>
            <p:nvSpPr>
              <p:cNvPr id="40" name="Rectangle 39">
                <a:extLst>
                  <a:ext uri="{FF2B5EF4-FFF2-40B4-BE49-F238E27FC236}">
                    <a16:creationId xmlns:a16="http://schemas.microsoft.com/office/drawing/2014/main" id="{5EB0370D-99FA-40C0-87BF-B1DF99082B5D}"/>
                  </a:ext>
                </a:extLst>
              </p:cNvPr>
              <p:cNvSpPr/>
              <p:nvPr/>
            </p:nvSpPr>
            <p:spPr>
              <a:xfrm>
                <a:off x="1250766"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nl-NL" sz="400" b="1" i="0" u="none" strike="noStrike" kern="0" cap="none" spc="0" normalizeH="0" baseline="0" noProof="0">
                    <a:ln>
                      <a:noFill/>
                    </a:ln>
                    <a:solidFill>
                      <a:srgbClr val="FFFFFF"/>
                    </a:solidFill>
                    <a:effectLst/>
                    <a:uLnTx/>
                    <a:uFillTx/>
                    <a:latin typeface="+mn-lt"/>
                    <a:cs typeface="Arial"/>
                  </a:rPr>
                  <a:t>4</a:t>
                </a:r>
              </a:p>
            </p:txBody>
          </p:sp>
          <p:sp>
            <p:nvSpPr>
              <p:cNvPr id="41" name="Rectangle 40">
                <a:extLst>
                  <a:ext uri="{FF2B5EF4-FFF2-40B4-BE49-F238E27FC236}">
                    <a16:creationId xmlns:a16="http://schemas.microsoft.com/office/drawing/2014/main" id="{55959960-0F8A-4A66-BE04-DC9993606264}"/>
                  </a:ext>
                </a:extLst>
              </p:cNvPr>
              <p:cNvSpPr/>
              <p:nvPr/>
            </p:nvSpPr>
            <p:spPr>
              <a:xfrm>
                <a:off x="1362910"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5</a:t>
                </a:r>
              </a:p>
            </p:txBody>
          </p:sp>
          <p:sp>
            <p:nvSpPr>
              <p:cNvPr id="42" name="Rectangle 41">
                <a:extLst>
                  <a:ext uri="{FF2B5EF4-FFF2-40B4-BE49-F238E27FC236}">
                    <a16:creationId xmlns:a16="http://schemas.microsoft.com/office/drawing/2014/main" id="{602768D6-78BB-409E-B0AE-C486DBC85DD2}"/>
                  </a:ext>
                </a:extLst>
              </p:cNvPr>
              <p:cNvSpPr/>
              <p:nvPr/>
            </p:nvSpPr>
            <p:spPr>
              <a:xfrm>
                <a:off x="1475053"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6</a:t>
                </a:r>
              </a:p>
            </p:txBody>
          </p:sp>
          <p:sp>
            <p:nvSpPr>
              <p:cNvPr id="43" name="Rectangle 42">
                <a:extLst>
                  <a:ext uri="{FF2B5EF4-FFF2-40B4-BE49-F238E27FC236}">
                    <a16:creationId xmlns:a16="http://schemas.microsoft.com/office/drawing/2014/main" id="{3C0320F0-C098-4D2E-80ED-1D080D3F23E0}"/>
                  </a:ext>
                </a:extLst>
              </p:cNvPr>
              <p:cNvSpPr/>
              <p:nvPr/>
            </p:nvSpPr>
            <p:spPr>
              <a:xfrm>
                <a:off x="1587197"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7</a:t>
                </a:r>
              </a:p>
            </p:txBody>
          </p:sp>
          <p:sp>
            <p:nvSpPr>
              <p:cNvPr id="44" name="Rectangle 43">
                <a:extLst>
                  <a:ext uri="{FF2B5EF4-FFF2-40B4-BE49-F238E27FC236}">
                    <a16:creationId xmlns:a16="http://schemas.microsoft.com/office/drawing/2014/main" id="{FB057FBE-4954-4DA9-BD85-5C61FD2A6FE0}"/>
                  </a:ext>
                </a:extLst>
              </p:cNvPr>
              <p:cNvSpPr/>
              <p:nvPr/>
            </p:nvSpPr>
            <p:spPr>
              <a:xfrm>
                <a:off x="169934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8</a:t>
                </a:r>
              </a:p>
            </p:txBody>
          </p:sp>
          <p:sp>
            <p:nvSpPr>
              <p:cNvPr id="45" name="Rectangle 44">
                <a:extLst>
                  <a:ext uri="{FF2B5EF4-FFF2-40B4-BE49-F238E27FC236}">
                    <a16:creationId xmlns:a16="http://schemas.microsoft.com/office/drawing/2014/main" id="{8E76D83F-22DF-47BE-ADD5-09920FA0FEFB}"/>
                  </a:ext>
                </a:extLst>
              </p:cNvPr>
              <p:cNvSpPr/>
              <p:nvPr/>
            </p:nvSpPr>
            <p:spPr>
              <a:xfrm>
                <a:off x="1811488"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pt-BR" sz="400" b="1" i="0" u="none" strike="noStrike" kern="0" cap="none" spc="0" normalizeH="0" baseline="0" noProof="0">
                    <a:ln>
                      <a:noFill/>
                    </a:ln>
                    <a:solidFill>
                      <a:srgbClr val="FFFFFF"/>
                    </a:solidFill>
                    <a:effectLst/>
                    <a:uLnTx/>
                    <a:uFillTx/>
                    <a:latin typeface="+mn-lt"/>
                    <a:cs typeface="Arial"/>
                  </a:rPr>
                  <a:t>9</a:t>
                </a:r>
              </a:p>
            </p:txBody>
          </p:sp>
          <p:sp>
            <p:nvSpPr>
              <p:cNvPr id="46" name="Rectangle 45">
                <a:extLst>
                  <a:ext uri="{FF2B5EF4-FFF2-40B4-BE49-F238E27FC236}">
                    <a16:creationId xmlns:a16="http://schemas.microsoft.com/office/drawing/2014/main" id="{5326C115-BD7A-430E-A6E3-2140E1C65876}"/>
                  </a:ext>
                </a:extLst>
              </p:cNvPr>
              <p:cNvSpPr/>
              <p:nvPr/>
            </p:nvSpPr>
            <p:spPr>
              <a:xfrm>
                <a:off x="19236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10</a:t>
                </a:r>
              </a:p>
            </p:txBody>
          </p:sp>
        </p:grpSp>
        <p:pic>
          <p:nvPicPr>
            <p:cNvPr id="27" name="Graphic 26" descr="Close with solid fill">
              <a:extLst>
                <a:ext uri="{FF2B5EF4-FFF2-40B4-BE49-F238E27FC236}">
                  <a16:creationId xmlns:a16="http://schemas.microsoft.com/office/drawing/2014/main" id="{0020BFCB-73B5-4B33-83B4-3397F8BB989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359990" y="3132474"/>
              <a:ext cx="100919" cy="100919"/>
            </a:xfrm>
            <a:prstGeom prst="rect">
              <a:avLst/>
            </a:prstGeom>
          </p:spPr>
        </p:pic>
        <p:pic>
          <p:nvPicPr>
            <p:cNvPr id="28" name="Graphic 27" descr="Close with solid fill">
              <a:extLst>
                <a:ext uri="{FF2B5EF4-FFF2-40B4-BE49-F238E27FC236}">
                  <a16:creationId xmlns:a16="http://schemas.microsoft.com/office/drawing/2014/main" id="{D8459BA9-192B-46F5-A4DC-7E92D56BE9A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468758" y="3132474"/>
              <a:ext cx="100919" cy="100919"/>
            </a:xfrm>
            <a:prstGeom prst="rect">
              <a:avLst/>
            </a:prstGeom>
          </p:spPr>
        </p:pic>
        <p:pic>
          <p:nvPicPr>
            <p:cNvPr id="29" name="Graphic 28" descr="Close with solid fill">
              <a:extLst>
                <a:ext uri="{FF2B5EF4-FFF2-40B4-BE49-F238E27FC236}">
                  <a16:creationId xmlns:a16="http://schemas.microsoft.com/office/drawing/2014/main" id="{D6818E51-E4F2-453E-B32B-B961E1F29A6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572765" y="3132473"/>
              <a:ext cx="100919" cy="100919"/>
            </a:xfrm>
            <a:prstGeom prst="rect">
              <a:avLst/>
            </a:prstGeom>
          </p:spPr>
        </p:pic>
        <p:pic>
          <p:nvPicPr>
            <p:cNvPr id="30" name="Graphic 29" descr="Close with solid fill">
              <a:extLst>
                <a:ext uri="{FF2B5EF4-FFF2-40B4-BE49-F238E27FC236}">
                  <a16:creationId xmlns:a16="http://schemas.microsoft.com/office/drawing/2014/main" id="{0FA8B3E7-A37E-43EB-BE68-0054DCE61CD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679153" y="3132472"/>
              <a:ext cx="100919" cy="100919"/>
            </a:xfrm>
            <a:prstGeom prst="rect">
              <a:avLst/>
            </a:prstGeom>
          </p:spPr>
        </p:pic>
        <p:pic>
          <p:nvPicPr>
            <p:cNvPr id="31" name="Graphic 30" descr="Close with solid fill">
              <a:extLst>
                <a:ext uri="{FF2B5EF4-FFF2-40B4-BE49-F238E27FC236}">
                  <a16:creationId xmlns:a16="http://schemas.microsoft.com/office/drawing/2014/main" id="{C7572A11-2289-436A-A4C7-10C6C55FBC0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85541" y="3132471"/>
              <a:ext cx="100919" cy="100919"/>
            </a:xfrm>
            <a:prstGeom prst="rect">
              <a:avLst/>
            </a:prstGeom>
          </p:spPr>
        </p:pic>
        <p:pic>
          <p:nvPicPr>
            <p:cNvPr id="32" name="Graphic 31" descr="Close with solid fill">
              <a:extLst>
                <a:ext uri="{FF2B5EF4-FFF2-40B4-BE49-F238E27FC236}">
                  <a16:creationId xmlns:a16="http://schemas.microsoft.com/office/drawing/2014/main" id="{52C4789D-FBEC-41D7-8586-15DA9958F8E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891929" y="3132470"/>
              <a:ext cx="100919" cy="100919"/>
            </a:xfrm>
            <a:prstGeom prst="rect">
              <a:avLst/>
            </a:prstGeom>
          </p:spPr>
        </p:pic>
        <p:pic>
          <p:nvPicPr>
            <p:cNvPr id="33" name="Graphic 32" descr="Close with solid fill">
              <a:extLst>
                <a:ext uri="{FF2B5EF4-FFF2-40B4-BE49-F238E27FC236}">
                  <a16:creationId xmlns:a16="http://schemas.microsoft.com/office/drawing/2014/main" id="{39C28007-AA08-4955-B5EA-69976905609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998317" y="3132469"/>
              <a:ext cx="100919" cy="100919"/>
            </a:xfrm>
            <a:prstGeom prst="rect">
              <a:avLst/>
            </a:prstGeom>
          </p:spPr>
        </p:pic>
        <p:pic>
          <p:nvPicPr>
            <p:cNvPr id="34" name="Graphic 33" descr="Close with solid fill">
              <a:extLst>
                <a:ext uri="{FF2B5EF4-FFF2-40B4-BE49-F238E27FC236}">
                  <a16:creationId xmlns:a16="http://schemas.microsoft.com/office/drawing/2014/main" id="{67488417-50FD-4DC5-9327-95FA1A44203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104705" y="3132468"/>
              <a:ext cx="100919" cy="100919"/>
            </a:xfrm>
            <a:prstGeom prst="rect">
              <a:avLst/>
            </a:prstGeom>
          </p:spPr>
        </p:pic>
        <p:pic>
          <p:nvPicPr>
            <p:cNvPr id="35" name="Graphic 34" descr="Close with solid fill">
              <a:extLst>
                <a:ext uri="{FF2B5EF4-FFF2-40B4-BE49-F238E27FC236}">
                  <a16:creationId xmlns:a16="http://schemas.microsoft.com/office/drawing/2014/main" id="{C13587C3-AC05-48C6-8B6C-D1C4D2241DC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211093" y="3132467"/>
              <a:ext cx="100919" cy="100919"/>
            </a:xfrm>
            <a:prstGeom prst="rect">
              <a:avLst/>
            </a:prstGeom>
          </p:spPr>
        </p:pic>
        <p:pic>
          <p:nvPicPr>
            <p:cNvPr id="36" name="Graphic 35" descr="Close with solid fill">
              <a:extLst>
                <a:ext uri="{FF2B5EF4-FFF2-40B4-BE49-F238E27FC236}">
                  <a16:creationId xmlns:a16="http://schemas.microsoft.com/office/drawing/2014/main" id="{CD4D4078-D6D7-4B78-8CF7-4AA934F7F74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17481" y="3132466"/>
              <a:ext cx="100919" cy="100919"/>
            </a:xfrm>
            <a:prstGeom prst="rect">
              <a:avLst/>
            </a:prstGeom>
          </p:spPr>
        </p:pic>
      </p:grpSp>
      <p:sp>
        <p:nvSpPr>
          <p:cNvPr id="49" name="Rectangle 48">
            <a:extLst>
              <a:ext uri="{FF2B5EF4-FFF2-40B4-BE49-F238E27FC236}">
                <a16:creationId xmlns:a16="http://schemas.microsoft.com/office/drawing/2014/main" id="{75808874-2ADD-5089-73FE-D4C5EC26F392}"/>
              </a:ext>
            </a:extLst>
          </p:cNvPr>
          <p:cNvSpPr/>
          <p:nvPr userDrawn="1"/>
        </p:nvSpPr>
        <p:spPr>
          <a:xfrm>
            <a:off x="-2009385" y="5118914"/>
            <a:ext cx="1960889" cy="173908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a:solidFill>
                  <a:srgbClr val="000000"/>
                </a:solidFill>
              </a:rPr>
              <a:t>If this slide is used as a stand-alone slide, please add the logo in all black to the slide. Hold down SHIFT and drag the logo below to the left of the first guideline. </a:t>
            </a:r>
          </a:p>
        </p:txBody>
      </p:sp>
      <p:pic>
        <p:nvPicPr>
          <p:cNvPr id="48" name="Picture 47" descr="Shape&#10;&#10;Description automatically generated with medium confidence">
            <a:extLst>
              <a:ext uri="{FF2B5EF4-FFF2-40B4-BE49-F238E27FC236}">
                <a16:creationId xmlns:a16="http://schemas.microsoft.com/office/drawing/2014/main" id="{7D2B12A2-E205-F5CE-39AB-6FCF6102196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872008" y="6072013"/>
            <a:ext cx="1313843" cy="663556"/>
          </a:xfrm>
          <a:prstGeom prst="rect">
            <a:avLst/>
          </a:prstGeom>
        </p:spPr>
      </p:pic>
    </p:spTree>
    <p:extLst>
      <p:ext uri="{BB962C8B-B14F-4D97-AF65-F5344CB8AC3E}">
        <p14:creationId xmlns:p14="http://schemas.microsoft.com/office/powerpoint/2010/main" val="17054804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        ">
    <p:bg>
      <p:bgPr>
        <a:solidFill>
          <a:schemeClr val="bg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84C3E0C-55B5-4DE0-B5B2-69464524EA73}"/>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r>
              <a:rPr lang="en-US" sz="14000" b="1">
                <a:solidFill>
                  <a:schemeClr val="tx1"/>
                </a:solidFill>
              </a:rPr>
              <a:t>ICONS</a:t>
            </a:r>
          </a:p>
        </p:txBody>
      </p:sp>
      <p:cxnSp>
        <p:nvCxnSpPr>
          <p:cNvPr id="7" name="Straight Connector 6">
            <a:extLst>
              <a:ext uri="{FF2B5EF4-FFF2-40B4-BE49-F238E27FC236}">
                <a16:creationId xmlns:a16="http://schemas.microsoft.com/office/drawing/2014/main" id="{F3A44DCB-2B66-40CC-BFC9-D0F716E2CEF9}"/>
              </a:ext>
            </a:extLst>
          </p:cNvPr>
          <p:cNvCxnSpPr/>
          <p:nvPr userDrawn="1"/>
        </p:nvCxnSpPr>
        <p:spPr>
          <a:xfrm>
            <a:off x="-395621"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329A02F-97B9-4C8B-8D7B-D67097271FCA}"/>
              </a:ext>
            </a:extLst>
          </p:cNvPr>
          <p:cNvCxnSpPr/>
          <p:nvPr userDrawn="1"/>
        </p:nvCxnSpPr>
        <p:spPr>
          <a:xfrm>
            <a:off x="12192000"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FE2388E-4B15-41C7-BF43-AC1AB7927E5F}"/>
              </a:ext>
            </a:extLst>
          </p:cNvPr>
          <p:cNvSpPr txBox="1"/>
          <p:nvPr userDrawn="1"/>
        </p:nvSpPr>
        <p:spPr>
          <a:xfrm>
            <a:off x="12287024" y="6093490"/>
            <a:ext cx="1236181" cy="142555"/>
          </a:xfrm>
          <a:prstGeom prst="rect">
            <a:avLst/>
          </a:prstGeom>
          <a:noFill/>
        </p:spPr>
        <p:txBody>
          <a:bodyPr wrap="square" lIns="0" tIns="0" rIns="0" bIns="0" rtlCol="0">
            <a:noAutofit/>
          </a:bodyPr>
          <a:lstStyle/>
          <a:p>
            <a:pPr algn="l"/>
            <a:r>
              <a:rPr lang="en-US" sz="700">
                <a:solidFill>
                  <a:schemeClr val="bg2">
                    <a:lumMod val="50000"/>
                  </a:schemeClr>
                </a:solidFill>
                <a:latin typeface="+mn-lt"/>
              </a:rPr>
              <a:t>No content below the line</a:t>
            </a:r>
          </a:p>
        </p:txBody>
      </p:sp>
      <p:sp>
        <p:nvSpPr>
          <p:cNvPr id="14" name="TextBox 13">
            <a:extLst>
              <a:ext uri="{FF2B5EF4-FFF2-40B4-BE49-F238E27FC236}">
                <a16:creationId xmlns:a16="http://schemas.microsoft.com/office/drawing/2014/main" id="{37A8A86A-AB9B-43AA-8CA0-D6E9B35AD57A}"/>
              </a:ext>
            </a:extLst>
          </p:cNvPr>
          <p:cNvSpPr txBox="1"/>
          <p:nvPr userDrawn="1"/>
        </p:nvSpPr>
        <p:spPr>
          <a:xfrm>
            <a:off x="-1162279" y="6084781"/>
            <a:ext cx="1082336" cy="142555"/>
          </a:xfrm>
          <a:prstGeom prst="rect">
            <a:avLst/>
          </a:prstGeom>
          <a:noFill/>
        </p:spPr>
        <p:txBody>
          <a:bodyPr wrap="square" lIns="0" tIns="0" rIns="0" bIns="0" rtlCol="0">
            <a:noAutofit/>
          </a:bodyPr>
          <a:lstStyle/>
          <a:p>
            <a:pPr algn="r"/>
            <a:r>
              <a:rPr lang="en-US" sz="700">
                <a:solidFill>
                  <a:schemeClr val="bg2">
                    <a:lumMod val="50000"/>
                  </a:schemeClr>
                </a:solidFill>
                <a:latin typeface="+mn-lt"/>
              </a:rPr>
              <a:t>No content below the line</a:t>
            </a:r>
          </a:p>
        </p:txBody>
      </p:sp>
      <p:grpSp>
        <p:nvGrpSpPr>
          <p:cNvPr id="76" name="Group 75">
            <a:extLst>
              <a:ext uri="{FF2B5EF4-FFF2-40B4-BE49-F238E27FC236}">
                <a16:creationId xmlns:a16="http://schemas.microsoft.com/office/drawing/2014/main" id="{024556E7-498A-428A-AE3C-16ED9A96E517}"/>
              </a:ext>
            </a:extLst>
          </p:cNvPr>
          <p:cNvGrpSpPr/>
          <p:nvPr userDrawn="1"/>
        </p:nvGrpSpPr>
        <p:grpSpPr>
          <a:xfrm>
            <a:off x="-1325" y="6871035"/>
            <a:ext cx="12192000" cy="143299"/>
            <a:chOff x="-1325" y="6871033"/>
            <a:chExt cx="12192000" cy="143299"/>
          </a:xfrm>
        </p:grpSpPr>
        <p:sp>
          <p:nvSpPr>
            <p:cNvPr id="77" name="Rectangle 76">
              <a:extLst>
                <a:ext uri="{FF2B5EF4-FFF2-40B4-BE49-F238E27FC236}">
                  <a16:creationId xmlns:a16="http://schemas.microsoft.com/office/drawing/2014/main" id="{7FF2A454-020D-456D-B2C2-76AAF0BD8080}"/>
                </a:ext>
              </a:extLst>
            </p:cNvPr>
            <p:cNvSpPr/>
            <p:nvPr userDrawn="1"/>
          </p:nvSpPr>
          <p:spPr>
            <a:xfrm>
              <a:off x="-1325" y="6871033"/>
              <a:ext cx="12192000" cy="143299"/>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r"/>
              <a:r>
                <a:rPr lang="en-US" sz="600" b="0" baseline="0">
                  <a:solidFill>
                    <a:srgbClr val="000000"/>
                  </a:solidFill>
                </a:rPr>
                <a:t>Default Footer text on all slides is “S&amp;P Global Commodity Insights” </a:t>
              </a:r>
              <a:r>
                <a:rPr lang="en-US" sz="600" b="1" baseline="0">
                  <a:solidFill>
                    <a:srgbClr val="000000"/>
                  </a:solidFill>
                </a:rPr>
                <a:t>– to change / remove use </a:t>
              </a:r>
              <a:r>
                <a:rPr lang="en-US" sz="600" baseline="0">
                  <a:solidFill>
                    <a:srgbClr val="000000"/>
                  </a:solidFill>
                </a:rPr>
                <a:t>Insert Tab </a:t>
              </a:r>
              <a:r>
                <a:rPr lang="en-US" sz="600" baseline="0">
                  <a:solidFill>
                    <a:srgbClr val="000000"/>
                  </a:solidFill>
                  <a:sym typeface="Wingdings 3" panose="05040102010807070707" pitchFamily="18" charset="2"/>
                </a:rPr>
                <a:t> Header &amp; Footer Enter / change text  Click Apply All. </a:t>
              </a:r>
              <a:endParaRPr lang="en-US" sz="600" baseline="0">
                <a:solidFill>
                  <a:srgbClr val="000000"/>
                </a:solidFill>
              </a:endParaRPr>
            </a:p>
          </p:txBody>
        </p:sp>
        <p:sp>
          <p:nvSpPr>
            <p:cNvPr id="78" name="Rectangle 77">
              <a:extLst>
                <a:ext uri="{FF2B5EF4-FFF2-40B4-BE49-F238E27FC236}">
                  <a16:creationId xmlns:a16="http://schemas.microsoft.com/office/drawing/2014/main" id="{BA1613DD-18C6-42C3-A2DF-C9A56F4169DE}"/>
                </a:ext>
              </a:extLst>
            </p:cNvPr>
            <p:cNvSpPr/>
            <p:nvPr userDrawn="1"/>
          </p:nvSpPr>
          <p:spPr>
            <a:xfrm>
              <a:off x="-1325" y="6871033"/>
              <a:ext cx="6477571" cy="143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600" b="0" baseline="0">
                  <a:solidFill>
                    <a:srgbClr val="000000"/>
                  </a:solidFill>
                </a:rPr>
                <a:t>Always copy slides into a new presentation using </a:t>
              </a:r>
              <a:r>
                <a:rPr lang="en-US" sz="600" b="1" baseline="0">
                  <a:solidFill>
                    <a:srgbClr val="000000"/>
                  </a:solidFill>
                </a:rPr>
                <a:t>Paste Options / Paste  Special </a:t>
              </a:r>
              <a:r>
                <a:rPr lang="en-US" sz="600" b="1" baseline="0">
                  <a:solidFill>
                    <a:srgbClr val="000000"/>
                  </a:solidFill>
                  <a:sym typeface="Wingdings 3" panose="05040102010807070707" pitchFamily="18" charset="2"/>
                </a:rPr>
                <a:t> Use Destination Theme</a:t>
              </a:r>
              <a:endParaRPr lang="en-US" sz="600" baseline="0">
                <a:solidFill>
                  <a:srgbClr val="000000"/>
                </a:solidFill>
              </a:endParaRPr>
            </a:p>
          </p:txBody>
        </p:sp>
      </p:grpSp>
      <p:sp>
        <p:nvSpPr>
          <p:cNvPr id="79" name="Rectangle 78">
            <a:extLst>
              <a:ext uri="{FF2B5EF4-FFF2-40B4-BE49-F238E27FC236}">
                <a16:creationId xmlns:a16="http://schemas.microsoft.com/office/drawing/2014/main" id="{F55DA875-BCDD-4A0C-A739-83BC97DA1E3A}"/>
              </a:ext>
            </a:extLst>
          </p:cNvPr>
          <p:cNvSpPr/>
          <p:nvPr userDrawn="1"/>
        </p:nvSpPr>
        <p:spPr>
          <a:xfrm>
            <a:off x="-1352482" y="-10546"/>
            <a:ext cx="1272540" cy="970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a:solidFill>
                <a:srgbClr val="000000"/>
              </a:solidFill>
            </a:endParaRPr>
          </a:p>
        </p:txBody>
      </p:sp>
      <p:sp>
        <p:nvSpPr>
          <p:cNvPr id="46" name="Rectangle 45">
            <a:extLst>
              <a:ext uri="{FF2B5EF4-FFF2-40B4-BE49-F238E27FC236}">
                <a16:creationId xmlns:a16="http://schemas.microsoft.com/office/drawing/2014/main" id="{066107DF-8C78-4FA7-995D-868B98DAC781}"/>
              </a:ext>
            </a:extLst>
          </p:cNvPr>
          <p:cNvSpPr/>
          <p:nvPr userDrawn="1"/>
        </p:nvSpPr>
        <p:spPr>
          <a:xfrm>
            <a:off x="12257315" y="-10546"/>
            <a:ext cx="1272540" cy="970953"/>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a:solidFill>
                  <a:srgbClr val="000000"/>
                </a:solidFill>
              </a:rPr>
              <a:t>When adding colors, </a:t>
            </a:r>
            <a:r>
              <a:rPr lang="en-US" sz="800" b="1">
                <a:solidFill>
                  <a:srgbClr val="000000"/>
                </a:solidFill>
              </a:rPr>
              <a:t>don’t use the variants or the Standard Colors </a:t>
            </a:r>
            <a:r>
              <a:rPr lang="en-US" sz="800">
                <a:solidFill>
                  <a:srgbClr val="000000"/>
                </a:solidFill>
              </a:rPr>
              <a:t>of the Theme Colors. </a:t>
            </a:r>
          </a:p>
          <a:p>
            <a:pPr algn="l">
              <a:lnSpc>
                <a:spcPct val="90000"/>
              </a:lnSpc>
              <a:spcBef>
                <a:spcPts val="600"/>
              </a:spcBef>
            </a:pPr>
            <a:r>
              <a:rPr lang="en-US" sz="800">
                <a:solidFill>
                  <a:srgbClr val="000000"/>
                </a:solidFill>
              </a:rPr>
              <a:t>Only use the </a:t>
            </a:r>
            <a:r>
              <a:rPr lang="en-US" sz="800" b="1">
                <a:solidFill>
                  <a:srgbClr val="000000"/>
                </a:solidFill>
              </a:rPr>
              <a:t>Data Visualization colors </a:t>
            </a:r>
            <a:r>
              <a:rPr lang="en-US" sz="800">
                <a:solidFill>
                  <a:srgbClr val="000000"/>
                </a:solidFill>
              </a:rPr>
              <a:t>for charts. </a:t>
            </a:r>
          </a:p>
        </p:txBody>
      </p:sp>
      <p:grpSp>
        <p:nvGrpSpPr>
          <p:cNvPr id="47" name="Group 46">
            <a:extLst>
              <a:ext uri="{FF2B5EF4-FFF2-40B4-BE49-F238E27FC236}">
                <a16:creationId xmlns:a16="http://schemas.microsoft.com/office/drawing/2014/main" id="{DC3D3180-5AA1-49F3-B2FE-EDA10C3AB688}"/>
              </a:ext>
            </a:extLst>
          </p:cNvPr>
          <p:cNvGrpSpPr/>
          <p:nvPr userDrawn="1"/>
        </p:nvGrpSpPr>
        <p:grpSpPr>
          <a:xfrm>
            <a:off x="12257315" y="1051487"/>
            <a:ext cx="1272540" cy="3085386"/>
            <a:chOff x="12257314" y="1051487"/>
            <a:chExt cx="1272540" cy="3085386"/>
          </a:xfrm>
        </p:grpSpPr>
        <p:sp>
          <p:nvSpPr>
            <p:cNvPr id="48" name="Rectangle 47">
              <a:extLst>
                <a:ext uri="{FF2B5EF4-FFF2-40B4-BE49-F238E27FC236}">
                  <a16:creationId xmlns:a16="http://schemas.microsoft.com/office/drawing/2014/main" id="{5C14908A-E7F4-4096-A65C-E1E0E5A58AE6}"/>
                </a:ext>
              </a:extLst>
            </p:cNvPr>
            <p:cNvSpPr/>
            <p:nvPr userDrawn="1"/>
          </p:nvSpPr>
          <p:spPr>
            <a:xfrm>
              <a:off x="12257314" y="1051487"/>
              <a:ext cx="1272540" cy="3085386"/>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a:solidFill>
                  <a:schemeClr val="tx1"/>
                </a:solidFill>
              </a:endParaRPr>
            </a:p>
          </p:txBody>
        </p:sp>
        <p:sp>
          <p:nvSpPr>
            <p:cNvPr id="49" name="TextBox 48">
              <a:extLst>
                <a:ext uri="{FF2B5EF4-FFF2-40B4-BE49-F238E27FC236}">
                  <a16:creationId xmlns:a16="http://schemas.microsoft.com/office/drawing/2014/main" id="{654940DA-D98F-4495-BD63-4A849D446093}"/>
                </a:ext>
              </a:extLst>
            </p:cNvPr>
            <p:cNvSpPr txBox="1"/>
            <p:nvPr userDrawn="1"/>
          </p:nvSpPr>
          <p:spPr>
            <a:xfrm>
              <a:off x="12494753" y="3360230"/>
              <a:ext cx="841983" cy="290849"/>
            </a:xfrm>
            <a:prstGeom prst="rect">
              <a:avLst/>
            </a:prstGeom>
            <a:noFill/>
          </p:spPr>
          <p:txBody>
            <a:bodyPr wrap="square" lIns="0" tIns="0" rIns="0" bIns="0" rtlCol="0">
              <a:spAutoFit/>
            </a:bodyPr>
            <a:lstStyle/>
            <a:p>
              <a:pPr algn="l">
                <a:lnSpc>
                  <a:spcPct val="90000"/>
                </a:lnSpc>
              </a:pPr>
              <a:r>
                <a:rPr lang="en-US" sz="700" b="1">
                  <a:solidFill>
                    <a:srgbClr val="000000"/>
                  </a:solidFill>
                </a:rPr>
                <a:t>Data Visualization colors in correct order. </a:t>
              </a:r>
            </a:p>
          </p:txBody>
        </p:sp>
        <p:sp>
          <p:nvSpPr>
            <p:cNvPr id="50" name="Freeform: Shape 49">
              <a:extLst>
                <a:ext uri="{FF2B5EF4-FFF2-40B4-BE49-F238E27FC236}">
                  <a16:creationId xmlns:a16="http://schemas.microsoft.com/office/drawing/2014/main" id="{78E01CE8-E1E5-4991-A3D3-754996C9B6D7}"/>
                </a:ext>
              </a:extLst>
            </p:cNvPr>
            <p:cNvSpPr/>
            <p:nvPr userDrawn="1"/>
          </p:nvSpPr>
          <p:spPr>
            <a:xfrm>
              <a:off x="12292693" y="2388620"/>
              <a:ext cx="166007" cy="10126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1" name="TextBox 50">
              <a:extLst>
                <a:ext uri="{FF2B5EF4-FFF2-40B4-BE49-F238E27FC236}">
                  <a16:creationId xmlns:a16="http://schemas.microsoft.com/office/drawing/2014/main" id="{4556E139-0AAC-43C5-A502-45C7BC38D325}"/>
                </a:ext>
              </a:extLst>
            </p:cNvPr>
            <p:cNvSpPr txBox="1"/>
            <p:nvPr userDrawn="1"/>
          </p:nvSpPr>
          <p:spPr>
            <a:xfrm>
              <a:off x="12386053" y="1119751"/>
              <a:ext cx="1038123" cy="96950"/>
            </a:xfrm>
            <a:prstGeom prst="rect">
              <a:avLst/>
            </a:prstGeom>
            <a:noFill/>
          </p:spPr>
          <p:txBody>
            <a:bodyPr wrap="square" lIns="0" tIns="0" rIns="0" bIns="0" rtlCol="0">
              <a:spAutoFit/>
            </a:bodyPr>
            <a:lstStyle/>
            <a:p>
              <a:pPr algn="l">
                <a:lnSpc>
                  <a:spcPct val="90000"/>
                </a:lnSpc>
              </a:pPr>
              <a:r>
                <a:rPr lang="en-US" sz="700" b="1">
                  <a:solidFill>
                    <a:srgbClr val="000000"/>
                  </a:solidFill>
                </a:rPr>
                <a:t>Primary Brand Colors</a:t>
              </a:r>
              <a:endParaRPr lang="en-US" sz="700">
                <a:solidFill>
                  <a:srgbClr val="000000"/>
                </a:solidFill>
              </a:endParaRPr>
            </a:p>
          </p:txBody>
        </p:sp>
        <p:sp>
          <p:nvSpPr>
            <p:cNvPr id="52" name="Freeform: Shape 51">
              <a:extLst>
                <a:ext uri="{FF2B5EF4-FFF2-40B4-BE49-F238E27FC236}">
                  <a16:creationId xmlns:a16="http://schemas.microsoft.com/office/drawing/2014/main" id="{5127E8A5-29D2-46D0-A393-1779B35A331F}"/>
                </a:ext>
              </a:extLst>
            </p:cNvPr>
            <p:cNvSpPr/>
            <p:nvPr userDrawn="1"/>
          </p:nvSpPr>
          <p:spPr>
            <a:xfrm flipH="1" flipV="1">
              <a:off x="13337378" y="1169084"/>
              <a:ext cx="130289" cy="364835"/>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30289" h="579664">
                  <a:moveTo>
                    <a:pt x="95250" y="0"/>
                  </a:moveTo>
                  <a:lnTo>
                    <a:pt x="0" y="0"/>
                  </a:lnTo>
                  <a:lnTo>
                    <a:pt x="0" y="579664"/>
                  </a:lnTo>
                  <a:lnTo>
                    <a:pt x="130289"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3" name="Freeform: Shape 52">
              <a:extLst>
                <a:ext uri="{FF2B5EF4-FFF2-40B4-BE49-F238E27FC236}">
                  <a16:creationId xmlns:a16="http://schemas.microsoft.com/office/drawing/2014/main" id="{6AA5DE2C-563B-48DF-826E-96C88169C8C8}"/>
                </a:ext>
              </a:extLst>
            </p:cNvPr>
            <p:cNvSpPr/>
            <p:nvPr userDrawn="1"/>
          </p:nvSpPr>
          <p:spPr>
            <a:xfrm flipH="1">
              <a:off x="13304700" y="2605092"/>
              <a:ext cx="166007" cy="1168992"/>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4" name="TextBox 53">
              <a:extLst>
                <a:ext uri="{FF2B5EF4-FFF2-40B4-BE49-F238E27FC236}">
                  <a16:creationId xmlns:a16="http://schemas.microsoft.com/office/drawing/2014/main" id="{9993F553-E43D-4FE5-9CAA-0FEB1F0AC7A7}"/>
                </a:ext>
              </a:extLst>
            </p:cNvPr>
            <p:cNvSpPr txBox="1"/>
            <p:nvPr userDrawn="1"/>
          </p:nvSpPr>
          <p:spPr>
            <a:xfrm>
              <a:off x="12494753" y="3709681"/>
              <a:ext cx="841983" cy="290849"/>
            </a:xfrm>
            <a:prstGeom prst="rect">
              <a:avLst/>
            </a:prstGeom>
            <a:noFill/>
          </p:spPr>
          <p:txBody>
            <a:bodyPr wrap="square" lIns="0" tIns="0" rIns="0" bIns="0" rtlCol="0">
              <a:spAutoFit/>
            </a:bodyPr>
            <a:lstStyle/>
            <a:p>
              <a:pPr algn="l">
                <a:lnSpc>
                  <a:spcPct val="90000"/>
                </a:lnSpc>
              </a:pPr>
              <a:r>
                <a:rPr lang="en-US" sz="700" b="1">
                  <a:solidFill>
                    <a:srgbClr val="000000"/>
                  </a:solidFill>
                </a:rPr>
                <a:t>Lighter / Darker versions for Data Visualizations only. </a:t>
              </a:r>
            </a:p>
          </p:txBody>
        </p:sp>
        <p:pic>
          <p:nvPicPr>
            <p:cNvPr id="55" name="Picture 54">
              <a:extLst>
                <a:ext uri="{FF2B5EF4-FFF2-40B4-BE49-F238E27FC236}">
                  <a16:creationId xmlns:a16="http://schemas.microsoft.com/office/drawing/2014/main" id="{0BD3A2EF-402E-4E52-8DFA-1483A6AB0B3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343753" y="1289200"/>
              <a:ext cx="1097249" cy="2017719"/>
            </a:xfrm>
            <a:prstGeom prst="rect">
              <a:avLst/>
            </a:prstGeom>
          </p:spPr>
        </p:pic>
        <p:sp>
          <p:nvSpPr>
            <p:cNvPr id="56" name="Rectangle 55">
              <a:extLst>
                <a:ext uri="{FF2B5EF4-FFF2-40B4-BE49-F238E27FC236}">
                  <a16:creationId xmlns:a16="http://schemas.microsoft.com/office/drawing/2014/main" id="{A4AB81A7-3C9F-475F-A5C0-EEDACF659CC3}"/>
                </a:ext>
              </a:extLst>
            </p:cNvPr>
            <p:cNvSpPr/>
            <p:nvPr userDrawn="1"/>
          </p:nvSpPr>
          <p:spPr>
            <a:xfrm>
              <a:off x="12353371" y="1616205"/>
              <a:ext cx="1074126"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a:solidFill>
                    <a:srgbClr val="000000"/>
                  </a:solidFill>
                </a:rPr>
                <a:t>Do not use these variants!</a:t>
              </a:r>
            </a:p>
          </p:txBody>
        </p:sp>
        <p:sp>
          <p:nvSpPr>
            <p:cNvPr id="57" name="Rectangle 56">
              <a:extLst>
                <a:ext uri="{FF2B5EF4-FFF2-40B4-BE49-F238E27FC236}">
                  <a16:creationId xmlns:a16="http://schemas.microsoft.com/office/drawing/2014/main" id="{0D359351-838C-4B1A-BE69-564C392FC97E}"/>
                </a:ext>
              </a:extLst>
            </p:cNvPr>
            <p:cNvSpPr/>
            <p:nvPr userDrawn="1"/>
          </p:nvSpPr>
          <p:spPr>
            <a:xfrm>
              <a:off x="12357206" y="2338634"/>
              <a:ext cx="1074370"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58" name="Rectangle 57">
              <a:extLst>
                <a:ext uri="{FF2B5EF4-FFF2-40B4-BE49-F238E27FC236}">
                  <a16:creationId xmlns:a16="http://schemas.microsoft.com/office/drawing/2014/main" id="{D2C97798-9801-4DC7-98D3-13433D7AA4C2}"/>
                </a:ext>
              </a:extLst>
            </p:cNvPr>
            <p:cNvSpPr/>
            <p:nvPr userDrawn="1"/>
          </p:nvSpPr>
          <p:spPr>
            <a:xfrm>
              <a:off x="12781010" y="1481846"/>
              <a:ext cx="644483"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59" name="Rectangle 58">
              <a:extLst>
                <a:ext uri="{FF2B5EF4-FFF2-40B4-BE49-F238E27FC236}">
                  <a16:creationId xmlns:a16="http://schemas.microsoft.com/office/drawing/2014/main" id="{AD95CD33-C5E7-40CE-85C5-45045FC93C8B}"/>
                </a:ext>
              </a:extLst>
            </p:cNvPr>
            <p:cNvSpPr/>
            <p:nvPr userDrawn="1"/>
          </p:nvSpPr>
          <p:spPr>
            <a:xfrm>
              <a:off x="12357206" y="2449369"/>
              <a:ext cx="1074370" cy="427471"/>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grpSp>
          <p:nvGrpSpPr>
            <p:cNvPr id="60" name="Group 59">
              <a:extLst>
                <a:ext uri="{FF2B5EF4-FFF2-40B4-BE49-F238E27FC236}">
                  <a16:creationId xmlns:a16="http://schemas.microsoft.com/office/drawing/2014/main" id="{9DDABA8E-A778-44D1-B718-DBC4EDFA3AF0}"/>
                </a:ext>
              </a:extLst>
            </p:cNvPr>
            <p:cNvGrpSpPr/>
            <p:nvPr userDrawn="1"/>
          </p:nvGrpSpPr>
          <p:grpSpPr>
            <a:xfrm>
              <a:off x="12364752" y="2345932"/>
              <a:ext cx="1055431" cy="88186"/>
              <a:chOff x="914335" y="6913770"/>
              <a:chExt cx="1109884" cy="100584"/>
            </a:xfrm>
            <a:noFill/>
          </p:grpSpPr>
          <p:sp>
            <p:nvSpPr>
              <p:cNvPr id="71" name="Rectangle 70">
                <a:extLst>
                  <a:ext uri="{FF2B5EF4-FFF2-40B4-BE49-F238E27FC236}">
                    <a16:creationId xmlns:a16="http://schemas.microsoft.com/office/drawing/2014/main" id="{21878433-AE5F-41F1-989E-997C86D6CA41}"/>
                  </a:ext>
                </a:extLst>
              </p:cNvPr>
              <p:cNvSpPr/>
              <p:nvPr/>
            </p:nvSpPr>
            <p:spPr>
              <a:xfrm>
                <a:off x="9143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1</a:t>
                </a:r>
              </a:p>
            </p:txBody>
          </p:sp>
          <p:sp>
            <p:nvSpPr>
              <p:cNvPr id="72" name="Rectangle 71">
                <a:extLst>
                  <a:ext uri="{FF2B5EF4-FFF2-40B4-BE49-F238E27FC236}">
                    <a16:creationId xmlns:a16="http://schemas.microsoft.com/office/drawing/2014/main" id="{9E61A0AC-5F22-4A19-92B3-FEC38D463D1B}"/>
                  </a:ext>
                </a:extLst>
              </p:cNvPr>
              <p:cNvSpPr/>
              <p:nvPr/>
            </p:nvSpPr>
            <p:spPr>
              <a:xfrm>
                <a:off x="113862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3</a:t>
                </a:r>
              </a:p>
            </p:txBody>
          </p:sp>
          <p:sp>
            <p:nvSpPr>
              <p:cNvPr id="73" name="Rectangle 72">
                <a:extLst>
                  <a:ext uri="{FF2B5EF4-FFF2-40B4-BE49-F238E27FC236}">
                    <a16:creationId xmlns:a16="http://schemas.microsoft.com/office/drawing/2014/main" id="{B69F08BD-69C1-40D7-B90A-1BB9B9DCBFE4}"/>
                  </a:ext>
                </a:extLst>
              </p:cNvPr>
              <p:cNvSpPr/>
              <p:nvPr/>
            </p:nvSpPr>
            <p:spPr>
              <a:xfrm>
                <a:off x="1026479"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2</a:t>
                </a:r>
              </a:p>
            </p:txBody>
          </p:sp>
          <p:sp>
            <p:nvSpPr>
              <p:cNvPr id="74" name="Rectangle 73">
                <a:extLst>
                  <a:ext uri="{FF2B5EF4-FFF2-40B4-BE49-F238E27FC236}">
                    <a16:creationId xmlns:a16="http://schemas.microsoft.com/office/drawing/2014/main" id="{5C4974F8-A03C-48C5-8766-FFBA55C65C53}"/>
                  </a:ext>
                </a:extLst>
              </p:cNvPr>
              <p:cNvSpPr/>
              <p:nvPr/>
            </p:nvSpPr>
            <p:spPr>
              <a:xfrm>
                <a:off x="1250766"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nl-NL" sz="400" b="1" i="0" u="none" strike="noStrike" kern="0" cap="none" spc="0" normalizeH="0" baseline="0" noProof="0">
                    <a:ln>
                      <a:noFill/>
                    </a:ln>
                    <a:solidFill>
                      <a:srgbClr val="FFFFFF"/>
                    </a:solidFill>
                    <a:effectLst/>
                    <a:uLnTx/>
                    <a:uFillTx/>
                    <a:latin typeface="+mn-lt"/>
                    <a:cs typeface="Arial"/>
                  </a:rPr>
                  <a:t>4</a:t>
                </a:r>
              </a:p>
            </p:txBody>
          </p:sp>
          <p:sp>
            <p:nvSpPr>
              <p:cNvPr id="114" name="Rectangle 113">
                <a:extLst>
                  <a:ext uri="{FF2B5EF4-FFF2-40B4-BE49-F238E27FC236}">
                    <a16:creationId xmlns:a16="http://schemas.microsoft.com/office/drawing/2014/main" id="{79B3A1A2-24D9-4418-A66E-1200B11D5AD8}"/>
                  </a:ext>
                </a:extLst>
              </p:cNvPr>
              <p:cNvSpPr/>
              <p:nvPr/>
            </p:nvSpPr>
            <p:spPr>
              <a:xfrm>
                <a:off x="1362910"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5</a:t>
                </a:r>
              </a:p>
            </p:txBody>
          </p:sp>
          <p:sp>
            <p:nvSpPr>
              <p:cNvPr id="115" name="Rectangle 114">
                <a:extLst>
                  <a:ext uri="{FF2B5EF4-FFF2-40B4-BE49-F238E27FC236}">
                    <a16:creationId xmlns:a16="http://schemas.microsoft.com/office/drawing/2014/main" id="{6B824AC7-EE21-4A94-B226-BBBFB9E3B86B}"/>
                  </a:ext>
                </a:extLst>
              </p:cNvPr>
              <p:cNvSpPr/>
              <p:nvPr/>
            </p:nvSpPr>
            <p:spPr>
              <a:xfrm>
                <a:off x="1475053"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6</a:t>
                </a:r>
              </a:p>
            </p:txBody>
          </p:sp>
          <p:sp>
            <p:nvSpPr>
              <p:cNvPr id="116" name="Rectangle 115">
                <a:extLst>
                  <a:ext uri="{FF2B5EF4-FFF2-40B4-BE49-F238E27FC236}">
                    <a16:creationId xmlns:a16="http://schemas.microsoft.com/office/drawing/2014/main" id="{6BF6C3F1-008D-4826-AF89-271466EEAAEC}"/>
                  </a:ext>
                </a:extLst>
              </p:cNvPr>
              <p:cNvSpPr/>
              <p:nvPr/>
            </p:nvSpPr>
            <p:spPr>
              <a:xfrm>
                <a:off x="1587197"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7</a:t>
                </a:r>
              </a:p>
            </p:txBody>
          </p:sp>
          <p:sp>
            <p:nvSpPr>
              <p:cNvPr id="117" name="Rectangle 116">
                <a:extLst>
                  <a:ext uri="{FF2B5EF4-FFF2-40B4-BE49-F238E27FC236}">
                    <a16:creationId xmlns:a16="http://schemas.microsoft.com/office/drawing/2014/main" id="{6534F1F2-3DBB-4715-8CC5-8E4A1271F0FB}"/>
                  </a:ext>
                </a:extLst>
              </p:cNvPr>
              <p:cNvSpPr/>
              <p:nvPr/>
            </p:nvSpPr>
            <p:spPr>
              <a:xfrm>
                <a:off x="169934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8</a:t>
                </a:r>
              </a:p>
            </p:txBody>
          </p:sp>
          <p:sp>
            <p:nvSpPr>
              <p:cNvPr id="118" name="Rectangle 117">
                <a:extLst>
                  <a:ext uri="{FF2B5EF4-FFF2-40B4-BE49-F238E27FC236}">
                    <a16:creationId xmlns:a16="http://schemas.microsoft.com/office/drawing/2014/main" id="{BF680DA5-7768-4B70-80A2-8283D4099DB9}"/>
                  </a:ext>
                </a:extLst>
              </p:cNvPr>
              <p:cNvSpPr/>
              <p:nvPr/>
            </p:nvSpPr>
            <p:spPr>
              <a:xfrm>
                <a:off x="1811488"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pt-BR" sz="400" b="1" i="0" u="none" strike="noStrike" kern="0" cap="none" spc="0" normalizeH="0" baseline="0" noProof="0">
                    <a:ln>
                      <a:noFill/>
                    </a:ln>
                    <a:solidFill>
                      <a:srgbClr val="FFFFFF"/>
                    </a:solidFill>
                    <a:effectLst/>
                    <a:uLnTx/>
                    <a:uFillTx/>
                    <a:latin typeface="+mn-lt"/>
                    <a:cs typeface="Arial"/>
                  </a:rPr>
                  <a:t>9</a:t>
                </a:r>
              </a:p>
            </p:txBody>
          </p:sp>
          <p:sp>
            <p:nvSpPr>
              <p:cNvPr id="119" name="Rectangle 118">
                <a:extLst>
                  <a:ext uri="{FF2B5EF4-FFF2-40B4-BE49-F238E27FC236}">
                    <a16:creationId xmlns:a16="http://schemas.microsoft.com/office/drawing/2014/main" id="{1C9613EA-C083-4B3F-96EB-3825CDD82572}"/>
                  </a:ext>
                </a:extLst>
              </p:cNvPr>
              <p:cNvSpPr/>
              <p:nvPr/>
            </p:nvSpPr>
            <p:spPr>
              <a:xfrm>
                <a:off x="19236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10</a:t>
                </a:r>
              </a:p>
            </p:txBody>
          </p:sp>
        </p:grpSp>
        <p:pic>
          <p:nvPicPr>
            <p:cNvPr id="61" name="Graphic 60" descr="Close with solid fill">
              <a:extLst>
                <a:ext uri="{FF2B5EF4-FFF2-40B4-BE49-F238E27FC236}">
                  <a16:creationId xmlns:a16="http://schemas.microsoft.com/office/drawing/2014/main" id="{7F1647AC-4630-45BE-B2A5-4455D33740C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359990" y="3132474"/>
              <a:ext cx="100919" cy="100919"/>
            </a:xfrm>
            <a:prstGeom prst="rect">
              <a:avLst/>
            </a:prstGeom>
          </p:spPr>
        </p:pic>
        <p:pic>
          <p:nvPicPr>
            <p:cNvPr id="62" name="Graphic 61" descr="Close with solid fill">
              <a:extLst>
                <a:ext uri="{FF2B5EF4-FFF2-40B4-BE49-F238E27FC236}">
                  <a16:creationId xmlns:a16="http://schemas.microsoft.com/office/drawing/2014/main" id="{82BFFF0D-DE04-4EF6-AE95-D9E53A72920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468758" y="3132474"/>
              <a:ext cx="100919" cy="100919"/>
            </a:xfrm>
            <a:prstGeom prst="rect">
              <a:avLst/>
            </a:prstGeom>
          </p:spPr>
        </p:pic>
        <p:pic>
          <p:nvPicPr>
            <p:cNvPr id="63" name="Graphic 62" descr="Close with solid fill">
              <a:extLst>
                <a:ext uri="{FF2B5EF4-FFF2-40B4-BE49-F238E27FC236}">
                  <a16:creationId xmlns:a16="http://schemas.microsoft.com/office/drawing/2014/main" id="{1B0D85D9-2D37-43D5-BCE9-207C2ECD6BE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572765" y="3132473"/>
              <a:ext cx="100919" cy="100919"/>
            </a:xfrm>
            <a:prstGeom prst="rect">
              <a:avLst/>
            </a:prstGeom>
          </p:spPr>
        </p:pic>
        <p:pic>
          <p:nvPicPr>
            <p:cNvPr id="64" name="Graphic 63" descr="Close with solid fill">
              <a:extLst>
                <a:ext uri="{FF2B5EF4-FFF2-40B4-BE49-F238E27FC236}">
                  <a16:creationId xmlns:a16="http://schemas.microsoft.com/office/drawing/2014/main" id="{6DF7BE2B-5FD8-46D8-BA3F-20575B7906B3}"/>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679153" y="3132472"/>
              <a:ext cx="100919" cy="100919"/>
            </a:xfrm>
            <a:prstGeom prst="rect">
              <a:avLst/>
            </a:prstGeom>
          </p:spPr>
        </p:pic>
        <p:pic>
          <p:nvPicPr>
            <p:cNvPr id="65" name="Graphic 64" descr="Close with solid fill">
              <a:extLst>
                <a:ext uri="{FF2B5EF4-FFF2-40B4-BE49-F238E27FC236}">
                  <a16:creationId xmlns:a16="http://schemas.microsoft.com/office/drawing/2014/main" id="{D7F89597-CDC7-444E-82FE-F060E4F619A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85541" y="3132471"/>
              <a:ext cx="100919" cy="100919"/>
            </a:xfrm>
            <a:prstGeom prst="rect">
              <a:avLst/>
            </a:prstGeom>
          </p:spPr>
        </p:pic>
        <p:pic>
          <p:nvPicPr>
            <p:cNvPr id="66" name="Graphic 65" descr="Close with solid fill">
              <a:extLst>
                <a:ext uri="{FF2B5EF4-FFF2-40B4-BE49-F238E27FC236}">
                  <a16:creationId xmlns:a16="http://schemas.microsoft.com/office/drawing/2014/main" id="{4F6BE0C1-5903-4A82-A411-F8A40EEC0B2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891929" y="3132470"/>
              <a:ext cx="100919" cy="100919"/>
            </a:xfrm>
            <a:prstGeom prst="rect">
              <a:avLst/>
            </a:prstGeom>
          </p:spPr>
        </p:pic>
        <p:pic>
          <p:nvPicPr>
            <p:cNvPr id="67" name="Graphic 66" descr="Close with solid fill">
              <a:extLst>
                <a:ext uri="{FF2B5EF4-FFF2-40B4-BE49-F238E27FC236}">
                  <a16:creationId xmlns:a16="http://schemas.microsoft.com/office/drawing/2014/main" id="{7AA346D1-0B69-435F-BD9C-C4572028599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998317" y="3132469"/>
              <a:ext cx="100919" cy="100919"/>
            </a:xfrm>
            <a:prstGeom prst="rect">
              <a:avLst/>
            </a:prstGeom>
          </p:spPr>
        </p:pic>
        <p:pic>
          <p:nvPicPr>
            <p:cNvPr id="68" name="Graphic 67" descr="Close with solid fill">
              <a:extLst>
                <a:ext uri="{FF2B5EF4-FFF2-40B4-BE49-F238E27FC236}">
                  <a16:creationId xmlns:a16="http://schemas.microsoft.com/office/drawing/2014/main" id="{A4FCE17A-ECD8-48F5-AC64-08A29E098413}"/>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104705" y="3132468"/>
              <a:ext cx="100919" cy="100919"/>
            </a:xfrm>
            <a:prstGeom prst="rect">
              <a:avLst/>
            </a:prstGeom>
          </p:spPr>
        </p:pic>
        <p:pic>
          <p:nvPicPr>
            <p:cNvPr id="69" name="Graphic 68" descr="Close with solid fill">
              <a:extLst>
                <a:ext uri="{FF2B5EF4-FFF2-40B4-BE49-F238E27FC236}">
                  <a16:creationId xmlns:a16="http://schemas.microsoft.com/office/drawing/2014/main" id="{D47238AC-3E85-4EEF-B7C3-E82CDA37EB8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211093" y="3132467"/>
              <a:ext cx="100919" cy="100919"/>
            </a:xfrm>
            <a:prstGeom prst="rect">
              <a:avLst/>
            </a:prstGeom>
          </p:spPr>
        </p:pic>
        <p:pic>
          <p:nvPicPr>
            <p:cNvPr id="70" name="Graphic 69" descr="Close with solid fill">
              <a:extLst>
                <a:ext uri="{FF2B5EF4-FFF2-40B4-BE49-F238E27FC236}">
                  <a16:creationId xmlns:a16="http://schemas.microsoft.com/office/drawing/2014/main" id="{7EE5065F-65B5-4DED-8635-C7F59F790C5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17481" y="3132466"/>
              <a:ext cx="100919" cy="100919"/>
            </a:xfrm>
            <a:prstGeom prst="rect">
              <a:avLst/>
            </a:prstGeom>
          </p:spPr>
        </p:pic>
      </p:grpSp>
    </p:spTree>
    <p:extLst>
      <p:ext uri="{BB962C8B-B14F-4D97-AF65-F5344CB8AC3E}">
        <p14:creationId xmlns:p14="http://schemas.microsoft.com/office/powerpoint/2010/main" val="42771690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cons 3 Columns Vertical">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29940B1-2F58-478C-9279-907F3B75F27F}"/>
              </a:ext>
            </a:extLst>
          </p:cNvPr>
          <p:cNvSpPr>
            <a:spLocks noGrp="1"/>
          </p:cNvSpPr>
          <p:nvPr>
            <p:ph type="dt" sz="half" idx="10"/>
          </p:nvPr>
        </p:nvSpPr>
        <p:spPr/>
        <p:txBody>
          <a:bodyPr/>
          <a:lstStyle/>
          <a:p>
            <a:fld id="{B5B0EFD6-EC6B-43CB-8ABE-DAC968FBDBD0}" type="datetime4">
              <a:rPr lang="en-US" smtClean="0"/>
              <a:t>September 27, 2024</a:t>
            </a:fld>
            <a:endParaRPr lang="en-US"/>
          </a:p>
        </p:txBody>
      </p:sp>
      <p:sp>
        <p:nvSpPr>
          <p:cNvPr id="4" name="Footer Placeholder 3">
            <a:extLst>
              <a:ext uri="{FF2B5EF4-FFF2-40B4-BE49-F238E27FC236}">
                <a16:creationId xmlns:a16="http://schemas.microsoft.com/office/drawing/2014/main" id="{195F75FF-32B2-4D03-BB2D-5F198E663B98}"/>
              </a:ext>
            </a:extLst>
          </p:cNvPr>
          <p:cNvSpPr>
            <a:spLocks noGrp="1"/>
          </p:cNvSpPr>
          <p:nvPr>
            <p:ph type="ftr" sz="quarter" idx="11"/>
          </p:nvPr>
        </p:nvSpPr>
        <p:spPr/>
        <p:txBody>
          <a:bodyPr/>
          <a:lstStyle/>
          <a:p>
            <a:r>
              <a:rPr lang="en-US"/>
              <a:t>S&amp;P Global Commodity Insights</a:t>
            </a:r>
          </a:p>
        </p:txBody>
      </p:sp>
      <p:sp>
        <p:nvSpPr>
          <p:cNvPr id="5" name="Slide Number Placeholder 4">
            <a:extLst>
              <a:ext uri="{FF2B5EF4-FFF2-40B4-BE49-F238E27FC236}">
                <a16:creationId xmlns:a16="http://schemas.microsoft.com/office/drawing/2014/main" id="{B0862F50-D7AA-4A1E-9B6A-F951D2D7E3E4}"/>
              </a:ext>
            </a:extLst>
          </p:cNvPr>
          <p:cNvSpPr>
            <a:spLocks noGrp="1"/>
          </p:cNvSpPr>
          <p:nvPr>
            <p:ph type="sldNum" sz="quarter" idx="12"/>
          </p:nvPr>
        </p:nvSpPr>
        <p:spPr/>
        <p:txBody>
          <a:bodyPr/>
          <a:lstStyle/>
          <a:p>
            <a:fld id="{5CFA18E4-D58E-4B28-B105-28D9665A8EBC}" type="slidenum">
              <a:rPr lang="en-US" smtClean="0"/>
              <a:pPr/>
              <a:t>‹#›</a:t>
            </a:fld>
            <a:endParaRPr lang="en-US"/>
          </a:p>
        </p:txBody>
      </p:sp>
      <p:sp>
        <p:nvSpPr>
          <p:cNvPr id="10" name="Subtitle Left">
            <a:extLst>
              <a:ext uri="{FF2B5EF4-FFF2-40B4-BE49-F238E27FC236}">
                <a16:creationId xmlns:a16="http://schemas.microsoft.com/office/drawing/2014/main" id="{07E51DF6-5287-4AD2-AA12-416779C1FC0A}"/>
              </a:ext>
            </a:extLst>
          </p:cNvPr>
          <p:cNvSpPr>
            <a:spLocks noGrp="1"/>
          </p:cNvSpPr>
          <p:nvPr>
            <p:ph type="body" sz="quarter" idx="16" hasCustomPrompt="1"/>
          </p:nvPr>
        </p:nvSpPr>
        <p:spPr>
          <a:xfrm>
            <a:off x="560977" y="3321148"/>
            <a:ext cx="3373611" cy="383191"/>
          </a:xfrm>
        </p:spPr>
        <p:txBody>
          <a:bodyPr anchor="t">
            <a:noAutofit/>
          </a:bodyPr>
          <a:lstStyle>
            <a:lvl1pPr marL="0" indent="0">
              <a:buNone/>
              <a:defRPr sz="1800">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[Subtitle]</a:t>
            </a:r>
          </a:p>
        </p:txBody>
      </p:sp>
      <p:sp>
        <p:nvSpPr>
          <p:cNvPr id="12" name="Subtitle Middle">
            <a:extLst>
              <a:ext uri="{FF2B5EF4-FFF2-40B4-BE49-F238E27FC236}">
                <a16:creationId xmlns:a16="http://schemas.microsoft.com/office/drawing/2014/main" id="{EAFBAFFF-2353-45BA-9DB7-107F32B6D650}"/>
              </a:ext>
            </a:extLst>
          </p:cNvPr>
          <p:cNvSpPr>
            <a:spLocks noGrp="1"/>
          </p:cNvSpPr>
          <p:nvPr>
            <p:ph type="body" sz="quarter" idx="17" hasCustomPrompt="1"/>
          </p:nvPr>
        </p:nvSpPr>
        <p:spPr>
          <a:xfrm>
            <a:off x="4409597" y="3321148"/>
            <a:ext cx="3373611" cy="383191"/>
          </a:xfrm>
        </p:spPr>
        <p:txBody>
          <a:bodyPr anchor="t">
            <a:noAutofit/>
          </a:bodyPr>
          <a:lstStyle>
            <a:lvl1pPr marL="0" indent="0">
              <a:buNone/>
              <a:defRPr sz="1800">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[Subtitle]</a:t>
            </a:r>
          </a:p>
        </p:txBody>
      </p:sp>
      <p:sp>
        <p:nvSpPr>
          <p:cNvPr id="14" name="Subtitle Right">
            <a:extLst>
              <a:ext uri="{FF2B5EF4-FFF2-40B4-BE49-F238E27FC236}">
                <a16:creationId xmlns:a16="http://schemas.microsoft.com/office/drawing/2014/main" id="{8BDAF52F-A15B-4CDD-8319-A23191DE4E14}"/>
              </a:ext>
            </a:extLst>
          </p:cNvPr>
          <p:cNvSpPr>
            <a:spLocks noGrp="1"/>
          </p:cNvSpPr>
          <p:nvPr>
            <p:ph type="body" sz="quarter" idx="19" hasCustomPrompt="1"/>
          </p:nvPr>
        </p:nvSpPr>
        <p:spPr>
          <a:xfrm>
            <a:off x="8258217" y="3321148"/>
            <a:ext cx="3373611" cy="383191"/>
          </a:xfrm>
        </p:spPr>
        <p:txBody>
          <a:bodyPr anchor="t">
            <a:noAutofit/>
          </a:bodyPr>
          <a:lstStyle>
            <a:lvl1pPr marL="0" indent="0">
              <a:buNone/>
              <a:defRPr sz="1800">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[Subtitle]</a:t>
            </a:r>
          </a:p>
        </p:txBody>
      </p:sp>
      <p:sp>
        <p:nvSpPr>
          <p:cNvPr id="7" name="Picture Placeholder Left">
            <a:extLst>
              <a:ext uri="{FF2B5EF4-FFF2-40B4-BE49-F238E27FC236}">
                <a16:creationId xmlns:a16="http://schemas.microsoft.com/office/drawing/2014/main" id="{EE4811C5-8A53-43BD-8758-631D0DA67029}"/>
              </a:ext>
            </a:extLst>
          </p:cNvPr>
          <p:cNvSpPr>
            <a:spLocks noGrp="1"/>
          </p:cNvSpPr>
          <p:nvPr>
            <p:ph type="pic" sz="quarter" idx="21" hasCustomPrompt="1"/>
          </p:nvPr>
        </p:nvSpPr>
        <p:spPr>
          <a:xfrm>
            <a:off x="560977" y="1959598"/>
            <a:ext cx="1161288" cy="1161288"/>
          </a:xfrm>
        </p:spPr>
        <p:txBody>
          <a:bodyPr anchor="ctr">
            <a:normAutofit/>
          </a:bodyPr>
          <a:lstStyle>
            <a:lvl1pPr marL="0" indent="0" algn="ctr">
              <a:buNone/>
              <a:defRPr sz="1400"/>
            </a:lvl1pPr>
          </a:lstStyle>
          <a:p>
            <a:r>
              <a:rPr lang="en-US"/>
              <a:t>[Image] or remove and place icon here</a:t>
            </a:r>
          </a:p>
        </p:txBody>
      </p:sp>
      <p:sp>
        <p:nvSpPr>
          <p:cNvPr id="19" name="Picture Placeholder  Middle">
            <a:extLst>
              <a:ext uri="{FF2B5EF4-FFF2-40B4-BE49-F238E27FC236}">
                <a16:creationId xmlns:a16="http://schemas.microsoft.com/office/drawing/2014/main" id="{74E9CB25-CCB1-45E8-93FD-98982193B5D4}"/>
              </a:ext>
            </a:extLst>
          </p:cNvPr>
          <p:cNvSpPr>
            <a:spLocks noGrp="1"/>
          </p:cNvSpPr>
          <p:nvPr>
            <p:ph type="pic" sz="quarter" idx="22" hasCustomPrompt="1"/>
          </p:nvPr>
        </p:nvSpPr>
        <p:spPr>
          <a:xfrm>
            <a:off x="4409596" y="1959861"/>
            <a:ext cx="1161288" cy="1161288"/>
          </a:xfrm>
        </p:spPr>
        <p:txBody>
          <a:bodyPr anchor="ctr">
            <a:normAutofit/>
          </a:bodyPr>
          <a:lstStyle>
            <a:lvl1pPr marL="0" indent="0" algn="ctr">
              <a:buNone/>
              <a:defRPr sz="1400"/>
            </a:lvl1pPr>
          </a:lstStyle>
          <a:p>
            <a:r>
              <a:rPr lang="en-US"/>
              <a:t>[Image] or remove and place icon here</a:t>
            </a:r>
          </a:p>
        </p:txBody>
      </p:sp>
      <p:sp>
        <p:nvSpPr>
          <p:cNvPr id="20" name="Picture Placeholder  Right">
            <a:extLst>
              <a:ext uri="{FF2B5EF4-FFF2-40B4-BE49-F238E27FC236}">
                <a16:creationId xmlns:a16="http://schemas.microsoft.com/office/drawing/2014/main" id="{FFBA88BC-581D-44A0-8366-78FD957E3F48}"/>
              </a:ext>
            </a:extLst>
          </p:cNvPr>
          <p:cNvSpPr>
            <a:spLocks noGrp="1"/>
          </p:cNvSpPr>
          <p:nvPr>
            <p:ph type="pic" sz="quarter" idx="23" hasCustomPrompt="1"/>
          </p:nvPr>
        </p:nvSpPr>
        <p:spPr>
          <a:xfrm>
            <a:off x="8256785" y="1959861"/>
            <a:ext cx="1161288" cy="1161288"/>
          </a:xfrm>
        </p:spPr>
        <p:txBody>
          <a:bodyPr anchor="ctr">
            <a:normAutofit/>
          </a:bodyPr>
          <a:lstStyle>
            <a:lvl1pPr marL="0" indent="0" algn="ctr">
              <a:buNone/>
              <a:defRPr sz="1400"/>
            </a:lvl1pPr>
          </a:lstStyle>
          <a:p>
            <a:r>
              <a:rPr lang="en-US"/>
              <a:t>[Image] or remove and place icon here</a:t>
            </a:r>
          </a:p>
        </p:txBody>
      </p:sp>
      <p:sp>
        <p:nvSpPr>
          <p:cNvPr id="6" name="Title 5">
            <a:extLst>
              <a:ext uri="{FF2B5EF4-FFF2-40B4-BE49-F238E27FC236}">
                <a16:creationId xmlns:a16="http://schemas.microsoft.com/office/drawing/2014/main" id="{EDA03F86-325A-426E-9FC5-0C893F0B53EE}"/>
              </a:ext>
            </a:extLst>
          </p:cNvPr>
          <p:cNvSpPr>
            <a:spLocks noGrp="1"/>
          </p:cNvSpPr>
          <p:nvPr>
            <p:ph type="title" hasCustomPrompt="1"/>
          </p:nvPr>
        </p:nvSpPr>
        <p:spPr>
          <a:xfrm>
            <a:off x="567039" y="649617"/>
            <a:ext cx="11064788" cy="402336"/>
          </a:xfrm>
        </p:spPr>
        <p:txBody>
          <a:bodyPr/>
          <a:lstStyle/>
          <a:p>
            <a:r>
              <a:rPr lang="en-US"/>
              <a:t>[Headline]</a:t>
            </a:r>
          </a:p>
        </p:txBody>
      </p:sp>
      <p:sp>
        <p:nvSpPr>
          <p:cNvPr id="17" name="Subtitle">
            <a:extLst>
              <a:ext uri="{FF2B5EF4-FFF2-40B4-BE49-F238E27FC236}">
                <a16:creationId xmlns:a16="http://schemas.microsoft.com/office/drawing/2014/main" id="{0A5B223F-C605-4115-BE2F-C4F94D8B0D0E}"/>
              </a:ext>
            </a:extLst>
          </p:cNvPr>
          <p:cNvSpPr>
            <a:spLocks noGrp="1"/>
          </p:cNvSpPr>
          <p:nvPr>
            <p:ph type="body" sz="quarter" idx="14" hasCustomPrompt="1"/>
          </p:nvPr>
        </p:nvSpPr>
        <p:spPr>
          <a:xfrm>
            <a:off x="567041" y="1058237"/>
            <a:ext cx="11063817" cy="493776"/>
          </a:xfrm>
        </p:spPr>
        <p:txBody>
          <a:bodyPr>
            <a:noAutofit/>
          </a:bodyPr>
          <a:lstStyle>
            <a:lvl1pPr marL="0" indent="0">
              <a:buNone/>
              <a:defRPr sz="1800">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[Sub-headline]</a:t>
            </a:r>
          </a:p>
        </p:txBody>
      </p:sp>
      <p:sp>
        <p:nvSpPr>
          <p:cNvPr id="18" name="Text Placeholder 20">
            <a:extLst>
              <a:ext uri="{FF2B5EF4-FFF2-40B4-BE49-F238E27FC236}">
                <a16:creationId xmlns:a16="http://schemas.microsoft.com/office/drawing/2014/main" id="{1CBEFA0D-AA9F-41EC-AA39-4B7ED7A544D8}"/>
              </a:ext>
            </a:extLst>
          </p:cNvPr>
          <p:cNvSpPr>
            <a:spLocks noGrp="1"/>
          </p:cNvSpPr>
          <p:nvPr>
            <p:ph type="body" sz="quarter" idx="24" hasCustomPrompt="1"/>
          </p:nvPr>
        </p:nvSpPr>
        <p:spPr>
          <a:xfrm>
            <a:off x="557212" y="3849758"/>
            <a:ext cx="3374136" cy="1623715"/>
          </a:xfrm>
        </p:spPr>
        <p:txBody>
          <a:bodyPr/>
          <a:lstStyle>
            <a:lvl1pPr>
              <a:defRPr sz="1200"/>
            </a:lvl1pPr>
            <a:lvl2pPr>
              <a:defRPr sz="1200"/>
            </a:lvl2pPr>
            <a:lvl3pPr>
              <a:defRPr sz="1200"/>
            </a:lvl3pPr>
            <a:lvl4pPr>
              <a:defRPr sz="1200"/>
            </a:lvl4pPr>
            <a:lvl5pPr>
              <a:defRPr sz="12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21" name="Text Placeholder 22">
            <a:extLst>
              <a:ext uri="{FF2B5EF4-FFF2-40B4-BE49-F238E27FC236}">
                <a16:creationId xmlns:a16="http://schemas.microsoft.com/office/drawing/2014/main" id="{002B21E4-5277-4096-89FA-542D582DA3CB}"/>
              </a:ext>
            </a:extLst>
          </p:cNvPr>
          <p:cNvSpPr>
            <a:spLocks noGrp="1"/>
          </p:cNvSpPr>
          <p:nvPr>
            <p:ph type="body" sz="quarter" idx="25" hasCustomPrompt="1"/>
          </p:nvPr>
        </p:nvSpPr>
        <p:spPr>
          <a:xfrm>
            <a:off x="4406900" y="3849756"/>
            <a:ext cx="3374136" cy="1623714"/>
          </a:xfrm>
        </p:spPr>
        <p:txBody>
          <a:bodyPr/>
          <a:lstStyle>
            <a:lvl1pPr>
              <a:defRPr sz="1200"/>
            </a:lvl1pPr>
            <a:lvl2pPr>
              <a:defRPr sz="1200"/>
            </a:lvl2pPr>
            <a:lvl3pPr>
              <a:defRPr sz="1200"/>
            </a:lvl3pPr>
            <a:lvl4pPr>
              <a:defRPr sz="1200"/>
            </a:lvl4pPr>
            <a:lvl5pPr>
              <a:defRPr sz="12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22" name="Text Placeholder 24">
            <a:extLst>
              <a:ext uri="{FF2B5EF4-FFF2-40B4-BE49-F238E27FC236}">
                <a16:creationId xmlns:a16="http://schemas.microsoft.com/office/drawing/2014/main" id="{D4CDAA6E-D967-4882-9C82-04117B5FB9C8}"/>
              </a:ext>
            </a:extLst>
          </p:cNvPr>
          <p:cNvSpPr>
            <a:spLocks noGrp="1"/>
          </p:cNvSpPr>
          <p:nvPr>
            <p:ph type="body" sz="quarter" idx="26" hasCustomPrompt="1"/>
          </p:nvPr>
        </p:nvSpPr>
        <p:spPr>
          <a:xfrm>
            <a:off x="8256587" y="3849758"/>
            <a:ext cx="3374136" cy="1623715"/>
          </a:xfrm>
        </p:spPr>
        <p:txBody>
          <a:bodyPr/>
          <a:lstStyle>
            <a:lvl1pPr>
              <a:defRPr sz="1200"/>
            </a:lvl1pPr>
            <a:lvl2pPr>
              <a:defRPr sz="1200"/>
            </a:lvl2pPr>
            <a:lvl3pPr>
              <a:defRPr sz="1200"/>
            </a:lvl3pPr>
            <a:lvl4pPr>
              <a:defRPr sz="1200"/>
            </a:lvl4pPr>
            <a:lvl5pPr>
              <a:defRPr sz="12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25" name="Text Placeholder 11">
            <a:extLst>
              <a:ext uri="{FF2B5EF4-FFF2-40B4-BE49-F238E27FC236}">
                <a16:creationId xmlns:a16="http://schemas.microsoft.com/office/drawing/2014/main" id="{200235E1-A4EC-4E89-988A-52AFEB6744E9}"/>
              </a:ext>
            </a:extLst>
          </p:cNvPr>
          <p:cNvSpPr>
            <a:spLocks noGrp="1"/>
          </p:cNvSpPr>
          <p:nvPr>
            <p:ph type="body" sz="quarter" idx="15" hasCustomPrompt="1"/>
          </p:nvPr>
        </p:nvSpPr>
        <p:spPr>
          <a:xfrm>
            <a:off x="567039" y="5687047"/>
            <a:ext cx="11060912" cy="332755"/>
          </a:xfrm>
        </p:spPr>
        <p:txBody>
          <a:bodyPr tIns="0" bIns="0" anchor="b"/>
          <a:lstStyle>
            <a:lvl1pPr marL="0" indent="0">
              <a:lnSpc>
                <a:spcPct val="70000"/>
              </a:lnSpc>
              <a:spcBef>
                <a:spcPts val="0"/>
              </a:spcBef>
              <a:spcAft>
                <a:spcPts val="200"/>
              </a:spcAft>
              <a:buSzPct val="25000"/>
              <a:buFont typeface="Arial" panose="020B0604020202020204" pitchFamily="34" charset="0"/>
              <a:buNone/>
              <a:defRPr sz="700">
                <a:latin typeface="+mn-lt"/>
              </a:defRPr>
            </a:lvl1pPr>
            <a:lvl2pPr marL="169858" indent="-112711">
              <a:lnSpc>
                <a:spcPct val="70000"/>
              </a:lnSpc>
              <a:spcBef>
                <a:spcPts val="0"/>
              </a:spcBef>
              <a:buFont typeface="Arial" panose="020B0604020202020204" pitchFamily="34" charset="0"/>
              <a:buChar char="•"/>
              <a:defRPr sz="900">
                <a:latin typeface="+mn-lt"/>
              </a:defRPr>
            </a:lvl2pPr>
            <a:lvl3pPr marL="341303" indent="0">
              <a:buNone/>
              <a:defRPr/>
            </a:lvl3pPr>
          </a:lstStyle>
          <a:p>
            <a:pPr lvl="0"/>
            <a:r>
              <a:rPr lang="en-US"/>
              <a:t>[Source / Legal disclaimer]</a:t>
            </a:r>
          </a:p>
        </p:txBody>
      </p:sp>
      <p:grpSp>
        <p:nvGrpSpPr>
          <p:cNvPr id="13" name="Group 12">
            <a:extLst>
              <a:ext uri="{FF2B5EF4-FFF2-40B4-BE49-F238E27FC236}">
                <a16:creationId xmlns:a16="http://schemas.microsoft.com/office/drawing/2014/main" id="{8CEA58D2-BBDB-4362-9160-5D5A2D975377}"/>
              </a:ext>
            </a:extLst>
          </p:cNvPr>
          <p:cNvGrpSpPr/>
          <p:nvPr userDrawn="1"/>
        </p:nvGrpSpPr>
        <p:grpSpPr>
          <a:xfrm>
            <a:off x="12262442" y="4218015"/>
            <a:ext cx="1272540" cy="1049582"/>
            <a:chOff x="12262441" y="4218015"/>
            <a:chExt cx="1272540" cy="1049582"/>
          </a:xfrm>
        </p:grpSpPr>
        <p:sp>
          <p:nvSpPr>
            <p:cNvPr id="23" name="Rectangle 22">
              <a:extLst>
                <a:ext uri="{FF2B5EF4-FFF2-40B4-BE49-F238E27FC236}">
                  <a16:creationId xmlns:a16="http://schemas.microsoft.com/office/drawing/2014/main" id="{490E9F7B-7BE1-43A5-AA8C-D678352867B4}"/>
                </a:ext>
              </a:extLst>
            </p:cNvPr>
            <p:cNvSpPr/>
            <p:nvPr userDrawn="1"/>
          </p:nvSpPr>
          <p:spPr>
            <a:xfrm>
              <a:off x="12262441" y="4218015"/>
              <a:ext cx="1272540" cy="1049582"/>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a:solidFill>
                    <a:srgbClr val="000000"/>
                  </a:solidFill>
                </a:rPr>
                <a:t>Image placeholders indicate where an icon can be manually placed. </a:t>
              </a:r>
            </a:p>
          </p:txBody>
        </p:sp>
        <p:pic>
          <p:nvPicPr>
            <p:cNvPr id="8" name="Picture 7">
              <a:extLst>
                <a:ext uri="{FF2B5EF4-FFF2-40B4-BE49-F238E27FC236}">
                  <a16:creationId xmlns:a16="http://schemas.microsoft.com/office/drawing/2014/main" id="{7DEA47EC-0888-49C5-842B-B58EBFE657AF}"/>
                </a:ext>
              </a:extLst>
            </p:cNvPr>
            <p:cNvPicPr>
              <a:picLocks noChangeAspect="1"/>
            </p:cNvPicPr>
            <p:nvPr userDrawn="1"/>
          </p:nvPicPr>
          <p:blipFill>
            <a:blip r:embed="rId2"/>
            <a:stretch>
              <a:fillRect/>
            </a:stretch>
          </p:blipFill>
          <p:spPr>
            <a:xfrm>
              <a:off x="12318081" y="4652913"/>
              <a:ext cx="468371" cy="461415"/>
            </a:xfrm>
            <a:prstGeom prst="rect">
              <a:avLst/>
            </a:prstGeom>
          </p:spPr>
        </p:pic>
        <p:cxnSp>
          <p:nvCxnSpPr>
            <p:cNvPr id="11" name="Straight Arrow Connector 10">
              <a:extLst>
                <a:ext uri="{FF2B5EF4-FFF2-40B4-BE49-F238E27FC236}">
                  <a16:creationId xmlns:a16="http://schemas.microsoft.com/office/drawing/2014/main" id="{0DF73BC0-6C32-4386-8B6D-B106628A5C3E}"/>
                </a:ext>
              </a:extLst>
            </p:cNvPr>
            <p:cNvCxnSpPr/>
            <p:nvPr userDrawn="1"/>
          </p:nvCxnSpPr>
          <p:spPr>
            <a:xfrm>
              <a:off x="12807984" y="4877596"/>
              <a:ext cx="158563"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C0E86CEA-7E59-40A7-B10C-26F620B46CD4}"/>
                </a:ext>
              </a:extLst>
            </p:cNvPr>
            <p:cNvSpPr txBox="1"/>
            <p:nvPr userDrawn="1"/>
          </p:nvSpPr>
          <p:spPr>
            <a:xfrm>
              <a:off x="13006282" y="4646076"/>
              <a:ext cx="515415" cy="484748"/>
            </a:xfrm>
            <a:prstGeom prst="rect">
              <a:avLst/>
            </a:prstGeom>
            <a:noFill/>
          </p:spPr>
          <p:txBody>
            <a:bodyPr wrap="square" lIns="0" tIns="0" rIns="0" bIns="0" rtlCol="0">
              <a:spAutoFit/>
            </a:bodyPr>
            <a:lstStyle/>
            <a:p>
              <a:pPr algn="l">
                <a:lnSpc>
                  <a:spcPct val="90000"/>
                </a:lnSpc>
              </a:pPr>
              <a:r>
                <a:rPr lang="en-US" sz="700" b="1">
                  <a:solidFill>
                    <a:srgbClr val="000000"/>
                  </a:solidFill>
                </a:rPr>
                <a:t>Remove placeholder and place an icon in its place. </a:t>
              </a:r>
            </a:p>
          </p:txBody>
        </p:sp>
      </p:grpSp>
    </p:spTree>
    <p:extLst>
      <p:ext uri="{BB962C8B-B14F-4D97-AF65-F5344CB8AC3E}">
        <p14:creationId xmlns:p14="http://schemas.microsoft.com/office/powerpoint/2010/main" val="3012513687"/>
      </p:ext>
    </p:extLst>
  </p:cSld>
  <p:clrMapOvr>
    <a:masterClrMapping/>
  </p:clrMapOvr>
  <p:extLst>
    <p:ext uri="{DCECCB84-F9BA-43D5-87BE-67443E8EF086}">
      <p15:sldGuideLst xmlns:p15="http://schemas.microsoft.com/office/powerpoint/2012/main">
        <p15:guide id="1" orient="horz" pos="1232"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cons 3 Columns Horizontal">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29940B1-2F58-478C-9279-907F3B75F27F}"/>
              </a:ext>
            </a:extLst>
          </p:cNvPr>
          <p:cNvSpPr>
            <a:spLocks noGrp="1"/>
          </p:cNvSpPr>
          <p:nvPr>
            <p:ph type="dt" sz="half" idx="10"/>
          </p:nvPr>
        </p:nvSpPr>
        <p:spPr/>
        <p:txBody>
          <a:bodyPr/>
          <a:lstStyle/>
          <a:p>
            <a:fld id="{20127C1F-215E-41F9-BF29-6D4039364E8C}" type="datetime4">
              <a:rPr lang="en-US" smtClean="0"/>
              <a:t>September 27, 2024</a:t>
            </a:fld>
            <a:endParaRPr lang="en-US"/>
          </a:p>
        </p:txBody>
      </p:sp>
      <p:sp>
        <p:nvSpPr>
          <p:cNvPr id="4" name="Footer Placeholder 3">
            <a:extLst>
              <a:ext uri="{FF2B5EF4-FFF2-40B4-BE49-F238E27FC236}">
                <a16:creationId xmlns:a16="http://schemas.microsoft.com/office/drawing/2014/main" id="{195F75FF-32B2-4D03-BB2D-5F198E663B98}"/>
              </a:ext>
            </a:extLst>
          </p:cNvPr>
          <p:cNvSpPr>
            <a:spLocks noGrp="1"/>
          </p:cNvSpPr>
          <p:nvPr>
            <p:ph type="ftr" sz="quarter" idx="11"/>
          </p:nvPr>
        </p:nvSpPr>
        <p:spPr/>
        <p:txBody>
          <a:bodyPr/>
          <a:lstStyle/>
          <a:p>
            <a:r>
              <a:rPr lang="en-US"/>
              <a:t>S&amp;P Global Commodity Insights</a:t>
            </a:r>
          </a:p>
        </p:txBody>
      </p:sp>
      <p:sp>
        <p:nvSpPr>
          <p:cNvPr id="5" name="Slide Number Placeholder 4">
            <a:extLst>
              <a:ext uri="{FF2B5EF4-FFF2-40B4-BE49-F238E27FC236}">
                <a16:creationId xmlns:a16="http://schemas.microsoft.com/office/drawing/2014/main" id="{B0862F50-D7AA-4A1E-9B6A-F951D2D7E3E4}"/>
              </a:ext>
            </a:extLst>
          </p:cNvPr>
          <p:cNvSpPr>
            <a:spLocks noGrp="1"/>
          </p:cNvSpPr>
          <p:nvPr>
            <p:ph type="sldNum" sz="quarter" idx="12"/>
          </p:nvPr>
        </p:nvSpPr>
        <p:spPr/>
        <p:txBody>
          <a:bodyPr/>
          <a:lstStyle/>
          <a:p>
            <a:fld id="{5CFA18E4-D58E-4B28-B105-28D9665A8EBC}" type="slidenum">
              <a:rPr lang="en-US" smtClean="0"/>
              <a:pPr/>
              <a:t>‹#›</a:t>
            </a:fld>
            <a:endParaRPr lang="en-US"/>
          </a:p>
        </p:txBody>
      </p:sp>
      <p:sp>
        <p:nvSpPr>
          <p:cNvPr id="10" name="Subtitle Left">
            <a:extLst>
              <a:ext uri="{FF2B5EF4-FFF2-40B4-BE49-F238E27FC236}">
                <a16:creationId xmlns:a16="http://schemas.microsoft.com/office/drawing/2014/main" id="{07E51DF6-5287-4AD2-AA12-416779C1FC0A}"/>
              </a:ext>
            </a:extLst>
          </p:cNvPr>
          <p:cNvSpPr>
            <a:spLocks noGrp="1"/>
          </p:cNvSpPr>
          <p:nvPr>
            <p:ph type="body" sz="quarter" idx="16" hasCustomPrompt="1"/>
          </p:nvPr>
        </p:nvSpPr>
        <p:spPr>
          <a:xfrm>
            <a:off x="3543301" y="1958819"/>
            <a:ext cx="8088528" cy="267545"/>
          </a:xfrm>
        </p:spPr>
        <p:txBody>
          <a:bodyPr anchor="t">
            <a:noAutofit/>
          </a:bodyPr>
          <a:lstStyle>
            <a:lvl1pPr marL="0" indent="0">
              <a:buNone/>
              <a:defRPr sz="18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[Sub-headline]</a:t>
            </a:r>
          </a:p>
        </p:txBody>
      </p:sp>
      <p:sp>
        <p:nvSpPr>
          <p:cNvPr id="12" name="Subtitle Middle">
            <a:extLst>
              <a:ext uri="{FF2B5EF4-FFF2-40B4-BE49-F238E27FC236}">
                <a16:creationId xmlns:a16="http://schemas.microsoft.com/office/drawing/2014/main" id="{EAFBAFFF-2353-45BA-9DB7-107F32B6D650}"/>
              </a:ext>
            </a:extLst>
          </p:cNvPr>
          <p:cNvSpPr>
            <a:spLocks noGrp="1"/>
          </p:cNvSpPr>
          <p:nvPr>
            <p:ph type="body" sz="quarter" idx="17" hasCustomPrompt="1"/>
          </p:nvPr>
        </p:nvSpPr>
        <p:spPr>
          <a:xfrm>
            <a:off x="3543301" y="3231513"/>
            <a:ext cx="8088528" cy="267545"/>
          </a:xfrm>
        </p:spPr>
        <p:txBody>
          <a:bodyPr anchor="t">
            <a:noAutofit/>
          </a:bodyPr>
          <a:lstStyle>
            <a:lvl1pPr marL="0" indent="0">
              <a:buNone/>
              <a:defRPr sz="18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[Sub-headline]</a:t>
            </a:r>
          </a:p>
        </p:txBody>
      </p:sp>
      <p:sp>
        <p:nvSpPr>
          <p:cNvPr id="14" name="Subtitle Right">
            <a:extLst>
              <a:ext uri="{FF2B5EF4-FFF2-40B4-BE49-F238E27FC236}">
                <a16:creationId xmlns:a16="http://schemas.microsoft.com/office/drawing/2014/main" id="{8BDAF52F-A15B-4CDD-8319-A23191DE4E14}"/>
              </a:ext>
            </a:extLst>
          </p:cNvPr>
          <p:cNvSpPr>
            <a:spLocks noGrp="1"/>
          </p:cNvSpPr>
          <p:nvPr>
            <p:ph type="body" sz="quarter" idx="19" hasCustomPrompt="1"/>
          </p:nvPr>
        </p:nvSpPr>
        <p:spPr>
          <a:xfrm>
            <a:off x="3543301" y="4506511"/>
            <a:ext cx="8088528" cy="267545"/>
          </a:xfrm>
        </p:spPr>
        <p:txBody>
          <a:bodyPr anchor="t">
            <a:noAutofit/>
          </a:bodyPr>
          <a:lstStyle>
            <a:lvl1pPr marL="0" indent="0">
              <a:buNone/>
              <a:defRPr sz="18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[Sub-headline]</a:t>
            </a:r>
          </a:p>
        </p:txBody>
      </p:sp>
      <p:sp>
        <p:nvSpPr>
          <p:cNvPr id="7" name="Picture Placeholder Left">
            <a:extLst>
              <a:ext uri="{FF2B5EF4-FFF2-40B4-BE49-F238E27FC236}">
                <a16:creationId xmlns:a16="http://schemas.microsoft.com/office/drawing/2014/main" id="{EE4811C5-8A53-43BD-8758-631D0DA67029}"/>
              </a:ext>
            </a:extLst>
          </p:cNvPr>
          <p:cNvSpPr>
            <a:spLocks noGrp="1"/>
          </p:cNvSpPr>
          <p:nvPr>
            <p:ph type="pic" sz="quarter" idx="21" hasCustomPrompt="1"/>
          </p:nvPr>
        </p:nvSpPr>
        <p:spPr>
          <a:xfrm>
            <a:off x="1531688" y="1953408"/>
            <a:ext cx="850392" cy="850392"/>
          </a:xfrm>
        </p:spPr>
        <p:txBody>
          <a:bodyPr anchor="ctr">
            <a:normAutofit/>
          </a:bodyPr>
          <a:lstStyle>
            <a:lvl1pPr marL="0" indent="0" algn="ctr">
              <a:buNone/>
              <a:defRPr sz="1100"/>
            </a:lvl1pPr>
          </a:lstStyle>
          <a:p>
            <a:r>
              <a:rPr lang="en-US"/>
              <a:t>[Image] or remove and place icon here</a:t>
            </a:r>
          </a:p>
        </p:txBody>
      </p:sp>
      <p:sp>
        <p:nvSpPr>
          <p:cNvPr id="19" name="Picture Placeholder  Middle">
            <a:extLst>
              <a:ext uri="{FF2B5EF4-FFF2-40B4-BE49-F238E27FC236}">
                <a16:creationId xmlns:a16="http://schemas.microsoft.com/office/drawing/2014/main" id="{74E9CB25-CCB1-45E8-93FD-98982193B5D4}"/>
              </a:ext>
            </a:extLst>
          </p:cNvPr>
          <p:cNvSpPr>
            <a:spLocks noGrp="1"/>
          </p:cNvSpPr>
          <p:nvPr>
            <p:ph type="pic" sz="quarter" idx="22" hasCustomPrompt="1"/>
          </p:nvPr>
        </p:nvSpPr>
        <p:spPr>
          <a:xfrm>
            <a:off x="1531688" y="3231511"/>
            <a:ext cx="850392" cy="850392"/>
          </a:xfrm>
        </p:spPr>
        <p:txBody>
          <a:bodyPr anchor="ctr">
            <a:normAutofit/>
          </a:bodyPr>
          <a:lstStyle>
            <a:lvl1pPr marL="0" indent="0" algn="ctr">
              <a:buNone/>
              <a:defRPr sz="1100"/>
            </a:lvl1pPr>
          </a:lstStyle>
          <a:p>
            <a:r>
              <a:rPr lang="en-US"/>
              <a:t>[Image] or remove and place icon here</a:t>
            </a:r>
          </a:p>
        </p:txBody>
      </p:sp>
      <p:sp>
        <p:nvSpPr>
          <p:cNvPr id="20" name="Picture Placeholder  Right">
            <a:extLst>
              <a:ext uri="{FF2B5EF4-FFF2-40B4-BE49-F238E27FC236}">
                <a16:creationId xmlns:a16="http://schemas.microsoft.com/office/drawing/2014/main" id="{FFBA88BC-581D-44A0-8366-78FD957E3F48}"/>
              </a:ext>
            </a:extLst>
          </p:cNvPr>
          <p:cNvSpPr>
            <a:spLocks noGrp="1"/>
          </p:cNvSpPr>
          <p:nvPr>
            <p:ph type="pic" sz="quarter" idx="23" hasCustomPrompt="1"/>
          </p:nvPr>
        </p:nvSpPr>
        <p:spPr>
          <a:xfrm>
            <a:off x="1529511" y="4506509"/>
            <a:ext cx="850392" cy="850392"/>
          </a:xfrm>
        </p:spPr>
        <p:txBody>
          <a:bodyPr anchor="ctr">
            <a:normAutofit/>
          </a:bodyPr>
          <a:lstStyle>
            <a:lvl1pPr marL="0" indent="0" algn="ctr">
              <a:buNone/>
              <a:defRPr sz="1100"/>
            </a:lvl1pPr>
          </a:lstStyle>
          <a:p>
            <a:r>
              <a:rPr lang="en-US"/>
              <a:t>[Image] or remove and place icon here</a:t>
            </a:r>
          </a:p>
        </p:txBody>
      </p:sp>
      <p:sp>
        <p:nvSpPr>
          <p:cNvPr id="6" name="Title 5">
            <a:extLst>
              <a:ext uri="{FF2B5EF4-FFF2-40B4-BE49-F238E27FC236}">
                <a16:creationId xmlns:a16="http://schemas.microsoft.com/office/drawing/2014/main" id="{CCBBB53B-3527-4A3E-A5BB-F5E5B67F0C37}"/>
              </a:ext>
            </a:extLst>
          </p:cNvPr>
          <p:cNvSpPr>
            <a:spLocks noGrp="1"/>
          </p:cNvSpPr>
          <p:nvPr>
            <p:ph type="title" hasCustomPrompt="1"/>
          </p:nvPr>
        </p:nvSpPr>
        <p:spPr>
          <a:xfrm>
            <a:off x="567039" y="648932"/>
            <a:ext cx="11064788" cy="402336"/>
          </a:xfrm>
        </p:spPr>
        <p:txBody>
          <a:bodyPr/>
          <a:lstStyle/>
          <a:p>
            <a:r>
              <a:rPr lang="en-US"/>
              <a:t>[Headline]</a:t>
            </a:r>
          </a:p>
        </p:txBody>
      </p:sp>
      <p:sp>
        <p:nvSpPr>
          <p:cNvPr id="17" name="Subtitle">
            <a:extLst>
              <a:ext uri="{FF2B5EF4-FFF2-40B4-BE49-F238E27FC236}">
                <a16:creationId xmlns:a16="http://schemas.microsoft.com/office/drawing/2014/main" id="{1EA49DD4-28E5-4849-9C4D-AC342BF2CFCE}"/>
              </a:ext>
            </a:extLst>
          </p:cNvPr>
          <p:cNvSpPr>
            <a:spLocks noGrp="1"/>
          </p:cNvSpPr>
          <p:nvPr>
            <p:ph type="body" sz="quarter" idx="14" hasCustomPrompt="1"/>
          </p:nvPr>
        </p:nvSpPr>
        <p:spPr>
          <a:xfrm>
            <a:off x="567041" y="1058237"/>
            <a:ext cx="11063817" cy="493776"/>
          </a:xfrm>
        </p:spPr>
        <p:txBody>
          <a:bodyPr>
            <a:noAutofit/>
          </a:bodyPr>
          <a:lstStyle>
            <a:lvl1pPr marL="0" indent="0">
              <a:buNone/>
              <a:defRPr sz="1800">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[Sub-headline]</a:t>
            </a:r>
          </a:p>
        </p:txBody>
      </p:sp>
      <p:sp>
        <p:nvSpPr>
          <p:cNvPr id="18" name="Text Placeholder 20">
            <a:extLst>
              <a:ext uri="{FF2B5EF4-FFF2-40B4-BE49-F238E27FC236}">
                <a16:creationId xmlns:a16="http://schemas.microsoft.com/office/drawing/2014/main" id="{41C011CA-5E4C-4675-8428-A4C4BEE6165B}"/>
              </a:ext>
            </a:extLst>
          </p:cNvPr>
          <p:cNvSpPr>
            <a:spLocks noGrp="1"/>
          </p:cNvSpPr>
          <p:nvPr>
            <p:ph type="body" sz="quarter" idx="24" hasCustomPrompt="1"/>
          </p:nvPr>
        </p:nvSpPr>
        <p:spPr>
          <a:xfrm>
            <a:off x="3543302" y="2267823"/>
            <a:ext cx="8088527" cy="731520"/>
          </a:xfrm>
        </p:spPr>
        <p:txBody>
          <a:bodyPr/>
          <a:lstStyle>
            <a:lvl1pPr>
              <a:defRPr sz="1200"/>
            </a:lvl1pPr>
            <a:lvl2pPr>
              <a:defRPr sz="1200"/>
            </a:lvl2pPr>
            <a:lvl3pPr>
              <a:defRPr sz="1200"/>
            </a:lvl3pPr>
            <a:lvl4pPr>
              <a:defRPr sz="1200"/>
            </a:lvl4pPr>
            <a:lvl5pPr>
              <a:defRPr sz="1200"/>
            </a:lvl5pPr>
          </a:lstStyle>
          <a:p>
            <a:pPr lvl="0"/>
            <a:r>
              <a:rPr lang="en-US"/>
              <a:t>[Click to add content]</a:t>
            </a:r>
          </a:p>
          <a:p>
            <a:pPr lvl="1"/>
            <a:r>
              <a:rPr lang="en-US"/>
              <a:t>Second level</a:t>
            </a:r>
          </a:p>
          <a:p>
            <a:pPr lvl="2"/>
            <a:r>
              <a:rPr lang="en-US"/>
              <a:t>Third level</a:t>
            </a:r>
          </a:p>
        </p:txBody>
      </p:sp>
      <p:sp>
        <p:nvSpPr>
          <p:cNvPr id="21" name="Text Placeholder 22">
            <a:extLst>
              <a:ext uri="{FF2B5EF4-FFF2-40B4-BE49-F238E27FC236}">
                <a16:creationId xmlns:a16="http://schemas.microsoft.com/office/drawing/2014/main" id="{1AB236A3-5B03-4D1A-9A80-7D0DCACD6EE7}"/>
              </a:ext>
            </a:extLst>
          </p:cNvPr>
          <p:cNvSpPr>
            <a:spLocks noGrp="1"/>
          </p:cNvSpPr>
          <p:nvPr>
            <p:ph type="body" sz="quarter" idx="25" hasCustomPrompt="1"/>
          </p:nvPr>
        </p:nvSpPr>
        <p:spPr>
          <a:xfrm>
            <a:off x="3543302" y="3541644"/>
            <a:ext cx="8088527" cy="731520"/>
          </a:xfrm>
        </p:spPr>
        <p:txBody>
          <a:bodyPr/>
          <a:lstStyle>
            <a:lvl1pPr>
              <a:defRPr sz="1200"/>
            </a:lvl1pPr>
            <a:lvl2pPr>
              <a:defRPr sz="1200"/>
            </a:lvl2pPr>
            <a:lvl3pPr>
              <a:defRPr sz="1200"/>
            </a:lvl3pPr>
            <a:lvl4pPr>
              <a:defRPr sz="1200"/>
            </a:lvl4pPr>
            <a:lvl5pPr>
              <a:defRPr sz="1200"/>
            </a:lvl5pPr>
          </a:lstStyle>
          <a:p>
            <a:pPr lvl="0"/>
            <a:r>
              <a:rPr lang="en-US"/>
              <a:t>[Click to add content]</a:t>
            </a:r>
          </a:p>
          <a:p>
            <a:pPr lvl="1"/>
            <a:r>
              <a:rPr lang="en-US"/>
              <a:t>Second level</a:t>
            </a:r>
          </a:p>
          <a:p>
            <a:pPr lvl="2"/>
            <a:r>
              <a:rPr lang="en-US"/>
              <a:t>Third level</a:t>
            </a:r>
          </a:p>
        </p:txBody>
      </p:sp>
      <p:sp>
        <p:nvSpPr>
          <p:cNvPr id="22" name="Text Placeholder 24">
            <a:extLst>
              <a:ext uri="{FF2B5EF4-FFF2-40B4-BE49-F238E27FC236}">
                <a16:creationId xmlns:a16="http://schemas.microsoft.com/office/drawing/2014/main" id="{72848112-E7F0-4D33-BA96-6A70FAF33AC0}"/>
              </a:ext>
            </a:extLst>
          </p:cNvPr>
          <p:cNvSpPr>
            <a:spLocks noGrp="1"/>
          </p:cNvSpPr>
          <p:nvPr>
            <p:ph type="body" sz="quarter" idx="26" hasCustomPrompt="1"/>
          </p:nvPr>
        </p:nvSpPr>
        <p:spPr>
          <a:xfrm>
            <a:off x="3543302" y="4825653"/>
            <a:ext cx="8088527" cy="731520"/>
          </a:xfrm>
        </p:spPr>
        <p:txBody>
          <a:bodyPr/>
          <a:lstStyle>
            <a:lvl1pPr>
              <a:defRPr sz="1200"/>
            </a:lvl1pPr>
            <a:lvl2pPr>
              <a:defRPr sz="1200"/>
            </a:lvl2pPr>
            <a:lvl3pPr>
              <a:defRPr sz="1200"/>
            </a:lvl3pPr>
            <a:lvl4pPr>
              <a:defRPr sz="1200"/>
            </a:lvl4pPr>
            <a:lvl5pPr>
              <a:defRPr sz="1200"/>
            </a:lvl5pPr>
          </a:lstStyle>
          <a:p>
            <a:pPr lvl="0"/>
            <a:r>
              <a:rPr lang="en-US"/>
              <a:t>[Click to add content]</a:t>
            </a:r>
          </a:p>
          <a:p>
            <a:pPr lvl="1"/>
            <a:r>
              <a:rPr lang="en-US"/>
              <a:t>Second level</a:t>
            </a:r>
          </a:p>
          <a:p>
            <a:pPr lvl="2"/>
            <a:r>
              <a:rPr lang="en-US"/>
              <a:t>Third level</a:t>
            </a:r>
          </a:p>
        </p:txBody>
      </p:sp>
      <p:sp>
        <p:nvSpPr>
          <p:cNvPr id="24" name="Text Placeholder 11">
            <a:extLst>
              <a:ext uri="{FF2B5EF4-FFF2-40B4-BE49-F238E27FC236}">
                <a16:creationId xmlns:a16="http://schemas.microsoft.com/office/drawing/2014/main" id="{2F568A52-F1F3-4E3C-94E6-92E30A38DE99}"/>
              </a:ext>
            </a:extLst>
          </p:cNvPr>
          <p:cNvSpPr>
            <a:spLocks noGrp="1"/>
          </p:cNvSpPr>
          <p:nvPr>
            <p:ph type="body" sz="quarter" idx="15" hasCustomPrompt="1"/>
          </p:nvPr>
        </p:nvSpPr>
        <p:spPr>
          <a:xfrm>
            <a:off x="567039" y="5687047"/>
            <a:ext cx="11060912" cy="332755"/>
          </a:xfrm>
        </p:spPr>
        <p:txBody>
          <a:bodyPr tIns="0" bIns="0" anchor="b"/>
          <a:lstStyle>
            <a:lvl1pPr marL="0" indent="0">
              <a:lnSpc>
                <a:spcPct val="70000"/>
              </a:lnSpc>
              <a:spcBef>
                <a:spcPts val="0"/>
              </a:spcBef>
              <a:spcAft>
                <a:spcPts val="200"/>
              </a:spcAft>
              <a:buSzPct val="25000"/>
              <a:buFont typeface="Arial" panose="020B0604020202020204" pitchFamily="34" charset="0"/>
              <a:buNone/>
              <a:defRPr sz="700">
                <a:latin typeface="+mn-lt"/>
              </a:defRPr>
            </a:lvl1pPr>
            <a:lvl2pPr marL="169858" indent="-112711">
              <a:lnSpc>
                <a:spcPct val="70000"/>
              </a:lnSpc>
              <a:spcBef>
                <a:spcPts val="0"/>
              </a:spcBef>
              <a:buFont typeface="Arial" panose="020B0604020202020204" pitchFamily="34" charset="0"/>
              <a:buChar char="•"/>
              <a:defRPr sz="900">
                <a:latin typeface="+mn-lt"/>
              </a:defRPr>
            </a:lvl2pPr>
            <a:lvl3pPr marL="341303" indent="0">
              <a:buNone/>
              <a:defRPr/>
            </a:lvl3pPr>
          </a:lstStyle>
          <a:p>
            <a:pPr lvl="0"/>
            <a:r>
              <a:rPr lang="en-US"/>
              <a:t>[Source / Legal disclaimer]</a:t>
            </a:r>
          </a:p>
        </p:txBody>
      </p:sp>
      <p:grpSp>
        <p:nvGrpSpPr>
          <p:cNvPr id="23" name="Group 22">
            <a:extLst>
              <a:ext uri="{FF2B5EF4-FFF2-40B4-BE49-F238E27FC236}">
                <a16:creationId xmlns:a16="http://schemas.microsoft.com/office/drawing/2014/main" id="{D5B2EC18-CF23-4A23-B367-581D770B4F98}"/>
              </a:ext>
            </a:extLst>
          </p:cNvPr>
          <p:cNvGrpSpPr/>
          <p:nvPr userDrawn="1"/>
        </p:nvGrpSpPr>
        <p:grpSpPr>
          <a:xfrm>
            <a:off x="12262442" y="4218015"/>
            <a:ext cx="1272540" cy="1049582"/>
            <a:chOff x="12262441" y="4218015"/>
            <a:chExt cx="1272540" cy="1049582"/>
          </a:xfrm>
        </p:grpSpPr>
        <p:sp>
          <p:nvSpPr>
            <p:cNvPr id="25" name="Rectangle 24">
              <a:extLst>
                <a:ext uri="{FF2B5EF4-FFF2-40B4-BE49-F238E27FC236}">
                  <a16:creationId xmlns:a16="http://schemas.microsoft.com/office/drawing/2014/main" id="{654077C3-9F6C-4215-B70B-431916D54E9E}"/>
                </a:ext>
              </a:extLst>
            </p:cNvPr>
            <p:cNvSpPr/>
            <p:nvPr userDrawn="1"/>
          </p:nvSpPr>
          <p:spPr>
            <a:xfrm>
              <a:off x="12262441" y="4218015"/>
              <a:ext cx="1272540" cy="1049582"/>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a:solidFill>
                    <a:srgbClr val="000000"/>
                  </a:solidFill>
                </a:rPr>
                <a:t>Image placeholders indicate where an icon can be manually placed. </a:t>
              </a:r>
            </a:p>
          </p:txBody>
        </p:sp>
        <p:pic>
          <p:nvPicPr>
            <p:cNvPr id="26" name="Picture 25">
              <a:extLst>
                <a:ext uri="{FF2B5EF4-FFF2-40B4-BE49-F238E27FC236}">
                  <a16:creationId xmlns:a16="http://schemas.microsoft.com/office/drawing/2014/main" id="{DA52B929-6421-4761-B202-A57B4EBA1212}"/>
                </a:ext>
              </a:extLst>
            </p:cNvPr>
            <p:cNvPicPr>
              <a:picLocks noChangeAspect="1"/>
            </p:cNvPicPr>
            <p:nvPr userDrawn="1"/>
          </p:nvPicPr>
          <p:blipFill>
            <a:blip r:embed="rId2"/>
            <a:stretch>
              <a:fillRect/>
            </a:stretch>
          </p:blipFill>
          <p:spPr>
            <a:xfrm>
              <a:off x="12318081" y="4652913"/>
              <a:ext cx="468371" cy="461415"/>
            </a:xfrm>
            <a:prstGeom prst="rect">
              <a:avLst/>
            </a:prstGeom>
          </p:spPr>
        </p:pic>
        <p:cxnSp>
          <p:nvCxnSpPr>
            <p:cNvPr id="27" name="Straight Arrow Connector 26">
              <a:extLst>
                <a:ext uri="{FF2B5EF4-FFF2-40B4-BE49-F238E27FC236}">
                  <a16:creationId xmlns:a16="http://schemas.microsoft.com/office/drawing/2014/main" id="{AAC4F845-EAE5-4A23-A7C5-4E190A67CDBF}"/>
                </a:ext>
              </a:extLst>
            </p:cNvPr>
            <p:cNvCxnSpPr/>
            <p:nvPr userDrawn="1"/>
          </p:nvCxnSpPr>
          <p:spPr>
            <a:xfrm>
              <a:off x="12807984" y="4877596"/>
              <a:ext cx="158563"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464872BB-5274-4548-9EF3-48FCED313488}"/>
                </a:ext>
              </a:extLst>
            </p:cNvPr>
            <p:cNvSpPr txBox="1"/>
            <p:nvPr userDrawn="1"/>
          </p:nvSpPr>
          <p:spPr>
            <a:xfrm>
              <a:off x="13006282" y="4646076"/>
              <a:ext cx="515415" cy="484748"/>
            </a:xfrm>
            <a:prstGeom prst="rect">
              <a:avLst/>
            </a:prstGeom>
            <a:noFill/>
          </p:spPr>
          <p:txBody>
            <a:bodyPr wrap="square" lIns="0" tIns="0" rIns="0" bIns="0" rtlCol="0">
              <a:spAutoFit/>
            </a:bodyPr>
            <a:lstStyle/>
            <a:p>
              <a:pPr algn="l">
                <a:lnSpc>
                  <a:spcPct val="90000"/>
                </a:lnSpc>
              </a:pPr>
              <a:r>
                <a:rPr lang="en-US" sz="700" b="1">
                  <a:solidFill>
                    <a:srgbClr val="000000"/>
                  </a:solidFill>
                </a:rPr>
                <a:t>Remove placeholder and place an icon in its place. </a:t>
              </a:r>
            </a:p>
          </p:txBody>
        </p:sp>
      </p:grpSp>
    </p:spTree>
    <p:extLst>
      <p:ext uri="{BB962C8B-B14F-4D97-AF65-F5344CB8AC3E}">
        <p14:creationId xmlns:p14="http://schemas.microsoft.com/office/powerpoint/2010/main" val="2151584326"/>
      </p:ext>
    </p:extLst>
  </p:cSld>
  <p:clrMapOvr>
    <a:masterClrMapping/>
  </p:clrMapOvr>
  <p:extLst>
    <p:ext uri="{DCECCB84-F9BA-43D5-87BE-67443E8EF086}">
      <p15:sldGuideLst xmlns:p15="http://schemas.microsoft.com/office/powerpoint/2012/main">
        <p15:guide id="1" orient="horz" pos="1232"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cons 4 Columns + Cont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29940B1-2F58-478C-9279-907F3B75F27F}"/>
              </a:ext>
            </a:extLst>
          </p:cNvPr>
          <p:cNvSpPr>
            <a:spLocks noGrp="1"/>
          </p:cNvSpPr>
          <p:nvPr>
            <p:ph type="dt" sz="half" idx="10"/>
          </p:nvPr>
        </p:nvSpPr>
        <p:spPr/>
        <p:txBody>
          <a:bodyPr/>
          <a:lstStyle/>
          <a:p>
            <a:fld id="{91D75C19-E8C9-48C4-A53C-EE0CE9E19526}" type="datetime4">
              <a:rPr lang="en-US" smtClean="0"/>
              <a:t>September 27, 2024</a:t>
            </a:fld>
            <a:endParaRPr lang="en-US"/>
          </a:p>
        </p:txBody>
      </p:sp>
      <p:sp>
        <p:nvSpPr>
          <p:cNvPr id="4" name="Footer Placeholder 3">
            <a:extLst>
              <a:ext uri="{FF2B5EF4-FFF2-40B4-BE49-F238E27FC236}">
                <a16:creationId xmlns:a16="http://schemas.microsoft.com/office/drawing/2014/main" id="{195F75FF-32B2-4D03-BB2D-5F198E663B98}"/>
              </a:ext>
            </a:extLst>
          </p:cNvPr>
          <p:cNvSpPr>
            <a:spLocks noGrp="1"/>
          </p:cNvSpPr>
          <p:nvPr>
            <p:ph type="ftr" sz="quarter" idx="11"/>
          </p:nvPr>
        </p:nvSpPr>
        <p:spPr/>
        <p:txBody>
          <a:bodyPr/>
          <a:lstStyle/>
          <a:p>
            <a:r>
              <a:rPr lang="en-US"/>
              <a:t>S&amp;P Global Commodity Insights</a:t>
            </a:r>
          </a:p>
        </p:txBody>
      </p:sp>
      <p:sp>
        <p:nvSpPr>
          <p:cNvPr id="5" name="Slide Number Placeholder 4">
            <a:extLst>
              <a:ext uri="{FF2B5EF4-FFF2-40B4-BE49-F238E27FC236}">
                <a16:creationId xmlns:a16="http://schemas.microsoft.com/office/drawing/2014/main" id="{B0862F50-D7AA-4A1E-9B6A-F951D2D7E3E4}"/>
              </a:ext>
            </a:extLst>
          </p:cNvPr>
          <p:cNvSpPr>
            <a:spLocks noGrp="1"/>
          </p:cNvSpPr>
          <p:nvPr>
            <p:ph type="sldNum" sz="quarter" idx="12"/>
          </p:nvPr>
        </p:nvSpPr>
        <p:spPr/>
        <p:txBody>
          <a:bodyPr/>
          <a:lstStyle/>
          <a:p>
            <a:fld id="{5CFA18E4-D58E-4B28-B105-28D9665A8EBC}" type="slidenum">
              <a:rPr lang="en-US" smtClean="0"/>
              <a:pPr/>
              <a:t>‹#›</a:t>
            </a:fld>
            <a:endParaRPr lang="en-US"/>
          </a:p>
        </p:txBody>
      </p:sp>
      <p:sp>
        <p:nvSpPr>
          <p:cNvPr id="10" name="Subtitle Middle Top">
            <a:extLst>
              <a:ext uri="{FF2B5EF4-FFF2-40B4-BE49-F238E27FC236}">
                <a16:creationId xmlns:a16="http://schemas.microsoft.com/office/drawing/2014/main" id="{07E51DF6-5287-4AD2-AA12-416779C1FC0A}"/>
              </a:ext>
            </a:extLst>
          </p:cNvPr>
          <p:cNvSpPr>
            <a:spLocks noGrp="1"/>
          </p:cNvSpPr>
          <p:nvPr>
            <p:ph type="body" sz="quarter" idx="16" hasCustomPrompt="1"/>
          </p:nvPr>
        </p:nvSpPr>
        <p:spPr>
          <a:xfrm>
            <a:off x="7928507" y="2734052"/>
            <a:ext cx="3703320" cy="267545"/>
          </a:xfrm>
        </p:spPr>
        <p:txBody>
          <a:bodyPr anchor="t">
            <a:noAutofit/>
          </a:bodyPr>
          <a:lstStyle>
            <a:lvl1pPr marL="0" indent="0">
              <a:buNone/>
              <a:defRPr sz="14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[Subtitle]</a:t>
            </a:r>
          </a:p>
        </p:txBody>
      </p:sp>
      <p:sp>
        <p:nvSpPr>
          <p:cNvPr id="12" name="Subtitle Middle Bottom">
            <a:extLst>
              <a:ext uri="{FF2B5EF4-FFF2-40B4-BE49-F238E27FC236}">
                <a16:creationId xmlns:a16="http://schemas.microsoft.com/office/drawing/2014/main" id="{EAFBAFFF-2353-45BA-9DB7-107F32B6D650}"/>
              </a:ext>
            </a:extLst>
          </p:cNvPr>
          <p:cNvSpPr>
            <a:spLocks noGrp="1"/>
          </p:cNvSpPr>
          <p:nvPr>
            <p:ph type="body" sz="quarter" idx="17" hasCustomPrompt="1"/>
          </p:nvPr>
        </p:nvSpPr>
        <p:spPr>
          <a:xfrm>
            <a:off x="7928507" y="3914926"/>
            <a:ext cx="3703320" cy="267545"/>
          </a:xfrm>
        </p:spPr>
        <p:txBody>
          <a:bodyPr anchor="t">
            <a:noAutofit/>
          </a:bodyPr>
          <a:lstStyle>
            <a:lvl1pPr marL="0" indent="0">
              <a:buNone/>
              <a:defRPr sz="14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[Subtitle]</a:t>
            </a:r>
          </a:p>
        </p:txBody>
      </p:sp>
      <p:sp>
        <p:nvSpPr>
          <p:cNvPr id="14" name="Subtitle Bottom">
            <a:extLst>
              <a:ext uri="{FF2B5EF4-FFF2-40B4-BE49-F238E27FC236}">
                <a16:creationId xmlns:a16="http://schemas.microsoft.com/office/drawing/2014/main" id="{8BDAF52F-A15B-4CDD-8319-A23191DE4E14}"/>
              </a:ext>
            </a:extLst>
          </p:cNvPr>
          <p:cNvSpPr>
            <a:spLocks noGrp="1"/>
          </p:cNvSpPr>
          <p:nvPr>
            <p:ph type="body" sz="quarter" idx="19" hasCustomPrompt="1"/>
          </p:nvPr>
        </p:nvSpPr>
        <p:spPr>
          <a:xfrm>
            <a:off x="7931228" y="5043077"/>
            <a:ext cx="3700600" cy="267545"/>
          </a:xfrm>
        </p:spPr>
        <p:txBody>
          <a:bodyPr anchor="t">
            <a:noAutofit/>
          </a:bodyPr>
          <a:lstStyle>
            <a:lvl1pPr marL="0" indent="0">
              <a:buNone/>
              <a:defRPr sz="14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[Subtitle]</a:t>
            </a:r>
          </a:p>
        </p:txBody>
      </p:sp>
      <p:sp>
        <p:nvSpPr>
          <p:cNvPr id="7" name="Picture Placeholder Middle Top">
            <a:extLst>
              <a:ext uri="{FF2B5EF4-FFF2-40B4-BE49-F238E27FC236}">
                <a16:creationId xmlns:a16="http://schemas.microsoft.com/office/drawing/2014/main" id="{EE4811C5-8A53-43BD-8758-631D0DA67029}"/>
              </a:ext>
            </a:extLst>
          </p:cNvPr>
          <p:cNvSpPr>
            <a:spLocks noGrp="1"/>
          </p:cNvSpPr>
          <p:nvPr>
            <p:ph type="pic" sz="quarter" idx="21" hasCustomPrompt="1"/>
          </p:nvPr>
        </p:nvSpPr>
        <p:spPr>
          <a:xfrm>
            <a:off x="6611555" y="2734050"/>
            <a:ext cx="731520" cy="731520"/>
          </a:xfrm>
        </p:spPr>
        <p:txBody>
          <a:bodyPr anchor="ctr">
            <a:normAutofit/>
          </a:bodyPr>
          <a:lstStyle>
            <a:lvl1pPr marL="0" indent="0" algn="ctr">
              <a:buNone/>
              <a:defRPr sz="1100"/>
            </a:lvl1pPr>
          </a:lstStyle>
          <a:p>
            <a:r>
              <a:rPr lang="en-US"/>
              <a:t>[Image] or remove and place icon here</a:t>
            </a:r>
          </a:p>
        </p:txBody>
      </p:sp>
      <p:sp>
        <p:nvSpPr>
          <p:cNvPr id="19" name="Picture Placeholder  Middle Bottom">
            <a:extLst>
              <a:ext uri="{FF2B5EF4-FFF2-40B4-BE49-F238E27FC236}">
                <a16:creationId xmlns:a16="http://schemas.microsoft.com/office/drawing/2014/main" id="{74E9CB25-CCB1-45E8-93FD-98982193B5D4}"/>
              </a:ext>
            </a:extLst>
          </p:cNvPr>
          <p:cNvSpPr>
            <a:spLocks noGrp="1"/>
          </p:cNvSpPr>
          <p:nvPr>
            <p:ph type="pic" sz="quarter" idx="22" hasCustomPrompt="1"/>
          </p:nvPr>
        </p:nvSpPr>
        <p:spPr>
          <a:xfrm>
            <a:off x="6611555" y="3914924"/>
            <a:ext cx="731520" cy="731520"/>
          </a:xfrm>
        </p:spPr>
        <p:txBody>
          <a:bodyPr anchor="ctr">
            <a:normAutofit/>
          </a:bodyPr>
          <a:lstStyle>
            <a:lvl1pPr marL="0" indent="0" algn="ctr">
              <a:buNone/>
              <a:defRPr sz="1100"/>
            </a:lvl1pPr>
          </a:lstStyle>
          <a:p>
            <a:r>
              <a:rPr lang="en-US"/>
              <a:t>[Image] or remove and place icon here</a:t>
            </a:r>
          </a:p>
        </p:txBody>
      </p:sp>
      <p:sp>
        <p:nvSpPr>
          <p:cNvPr id="20" name="Picture Placeholder  Bottom">
            <a:extLst>
              <a:ext uri="{FF2B5EF4-FFF2-40B4-BE49-F238E27FC236}">
                <a16:creationId xmlns:a16="http://schemas.microsoft.com/office/drawing/2014/main" id="{FFBA88BC-581D-44A0-8366-78FD957E3F48}"/>
              </a:ext>
            </a:extLst>
          </p:cNvPr>
          <p:cNvSpPr>
            <a:spLocks noGrp="1"/>
          </p:cNvSpPr>
          <p:nvPr>
            <p:ph type="pic" sz="quarter" idx="23" hasCustomPrompt="1"/>
          </p:nvPr>
        </p:nvSpPr>
        <p:spPr>
          <a:xfrm>
            <a:off x="6609379" y="5043075"/>
            <a:ext cx="731520" cy="731520"/>
          </a:xfrm>
        </p:spPr>
        <p:txBody>
          <a:bodyPr anchor="ctr">
            <a:normAutofit/>
          </a:bodyPr>
          <a:lstStyle>
            <a:lvl1pPr marL="0" indent="0" algn="ctr">
              <a:buNone/>
              <a:defRPr sz="1100"/>
            </a:lvl1pPr>
          </a:lstStyle>
          <a:p>
            <a:r>
              <a:rPr lang="en-US"/>
              <a:t>[Image] or remove and place icon here</a:t>
            </a:r>
          </a:p>
        </p:txBody>
      </p:sp>
      <p:sp>
        <p:nvSpPr>
          <p:cNvPr id="17" name="Subtitle Top">
            <a:extLst>
              <a:ext uri="{FF2B5EF4-FFF2-40B4-BE49-F238E27FC236}">
                <a16:creationId xmlns:a16="http://schemas.microsoft.com/office/drawing/2014/main" id="{5B7C905F-BC05-4395-B5CE-1BD93FF9FFF2}"/>
              </a:ext>
            </a:extLst>
          </p:cNvPr>
          <p:cNvSpPr>
            <a:spLocks noGrp="1"/>
          </p:cNvSpPr>
          <p:nvPr>
            <p:ph type="body" sz="quarter" idx="25" hasCustomPrompt="1"/>
          </p:nvPr>
        </p:nvSpPr>
        <p:spPr>
          <a:xfrm>
            <a:off x="7928507" y="1570371"/>
            <a:ext cx="3703320" cy="267545"/>
          </a:xfrm>
        </p:spPr>
        <p:txBody>
          <a:bodyPr anchor="t">
            <a:noAutofit/>
          </a:bodyPr>
          <a:lstStyle>
            <a:lvl1pPr marL="0" indent="0">
              <a:buNone/>
              <a:defRPr sz="14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[Subtitle]</a:t>
            </a:r>
          </a:p>
        </p:txBody>
      </p:sp>
      <p:sp>
        <p:nvSpPr>
          <p:cNvPr id="22" name="Picture Placeholder Top">
            <a:extLst>
              <a:ext uri="{FF2B5EF4-FFF2-40B4-BE49-F238E27FC236}">
                <a16:creationId xmlns:a16="http://schemas.microsoft.com/office/drawing/2014/main" id="{60D6C90E-DF65-4EB1-B7A0-570C08F1AA2E}"/>
              </a:ext>
            </a:extLst>
          </p:cNvPr>
          <p:cNvSpPr>
            <a:spLocks noGrp="1"/>
          </p:cNvSpPr>
          <p:nvPr>
            <p:ph type="pic" sz="quarter" idx="27" hasCustomPrompt="1"/>
          </p:nvPr>
        </p:nvSpPr>
        <p:spPr>
          <a:xfrm>
            <a:off x="6611555" y="1564959"/>
            <a:ext cx="731520" cy="731520"/>
          </a:xfrm>
        </p:spPr>
        <p:txBody>
          <a:bodyPr anchor="ctr">
            <a:normAutofit/>
          </a:bodyPr>
          <a:lstStyle>
            <a:lvl1pPr marL="0" indent="0" algn="ctr">
              <a:buNone/>
              <a:defRPr sz="1100"/>
            </a:lvl1pPr>
          </a:lstStyle>
          <a:p>
            <a:r>
              <a:rPr lang="en-US"/>
              <a:t>[Image] or remove and place icon here</a:t>
            </a:r>
          </a:p>
        </p:txBody>
      </p:sp>
      <p:sp>
        <p:nvSpPr>
          <p:cNvPr id="6" name="Title 5">
            <a:extLst>
              <a:ext uri="{FF2B5EF4-FFF2-40B4-BE49-F238E27FC236}">
                <a16:creationId xmlns:a16="http://schemas.microsoft.com/office/drawing/2014/main" id="{CA23C681-1494-4F7B-84EB-323D32363D07}"/>
              </a:ext>
            </a:extLst>
          </p:cNvPr>
          <p:cNvSpPr>
            <a:spLocks noGrp="1"/>
          </p:cNvSpPr>
          <p:nvPr>
            <p:ph type="title" hasCustomPrompt="1"/>
          </p:nvPr>
        </p:nvSpPr>
        <p:spPr>
          <a:xfrm>
            <a:off x="567039" y="648932"/>
            <a:ext cx="11064788" cy="402336"/>
          </a:xfrm>
        </p:spPr>
        <p:txBody>
          <a:bodyPr/>
          <a:lstStyle/>
          <a:p>
            <a:r>
              <a:rPr lang="en-US"/>
              <a:t>[Headline]</a:t>
            </a:r>
          </a:p>
        </p:txBody>
      </p:sp>
      <p:sp>
        <p:nvSpPr>
          <p:cNvPr id="23" name="Subtitle">
            <a:extLst>
              <a:ext uri="{FF2B5EF4-FFF2-40B4-BE49-F238E27FC236}">
                <a16:creationId xmlns:a16="http://schemas.microsoft.com/office/drawing/2014/main" id="{5269F756-36C3-4378-BB35-C98BBDF8B9DB}"/>
              </a:ext>
            </a:extLst>
          </p:cNvPr>
          <p:cNvSpPr>
            <a:spLocks noGrp="1"/>
          </p:cNvSpPr>
          <p:nvPr>
            <p:ph type="body" sz="quarter" idx="14" hasCustomPrompt="1"/>
          </p:nvPr>
        </p:nvSpPr>
        <p:spPr>
          <a:xfrm>
            <a:off x="567041" y="1058237"/>
            <a:ext cx="11063817" cy="493776"/>
          </a:xfrm>
        </p:spPr>
        <p:txBody>
          <a:bodyPr>
            <a:noAutofit/>
          </a:bodyPr>
          <a:lstStyle>
            <a:lvl1pPr marL="0" indent="0">
              <a:buNone/>
              <a:defRPr sz="1800">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[Sub-headline]</a:t>
            </a:r>
          </a:p>
        </p:txBody>
      </p:sp>
      <p:sp>
        <p:nvSpPr>
          <p:cNvPr id="24" name="Text Placeholder 7">
            <a:extLst>
              <a:ext uri="{FF2B5EF4-FFF2-40B4-BE49-F238E27FC236}">
                <a16:creationId xmlns:a16="http://schemas.microsoft.com/office/drawing/2014/main" id="{B703467C-C8D9-42B1-8A23-41FBE3F8DD2B}"/>
              </a:ext>
            </a:extLst>
          </p:cNvPr>
          <p:cNvSpPr>
            <a:spLocks noGrp="1"/>
          </p:cNvSpPr>
          <p:nvPr>
            <p:ph type="body" sz="quarter" idx="28" hasCustomPrompt="1"/>
          </p:nvPr>
        </p:nvSpPr>
        <p:spPr>
          <a:xfrm>
            <a:off x="567039" y="1955800"/>
            <a:ext cx="5008563" cy="4064000"/>
          </a:xfrm>
        </p:spPr>
        <p:txBody>
          <a:body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16" name="Text Placeholder 15">
            <a:extLst>
              <a:ext uri="{FF2B5EF4-FFF2-40B4-BE49-F238E27FC236}">
                <a16:creationId xmlns:a16="http://schemas.microsoft.com/office/drawing/2014/main" id="{FC6CE9A5-1EBE-4621-8BA5-AA6C36FB5AA3}"/>
              </a:ext>
            </a:extLst>
          </p:cNvPr>
          <p:cNvSpPr>
            <a:spLocks noGrp="1"/>
          </p:cNvSpPr>
          <p:nvPr>
            <p:ph type="body" sz="quarter" idx="29" hasCustomPrompt="1"/>
          </p:nvPr>
        </p:nvSpPr>
        <p:spPr>
          <a:xfrm>
            <a:off x="7929777" y="1901826"/>
            <a:ext cx="3702051" cy="548640"/>
          </a:xfrm>
        </p:spPr>
        <p:txBody>
          <a:bodyPr/>
          <a:lstStyle>
            <a:lvl1pPr>
              <a:defRPr sz="1200"/>
            </a:lvl1pPr>
            <a:lvl2pPr>
              <a:defRPr sz="1200"/>
            </a:lvl2pPr>
            <a:lvl3pPr>
              <a:defRPr sz="1200"/>
            </a:lvl3pPr>
            <a:lvl4pPr>
              <a:defRPr sz="1200"/>
            </a:lvl4pPr>
            <a:lvl5pPr>
              <a:defRPr sz="1200"/>
            </a:lvl5pPr>
          </a:lstStyle>
          <a:p>
            <a:pPr lvl="0"/>
            <a:r>
              <a:rPr lang="en-US"/>
              <a:t>[Click to add content]</a:t>
            </a:r>
          </a:p>
          <a:p>
            <a:pPr lvl="1"/>
            <a:r>
              <a:rPr lang="en-US"/>
              <a:t>Second level</a:t>
            </a:r>
          </a:p>
          <a:p>
            <a:pPr lvl="2"/>
            <a:r>
              <a:rPr lang="en-US"/>
              <a:t>Third level</a:t>
            </a:r>
          </a:p>
        </p:txBody>
      </p:sp>
      <p:sp>
        <p:nvSpPr>
          <p:cNvPr id="26" name="Text Placeholder 25">
            <a:extLst>
              <a:ext uri="{FF2B5EF4-FFF2-40B4-BE49-F238E27FC236}">
                <a16:creationId xmlns:a16="http://schemas.microsoft.com/office/drawing/2014/main" id="{7B71C853-D31A-4FE2-A3F4-52EF33BB7DDE}"/>
              </a:ext>
            </a:extLst>
          </p:cNvPr>
          <p:cNvSpPr>
            <a:spLocks noGrp="1"/>
          </p:cNvSpPr>
          <p:nvPr>
            <p:ph type="body" sz="quarter" idx="30" hasCustomPrompt="1"/>
          </p:nvPr>
        </p:nvSpPr>
        <p:spPr>
          <a:xfrm>
            <a:off x="7929777" y="3067073"/>
            <a:ext cx="3702051" cy="548640"/>
          </a:xfrm>
        </p:spPr>
        <p:txBody>
          <a:bodyPr/>
          <a:lstStyle>
            <a:lvl1pPr>
              <a:defRPr sz="1200"/>
            </a:lvl1pPr>
            <a:lvl2pPr>
              <a:defRPr sz="1200"/>
            </a:lvl2pPr>
            <a:lvl3pPr>
              <a:defRPr sz="1200"/>
            </a:lvl3pPr>
            <a:lvl4pPr>
              <a:defRPr sz="1200"/>
            </a:lvl4pPr>
            <a:lvl5pPr>
              <a:defRPr sz="1200"/>
            </a:lvl5pPr>
          </a:lstStyle>
          <a:p>
            <a:pPr lvl="0"/>
            <a:r>
              <a:rPr lang="en-US"/>
              <a:t>[Click to add content]</a:t>
            </a:r>
          </a:p>
          <a:p>
            <a:pPr lvl="1"/>
            <a:r>
              <a:rPr lang="en-US"/>
              <a:t>Second level</a:t>
            </a:r>
          </a:p>
          <a:p>
            <a:pPr lvl="2"/>
            <a:r>
              <a:rPr lang="en-US"/>
              <a:t>Third level</a:t>
            </a:r>
          </a:p>
          <a:p>
            <a:pPr lvl="3"/>
            <a:endParaRPr lang="en-US"/>
          </a:p>
        </p:txBody>
      </p:sp>
      <p:sp>
        <p:nvSpPr>
          <p:cNvPr id="28" name="Text Placeholder 27">
            <a:extLst>
              <a:ext uri="{FF2B5EF4-FFF2-40B4-BE49-F238E27FC236}">
                <a16:creationId xmlns:a16="http://schemas.microsoft.com/office/drawing/2014/main" id="{CBB7F8EA-801E-49A7-8B26-28A6618F1B4F}"/>
              </a:ext>
            </a:extLst>
          </p:cNvPr>
          <p:cNvSpPr>
            <a:spLocks noGrp="1"/>
          </p:cNvSpPr>
          <p:nvPr>
            <p:ph type="body" sz="quarter" idx="31" hasCustomPrompt="1"/>
          </p:nvPr>
        </p:nvSpPr>
        <p:spPr>
          <a:xfrm>
            <a:off x="7931366" y="4249212"/>
            <a:ext cx="3700463" cy="548640"/>
          </a:xfrm>
        </p:spPr>
        <p:txBody>
          <a:bodyPr/>
          <a:lstStyle>
            <a:lvl1pPr>
              <a:defRPr sz="1200"/>
            </a:lvl1pPr>
            <a:lvl2pPr>
              <a:defRPr sz="1200"/>
            </a:lvl2pPr>
            <a:lvl3pPr>
              <a:defRPr sz="1200"/>
            </a:lvl3pPr>
            <a:lvl4pPr>
              <a:defRPr sz="1200"/>
            </a:lvl4pPr>
            <a:lvl5pPr>
              <a:defRPr sz="1200"/>
            </a:lvl5pPr>
          </a:lstStyle>
          <a:p>
            <a:pPr lvl="0"/>
            <a:r>
              <a:rPr lang="en-US"/>
              <a:t>[Click to add content]</a:t>
            </a:r>
          </a:p>
          <a:p>
            <a:pPr lvl="1"/>
            <a:r>
              <a:rPr lang="en-US"/>
              <a:t>Second level</a:t>
            </a:r>
          </a:p>
          <a:p>
            <a:pPr lvl="2"/>
            <a:r>
              <a:rPr lang="en-US"/>
              <a:t>Third level</a:t>
            </a:r>
          </a:p>
        </p:txBody>
      </p:sp>
      <p:sp>
        <p:nvSpPr>
          <p:cNvPr id="30" name="Text Placeholder 29">
            <a:extLst>
              <a:ext uri="{FF2B5EF4-FFF2-40B4-BE49-F238E27FC236}">
                <a16:creationId xmlns:a16="http://schemas.microsoft.com/office/drawing/2014/main" id="{3CAECFBE-8C5B-4F58-B0BE-FC92E55F22A5}"/>
              </a:ext>
            </a:extLst>
          </p:cNvPr>
          <p:cNvSpPr>
            <a:spLocks noGrp="1"/>
          </p:cNvSpPr>
          <p:nvPr>
            <p:ph type="body" sz="quarter" idx="32" hasCustomPrompt="1"/>
          </p:nvPr>
        </p:nvSpPr>
        <p:spPr>
          <a:xfrm>
            <a:off x="7920254" y="5378282"/>
            <a:ext cx="3711575" cy="548640"/>
          </a:xfrm>
        </p:spPr>
        <p:txBody>
          <a:bodyPr/>
          <a:lstStyle>
            <a:lvl1pPr>
              <a:defRPr sz="1200"/>
            </a:lvl1pPr>
            <a:lvl2pPr>
              <a:defRPr sz="1200"/>
            </a:lvl2pPr>
            <a:lvl3pPr>
              <a:defRPr sz="1200"/>
            </a:lvl3pPr>
            <a:lvl4pPr>
              <a:defRPr sz="1200"/>
            </a:lvl4pPr>
            <a:lvl5pPr>
              <a:defRPr sz="1200"/>
            </a:lvl5pPr>
          </a:lstStyle>
          <a:p>
            <a:pPr lvl="0"/>
            <a:r>
              <a:rPr lang="en-US"/>
              <a:t>[Click to add content]</a:t>
            </a:r>
          </a:p>
          <a:p>
            <a:pPr lvl="1"/>
            <a:r>
              <a:rPr lang="en-US"/>
              <a:t>Second level</a:t>
            </a:r>
          </a:p>
          <a:p>
            <a:pPr lvl="2"/>
            <a:r>
              <a:rPr lang="en-US"/>
              <a:t>Third level</a:t>
            </a:r>
          </a:p>
        </p:txBody>
      </p:sp>
      <p:sp>
        <p:nvSpPr>
          <p:cNvPr id="25" name="Text Placeholder 11">
            <a:extLst>
              <a:ext uri="{FF2B5EF4-FFF2-40B4-BE49-F238E27FC236}">
                <a16:creationId xmlns:a16="http://schemas.microsoft.com/office/drawing/2014/main" id="{78F1645D-E649-4CCA-A7B1-0A38FE8ACCFC}"/>
              </a:ext>
            </a:extLst>
          </p:cNvPr>
          <p:cNvSpPr>
            <a:spLocks noGrp="1"/>
          </p:cNvSpPr>
          <p:nvPr>
            <p:ph type="body" sz="quarter" idx="15" hasCustomPrompt="1"/>
          </p:nvPr>
        </p:nvSpPr>
        <p:spPr>
          <a:xfrm>
            <a:off x="567039" y="5687047"/>
            <a:ext cx="5015584" cy="332755"/>
          </a:xfrm>
        </p:spPr>
        <p:txBody>
          <a:bodyPr tIns="0" bIns="0" anchor="b"/>
          <a:lstStyle>
            <a:lvl1pPr marL="0" indent="0">
              <a:lnSpc>
                <a:spcPct val="70000"/>
              </a:lnSpc>
              <a:spcBef>
                <a:spcPts val="0"/>
              </a:spcBef>
              <a:spcAft>
                <a:spcPts val="200"/>
              </a:spcAft>
              <a:buSzPct val="25000"/>
              <a:buFont typeface="Arial" panose="020B0604020202020204" pitchFamily="34" charset="0"/>
              <a:buNone/>
              <a:defRPr sz="700">
                <a:latin typeface="+mn-lt"/>
              </a:defRPr>
            </a:lvl1pPr>
            <a:lvl2pPr marL="169858" indent="-112711">
              <a:lnSpc>
                <a:spcPct val="70000"/>
              </a:lnSpc>
              <a:spcBef>
                <a:spcPts val="0"/>
              </a:spcBef>
              <a:buFont typeface="Arial" panose="020B0604020202020204" pitchFamily="34" charset="0"/>
              <a:buChar char="•"/>
              <a:defRPr sz="900">
                <a:latin typeface="+mn-lt"/>
              </a:defRPr>
            </a:lvl2pPr>
            <a:lvl3pPr marL="341303" indent="0">
              <a:buNone/>
              <a:defRPr/>
            </a:lvl3pPr>
          </a:lstStyle>
          <a:p>
            <a:pPr lvl="0"/>
            <a:r>
              <a:rPr lang="en-US"/>
              <a:t>[Source / Legal disclaimer]</a:t>
            </a:r>
          </a:p>
        </p:txBody>
      </p:sp>
      <p:grpSp>
        <p:nvGrpSpPr>
          <p:cNvPr id="21" name="Group 20">
            <a:extLst>
              <a:ext uri="{FF2B5EF4-FFF2-40B4-BE49-F238E27FC236}">
                <a16:creationId xmlns:a16="http://schemas.microsoft.com/office/drawing/2014/main" id="{A536564A-10D3-464D-AFC2-90A9652124B9}"/>
              </a:ext>
            </a:extLst>
          </p:cNvPr>
          <p:cNvGrpSpPr/>
          <p:nvPr userDrawn="1"/>
        </p:nvGrpSpPr>
        <p:grpSpPr>
          <a:xfrm>
            <a:off x="12262442" y="4218015"/>
            <a:ext cx="1272540" cy="1049582"/>
            <a:chOff x="12262441" y="4218015"/>
            <a:chExt cx="1272540" cy="1049582"/>
          </a:xfrm>
        </p:grpSpPr>
        <p:sp>
          <p:nvSpPr>
            <p:cNvPr id="27" name="Rectangle 26">
              <a:extLst>
                <a:ext uri="{FF2B5EF4-FFF2-40B4-BE49-F238E27FC236}">
                  <a16:creationId xmlns:a16="http://schemas.microsoft.com/office/drawing/2014/main" id="{BF532385-C9F0-4CCE-B850-6E89396806EC}"/>
                </a:ext>
              </a:extLst>
            </p:cNvPr>
            <p:cNvSpPr/>
            <p:nvPr userDrawn="1"/>
          </p:nvSpPr>
          <p:spPr>
            <a:xfrm>
              <a:off x="12262441" y="4218015"/>
              <a:ext cx="1272540" cy="1049582"/>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a:solidFill>
                    <a:srgbClr val="000000"/>
                  </a:solidFill>
                </a:rPr>
                <a:t>Image placeholders indicate where an icon can be manually placed. </a:t>
              </a:r>
            </a:p>
          </p:txBody>
        </p:sp>
        <p:pic>
          <p:nvPicPr>
            <p:cNvPr id="29" name="Picture 28">
              <a:extLst>
                <a:ext uri="{FF2B5EF4-FFF2-40B4-BE49-F238E27FC236}">
                  <a16:creationId xmlns:a16="http://schemas.microsoft.com/office/drawing/2014/main" id="{E24C4543-1B8D-4A02-A1F9-19CC997EB85B}"/>
                </a:ext>
              </a:extLst>
            </p:cNvPr>
            <p:cNvPicPr>
              <a:picLocks noChangeAspect="1"/>
            </p:cNvPicPr>
            <p:nvPr userDrawn="1"/>
          </p:nvPicPr>
          <p:blipFill>
            <a:blip r:embed="rId2"/>
            <a:stretch>
              <a:fillRect/>
            </a:stretch>
          </p:blipFill>
          <p:spPr>
            <a:xfrm>
              <a:off x="12318081" y="4652913"/>
              <a:ext cx="468371" cy="461415"/>
            </a:xfrm>
            <a:prstGeom prst="rect">
              <a:avLst/>
            </a:prstGeom>
          </p:spPr>
        </p:pic>
        <p:cxnSp>
          <p:nvCxnSpPr>
            <p:cNvPr id="31" name="Straight Arrow Connector 30">
              <a:extLst>
                <a:ext uri="{FF2B5EF4-FFF2-40B4-BE49-F238E27FC236}">
                  <a16:creationId xmlns:a16="http://schemas.microsoft.com/office/drawing/2014/main" id="{FC92C11F-C54C-408D-A4A3-D9EE7B86C179}"/>
                </a:ext>
              </a:extLst>
            </p:cNvPr>
            <p:cNvCxnSpPr/>
            <p:nvPr userDrawn="1"/>
          </p:nvCxnSpPr>
          <p:spPr>
            <a:xfrm>
              <a:off x="12807984" y="4877596"/>
              <a:ext cx="158563"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AA2EC0B6-0C88-4ADC-B622-0533E5235615}"/>
                </a:ext>
              </a:extLst>
            </p:cNvPr>
            <p:cNvSpPr txBox="1"/>
            <p:nvPr userDrawn="1"/>
          </p:nvSpPr>
          <p:spPr>
            <a:xfrm>
              <a:off x="13006282" y="4646076"/>
              <a:ext cx="515415" cy="484748"/>
            </a:xfrm>
            <a:prstGeom prst="rect">
              <a:avLst/>
            </a:prstGeom>
            <a:noFill/>
          </p:spPr>
          <p:txBody>
            <a:bodyPr wrap="square" lIns="0" tIns="0" rIns="0" bIns="0" rtlCol="0">
              <a:spAutoFit/>
            </a:bodyPr>
            <a:lstStyle/>
            <a:p>
              <a:pPr algn="l">
                <a:lnSpc>
                  <a:spcPct val="90000"/>
                </a:lnSpc>
              </a:pPr>
              <a:r>
                <a:rPr lang="en-US" sz="700" b="1">
                  <a:solidFill>
                    <a:srgbClr val="000000"/>
                  </a:solidFill>
                </a:rPr>
                <a:t>Remove placeholder and place an icon in its place. </a:t>
              </a:r>
            </a:p>
          </p:txBody>
        </p:sp>
      </p:grpSp>
    </p:spTree>
    <p:extLst>
      <p:ext uri="{BB962C8B-B14F-4D97-AF65-F5344CB8AC3E}">
        <p14:creationId xmlns:p14="http://schemas.microsoft.com/office/powerpoint/2010/main" val="1666644835"/>
      </p:ext>
    </p:extLst>
  </p:cSld>
  <p:clrMapOvr>
    <a:masterClrMapping/>
  </p:clrMapOvr>
  <p:extLst>
    <p:ext uri="{DCECCB84-F9BA-43D5-87BE-67443E8EF086}">
      <p15:sldGuideLst xmlns:p15="http://schemas.microsoft.com/office/powerpoint/2012/main">
        <p15:guide id="1" orient="horz" pos="1232"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cons 2 x 3 Column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29940B1-2F58-478C-9279-907F3B75F27F}"/>
              </a:ext>
            </a:extLst>
          </p:cNvPr>
          <p:cNvSpPr>
            <a:spLocks noGrp="1"/>
          </p:cNvSpPr>
          <p:nvPr>
            <p:ph type="dt" sz="half" idx="10"/>
          </p:nvPr>
        </p:nvSpPr>
        <p:spPr/>
        <p:txBody>
          <a:bodyPr/>
          <a:lstStyle/>
          <a:p>
            <a:fld id="{2574261C-1186-4314-9E4F-3A8251C37F15}" type="datetime4">
              <a:rPr lang="en-US" smtClean="0"/>
              <a:t>September 27, 2024</a:t>
            </a:fld>
            <a:endParaRPr lang="en-US"/>
          </a:p>
        </p:txBody>
      </p:sp>
      <p:sp>
        <p:nvSpPr>
          <p:cNvPr id="4" name="Footer Placeholder 3">
            <a:extLst>
              <a:ext uri="{FF2B5EF4-FFF2-40B4-BE49-F238E27FC236}">
                <a16:creationId xmlns:a16="http://schemas.microsoft.com/office/drawing/2014/main" id="{195F75FF-32B2-4D03-BB2D-5F198E663B98}"/>
              </a:ext>
            </a:extLst>
          </p:cNvPr>
          <p:cNvSpPr>
            <a:spLocks noGrp="1"/>
          </p:cNvSpPr>
          <p:nvPr>
            <p:ph type="ftr" sz="quarter" idx="11"/>
          </p:nvPr>
        </p:nvSpPr>
        <p:spPr/>
        <p:txBody>
          <a:bodyPr/>
          <a:lstStyle/>
          <a:p>
            <a:r>
              <a:rPr lang="en-US"/>
              <a:t>S&amp;P Global Commodity Insights</a:t>
            </a:r>
          </a:p>
        </p:txBody>
      </p:sp>
      <p:sp>
        <p:nvSpPr>
          <p:cNvPr id="5" name="Slide Number Placeholder 4">
            <a:extLst>
              <a:ext uri="{FF2B5EF4-FFF2-40B4-BE49-F238E27FC236}">
                <a16:creationId xmlns:a16="http://schemas.microsoft.com/office/drawing/2014/main" id="{B0862F50-D7AA-4A1E-9B6A-F951D2D7E3E4}"/>
              </a:ext>
            </a:extLst>
          </p:cNvPr>
          <p:cNvSpPr>
            <a:spLocks noGrp="1"/>
          </p:cNvSpPr>
          <p:nvPr>
            <p:ph type="sldNum" sz="quarter" idx="12"/>
          </p:nvPr>
        </p:nvSpPr>
        <p:spPr/>
        <p:txBody>
          <a:bodyPr/>
          <a:lstStyle/>
          <a:p>
            <a:fld id="{5CFA18E4-D58E-4B28-B105-28D9665A8EBC}" type="slidenum">
              <a:rPr lang="en-US" smtClean="0"/>
              <a:pPr/>
              <a:t>‹#›</a:t>
            </a:fld>
            <a:endParaRPr lang="en-US"/>
          </a:p>
        </p:txBody>
      </p:sp>
      <p:sp>
        <p:nvSpPr>
          <p:cNvPr id="10" name="Subtitle Left Top">
            <a:extLst>
              <a:ext uri="{FF2B5EF4-FFF2-40B4-BE49-F238E27FC236}">
                <a16:creationId xmlns:a16="http://schemas.microsoft.com/office/drawing/2014/main" id="{07E51DF6-5287-4AD2-AA12-416779C1FC0A}"/>
              </a:ext>
            </a:extLst>
          </p:cNvPr>
          <p:cNvSpPr>
            <a:spLocks noGrp="1"/>
          </p:cNvSpPr>
          <p:nvPr>
            <p:ph type="body" sz="quarter" idx="16" hasCustomPrompt="1"/>
          </p:nvPr>
        </p:nvSpPr>
        <p:spPr>
          <a:xfrm>
            <a:off x="1737358" y="2627824"/>
            <a:ext cx="3841175" cy="267545"/>
          </a:xfrm>
        </p:spPr>
        <p:txBody>
          <a:bodyPr anchor="t">
            <a:noAutofit/>
          </a:bodyPr>
          <a:lstStyle>
            <a:lvl1pPr marL="0" indent="0">
              <a:buNone/>
              <a:defRPr sz="18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[Subtitle]</a:t>
            </a:r>
          </a:p>
        </p:txBody>
      </p:sp>
      <p:sp>
        <p:nvSpPr>
          <p:cNvPr id="12" name="Subtitle Left Bottom">
            <a:extLst>
              <a:ext uri="{FF2B5EF4-FFF2-40B4-BE49-F238E27FC236}">
                <a16:creationId xmlns:a16="http://schemas.microsoft.com/office/drawing/2014/main" id="{EAFBAFFF-2353-45BA-9DB7-107F32B6D650}"/>
              </a:ext>
            </a:extLst>
          </p:cNvPr>
          <p:cNvSpPr>
            <a:spLocks noGrp="1"/>
          </p:cNvSpPr>
          <p:nvPr>
            <p:ph type="body" sz="quarter" idx="17" hasCustomPrompt="1"/>
          </p:nvPr>
        </p:nvSpPr>
        <p:spPr>
          <a:xfrm>
            <a:off x="1736991" y="4188228"/>
            <a:ext cx="3841175" cy="267545"/>
          </a:xfrm>
        </p:spPr>
        <p:txBody>
          <a:bodyPr anchor="t">
            <a:noAutofit/>
          </a:bodyPr>
          <a:lstStyle>
            <a:lvl1pPr marL="0" indent="0">
              <a:buNone/>
              <a:defRPr sz="18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[Subtitle]</a:t>
            </a:r>
          </a:p>
        </p:txBody>
      </p:sp>
      <p:sp>
        <p:nvSpPr>
          <p:cNvPr id="14" name="Subtitle Right Top">
            <a:extLst>
              <a:ext uri="{FF2B5EF4-FFF2-40B4-BE49-F238E27FC236}">
                <a16:creationId xmlns:a16="http://schemas.microsoft.com/office/drawing/2014/main" id="{8BDAF52F-A15B-4CDD-8319-A23191DE4E14}"/>
              </a:ext>
            </a:extLst>
          </p:cNvPr>
          <p:cNvSpPr>
            <a:spLocks noGrp="1"/>
          </p:cNvSpPr>
          <p:nvPr>
            <p:ph type="body" sz="quarter" idx="19" hasCustomPrompt="1"/>
          </p:nvPr>
        </p:nvSpPr>
        <p:spPr>
          <a:xfrm>
            <a:off x="7800491" y="2622872"/>
            <a:ext cx="3831336" cy="267545"/>
          </a:xfrm>
        </p:spPr>
        <p:txBody>
          <a:bodyPr anchor="t">
            <a:noAutofit/>
          </a:bodyPr>
          <a:lstStyle>
            <a:lvl1pPr marL="0" indent="0">
              <a:buNone/>
              <a:defRPr sz="18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[Subtitle]</a:t>
            </a:r>
          </a:p>
        </p:txBody>
      </p:sp>
      <p:sp>
        <p:nvSpPr>
          <p:cNvPr id="7" name="Picture Placeholder Left Top">
            <a:extLst>
              <a:ext uri="{FF2B5EF4-FFF2-40B4-BE49-F238E27FC236}">
                <a16:creationId xmlns:a16="http://schemas.microsoft.com/office/drawing/2014/main" id="{EE4811C5-8A53-43BD-8758-631D0DA67029}"/>
              </a:ext>
            </a:extLst>
          </p:cNvPr>
          <p:cNvSpPr>
            <a:spLocks noGrp="1"/>
          </p:cNvSpPr>
          <p:nvPr>
            <p:ph type="pic" sz="quarter" idx="21" hasCustomPrompt="1"/>
          </p:nvPr>
        </p:nvSpPr>
        <p:spPr>
          <a:xfrm>
            <a:off x="567039" y="2622411"/>
            <a:ext cx="731520" cy="731520"/>
          </a:xfrm>
        </p:spPr>
        <p:txBody>
          <a:bodyPr anchor="ctr">
            <a:normAutofit/>
          </a:bodyPr>
          <a:lstStyle>
            <a:lvl1pPr marL="0" indent="0" algn="ctr">
              <a:buNone/>
              <a:defRPr sz="1100"/>
            </a:lvl1pPr>
          </a:lstStyle>
          <a:p>
            <a:r>
              <a:rPr lang="en-US"/>
              <a:t>[Image] or remove and place icon here</a:t>
            </a:r>
          </a:p>
        </p:txBody>
      </p:sp>
      <p:sp>
        <p:nvSpPr>
          <p:cNvPr id="19" name="Picture Placeholder  Left Bottom">
            <a:extLst>
              <a:ext uri="{FF2B5EF4-FFF2-40B4-BE49-F238E27FC236}">
                <a16:creationId xmlns:a16="http://schemas.microsoft.com/office/drawing/2014/main" id="{74E9CB25-CCB1-45E8-93FD-98982193B5D4}"/>
              </a:ext>
            </a:extLst>
          </p:cNvPr>
          <p:cNvSpPr>
            <a:spLocks noGrp="1"/>
          </p:cNvSpPr>
          <p:nvPr>
            <p:ph type="pic" sz="quarter" idx="22" hasCustomPrompt="1"/>
          </p:nvPr>
        </p:nvSpPr>
        <p:spPr>
          <a:xfrm>
            <a:off x="567039" y="4172910"/>
            <a:ext cx="731520" cy="731520"/>
          </a:xfrm>
        </p:spPr>
        <p:txBody>
          <a:bodyPr anchor="ctr">
            <a:normAutofit/>
          </a:bodyPr>
          <a:lstStyle>
            <a:lvl1pPr marL="0" indent="0" algn="ctr">
              <a:buNone/>
              <a:defRPr sz="1100"/>
            </a:lvl1pPr>
          </a:lstStyle>
          <a:p>
            <a:r>
              <a:rPr lang="en-US"/>
              <a:t>[Image] or remove and place icon here</a:t>
            </a:r>
          </a:p>
        </p:txBody>
      </p:sp>
      <p:sp>
        <p:nvSpPr>
          <p:cNvPr id="20" name="Picture Placeholder  Right Top">
            <a:extLst>
              <a:ext uri="{FF2B5EF4-FFF2-40B4-BE49-F238E27FC236}">
                <a16:creationId xmlns:a16="http://schemas.microsoft.com/office/drawing/2014/main" id="{FFBA88BC-581D-44A0-8366-78FD957E3F48}"/>
              </a:ext>
            </a:extLst>
          </p:cNvPr>
          <p:cNvSpPr>
            <a:spLocks noGrp="1"/>
          </p:cNvSpPr>
          <p:nvPr>
            <p:ph type="pic" sz="quarter" idx="23" hasCustomPrompt="1"/>
          </p:nvPr>
        </p:nvSpPr>
        <p:spPr>
          <a:xfrm>
            <a:off x="6610615" y="2622868"/>
            <a:ext cx="731520" cy="731520"/>
          </a:xfrm>
        </p:spPr>
        <p:txBody>
          <a:bodyPr anchor="ctr">
            <a:normAutofit/>
          </a:bodyPr>
          <a:lstStyle>
            <a:lvl1pPr marL="0" indent="0" algn="ctr">
              <a:buNone/>
              <a:defRPr sz="1100"/>
            </a:lvl1pPr>
          </a:lstStyle>
          <a:p>
            <a:r>
              <a:rPr lang="en-US"/>
              <a:t>[Image] or remove and place icon here</a:t>
            </a:r>
          </a:p>
        </p:txBody>
      </p:sp>
      <p:sp>
        <p:nvSpPr>
          <p:cNvPr id="18" name="Subtitle Right Bottom">
            <a:extLst>
              <a:ext uri="{FF2B5EF4-FFF2-40B4-BE49-F238E27FC236}">
                <a16:creationId xmlns:a16="http://schemas.microsoft.com/office/drawing/2014/main" id="{48492227-B5B3-481A-B3FF-29B58418F39B}"/>
              </a:ext>
            </a:extLst>
          </p:cNvPr>
          <p:cNvSpPr>
            <a:spLocks noGrp="1"/>
          </p:cNvSpPr>
          <p:nvPr>
            <p:ph type="body" sz="quarter" idx="24" hasCustomPrompt="1"/>
          </p:nvPr>
        </p:nvSpPr>
        <p:spPr>
          <a:xfrm>
            <a:off x="7800491" y="4172913"/>
            <a:ext cx="3831336" cy="267545"/>
          </a:xfrm>
        </p:spPr>
        <p:txBody>
          <a:bodyPr anchor="t">
            <a:noAutofit/>
          </a:bodyPr>
          <a:lstStyle>
            <a:lvl1pPr marL="0" indent="0">
              <a:buNone/>
              <a:defRPr sz="18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[Subtitle]</a:t>
            </a:r>
          </a:p>
        </p:txBody>
      </p:sp>
      <p:sp>
        <p:nvSpPr>
          <p:cNvPr id="22" name="Picture Placeholder  Right Bottom">
            <a:extLst>
              <a:ext uri="{FF2B5EF4-FFF2-40B4-BE49-F238E27FC236}">
                <a16:creationId xmlns:a16="http://schemas.microsoft.com/office/drawing/2014/main" id="{69CBDF09-485D-4CCF-AFB2-375A0E84346C}"/>
              </a:ext>
            </a:extLst>
          </p:cNvPr>
          <p:cNvSpPr>
            <a:spLocks noGrp="1"/>
          </p:cNvSpPr>
          <p:nvPr>
            <p:ph type="pic" sz="quarter" idx="26" hasCustomPrompt="1"/>
          </p:nvPr>
        </p:nvSpPr>
        <p:spPr>
          <a:xfrm>
            <a:off x="6610615" y="4172910"/>
            <a:ext cx="731520" cy="731520"/>
          </a:xfrm>
        </p:spPr>
        <p:txBody>
          <a:bodyPr anchor="ctr">
            <a:normAutofit/>
          </a:bodyPr>
          <a:lstStyle>
            <a:lvl1pPr marL="0" indent="0" algn="ctr">
              <a:buNone/>
              <a:defRPr sz="1100"/>
            </a:lvl1pPr>
          </a:lstStyle>
          <a:p>
            <a:r>
              <a:rPr lang="en-US"/>
              <a:t>[Image] or remove and place icon here</a:t>
            </a:r>
          </a:p>
        </p:txBody>
      </p:sp>
      <p:sp>
        <p:nvSpPr>
          <p:cNvPr id="6" name="Title 5">
            <a:extLst>
              <a:ext uri="{FF2B5EF4-FFF2-40B4-BE49-F238E27FC236}">
                <a16:creationId xmlns:a16="http://schemas.microsoft.com/office/drawing/2014/main" id="{EC9BB004-440E-4E63-BA39-D1ED22635112}"/>
              </a:ext>
            </a:extLst>
          </p:cNvPr>
          <p:cNvSpPr>
            <a:spLocks noGrp="1"/>
          </p:cNvSpPr>
          <p:nvPr>
            <p:ph type="title" hasCustomPrompt="1"/>
          </p:nvPr>
        </p:nvSpPr>
        <p:spPr>
          <a:xfrm>
            <a:off x="567039" y="652074"/>
            <a:ext cx="11064788" cy="402336"/>
          </a:xfrm>
        </p:spPr>
        <p:txBody>
          <a:bodyPr/>
          <a:lstStyle/>
          <a:p>
            <a:r>
              <a:rPr lang="en-US"/>
              <a:t>[Headline]</a:t>
            </a:r>
          </a:p>
        </p:txBody>
      </p:sp>
      <p:sp>
        <p:nvSpPr>
          <p:cNvPr id="24" name="Subtitle">
            <a:extLst>
              <a:ext uri="{FF2B5EF4-FFF2-40B4-BE49-F238E27FC236}">
                <a16:creationId xmlns:a16="http://schemas.microsoft.com/office/drawing/2014/main" id="{2B81222A-AD44-419D-AE7D-FC16877A7C3C}"/>
              </a:ext>
            </a:extLst>
          </p:cNvPr>
          <p:cNvSpPr>
            <a:spLocks noGrp="1"/>
          </p:cNvSpPr>
          <p:nvPr>
            <p:ph type="body" sz="quarter" idx="14" hasCustomPrompt="1"/>
          </p:nvPr>
        </p:nvSpPr>
        <p:spPr>
          <a:xfrm>
            <a:off x="567041" y="1058237"/>
            <a:ext cx="11063817" cy="240338"/>
          </a:xfrm>
        </p:spPr>
        <p:txBody>
          <a:bodyPr>
            <a:noAutofit/>
          </a:bodyPr>
          <a:lstStyle>
            <a:lvl1pPr marL="0" indent="0">
              <a:buNone/>
              <a:defRPr sz="1800">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[Sub-headline]</a:t>
            </a:r>
          </a:p>
        </p:txBody>
      </p:sp>
      <p:sp>
        <p:nvSpPr>
          <p:cNvPr id="25" name="Text Placeholder 15">
            <a:extLst>
              <a:ext uri="{FF2B5EF4-FFF2-40B4-BE49-F238E27FC236}">
                <a16:creationId xmlns:a16="http://schemas.microsoft.com/office/drawing/2014/main" id="{05E6230F-1C56-461B-9B88-11AB915831C6}"/>
              </a:ext>
            </a:extLst>
          </p:cNvPr>
          <p:cNvSpPr>
            <a:spLocks noGrp="1"/>
          </p:cNvSpPr>
          <p:nvPr>
            <p:ph type="body" sz="quarter" idx="29" hasCustomPrompt="1"/>
          </p:nvPr>
        </p:nvSpPr>
        <p:spPr>
          <a:xfrm>
            <a:off x="1743983" y="2972154"/>
            <a:ext cx="3831317" cy="914400"/>
          </a:xfrm>
        </p:spPr>
        <p:txBody>
          <a:bodyPr/>
          <a:lstStyle>
            <a:lvl1pPr>
              <a:defRPr sz="1200"/>
            </a:lvl1pPr>
            <a:lvl2pPr>
              <a:defRPr sz="1200"/>
            </a:lvl2pPr>
            <a:lvl3pPr>
              <a:defRPr sz="1200"/>
            </a:lvl3pPr>
            <a:lvl4pPr>
              <a:defRPr sz="1200"/>
            </a:lvl4pPr>
            <a:lvl5pPr>
              <a:defRPr sz="1200"/>
            </a:lvl5pPr>
          </a:lstStyle>
          <a:p>
            <a:pPr lvl="0"/>
            <a:r>
              <a:rPr lang="en-US"/>
              <a:t>[Click to add content]</a:t>
            </a:r>
          </a:p>
          <a:p>
            <a:pPr lvl="1"/>
            <a:r>
              <a:rPr lang="en-US"/>
              <a:t>Second level</a:t>
            </a:r>
          </a:p>
          <a:p>
            <a:pPr lvl="2"/>
            <a:r>
              <a:rPr lang="en-US"/>
              <a:t>Third level</a:t>
            </a:r>
          </a:p>
        </p:txBody>
      </p:sp>
      <p:sp>
        <p:nvSpPr>
          <p:cNvPr id="26" name="Text Placeholder 25">
            <a:extLst>
              <a:ext uri="{FF2B5EF4-FFF2-40B4-BE49-F238E27FC236}">
                <a16:creationId xmlns:a16="http://schemas.microsoft.com/office/drawing/2014/main" id="{AA7B42EF-1BE9-449C-8477-432DE29015F5}"/>
              </a:ext>
            </a:extLst>
          </p:cNvPr>
          <p:cNvSpPr>
            <a:spLocks noGrp="1"/>
          </p:cNvSpPr>
          <p:nvPr>
            <p:ph type="body" sz="quarter" idx="30" hasCustomPrompt="1"/>
          </p:nvPr>
        </p:nvSpPr>
        <p:spPr>
          <a:xfrm>
            <a:off x="1743983" y="4555408"/>
            <a:ext cx="3831317" cy="914400"/>
          </a:xfrm>
        </p:spPr>
        <p:txBody>
          <a:bodyPr/>
          <a:lstStyle>
            <a:lvl1pPr>
              <a:defRPr sz="1200"/>
            </a:lvl1pPr>
            <a:lvl2pPr>
              <a:defRPr sz="1200"/>
            </a:lvl2pPr>
            <a:lvl3pPr>
              <a:defRPr sz="1200"/>
            </a:lvl3pPr>
            <a:lvl4pPr>
              <a:defRPr sz="1200"/>
            </a:lvl4pPr>
            <a:lvl5pPr>
              <a:defRPr sz="1200"/>
            </a:lvl5pPr>
          </a:lstStyle>
          <a:p>
            <a:pPr lvl="0"/>
            <a:r>
              <a:rPr lang="en-US"/>
              <a:t>[Click to add content]</a:t>
            </a:r>
          </a:p>
          <a:p>
            <a:pPr lvl="1"/>
            <a:r>
              <a:rPr lang="en-US"/>
              <a:t>Second level</a:t>
            </a:r>
          </a:p>
          <a:p>
            <a:pPr lvl="2"/>
            <a:r>
              <a:rPr lang="en-US"/>
              <a:t>Third level</a:t>
            </a:r>
          </a:p>
          <a:p>
            <a:pPr lvl="3"/>
            <a:endParaRPr lang="en-US"/>
          </a:p>
        </p:txBody>
      </p:sp>
      <p:sp>
        <p:nvSpPr>
          <p:cNvPr id="27" name="Text Placeholder 27">
            <a:extLst>
              <a:ext uri="{FF2B5EF4-FFF2-40B4-BE49-F238E27FC236}">
                <a16:creationId xmlns:a16="http://schemas.microsoft.com/office/drawing/2014/main" id="{533C9495-BA5F-49D6-BA30-585F3B84D901}"/>
              </a:ext>
            </a:extLst>
          </p:cNvPr>
          <p:cNvSpPr>
            <a:spLocks noGrp="1"/>
          </p:cNvSpPr>
          <p:nvPr>
            <p:ph type="body" sz="quarter" idx="31" hasCustomPrompt="1"/>
          </p:nvPr>
        </p:nvSpPr>
        <p:spPr>
          <a:xfrm>
            <a:off x="7800491" y="2993949"/>
            <a:ext cx="3831336" cy="914400"/>
          </a:xfrm>
        </p:spPr>
        <p:txBody>
          <a:bodyPr/>
          <a:lstStyle>
            <a:lvl1pPr>
              <a:defRPr sz="1200"/>
            </a:lvl1pPr>
            <a:lvl2pPr>
              <a:defRPr sz="1200"/>
            </a:lvl2pPr>
            <a:lvl3pPr>
              <a:defRPr sz="1200"/>
            </a:lvl3pPr>
            <a:lvl4pPr>
              <a:defRPr sz="1200"/>
            </a:lvl4pPr>
            <a:lvl5pPr>
              <a:defRPr sz="1200"/>
            </a:lvl5pPr>
          </a:lstStyle>
          <a:p>
            <a:pPr lvl="0"/>
            <a:r>
              <a:rPr lang="en-US"/>
              <a:t>[Click to add content]</a:t>
            </a:r>
          </a:p>
          <a:p>
            <a:pPr lvl="1"/>
            <a:r>
              <a:rPr lang="en-US"/>
              <a:t>Second level</a:t>
            </a:r>
          </a:p>
          <a:p>
            <a:pPr lvl="2"/>
            <a:r>
              <a:rPr lang="en-US"/>
              <a:t>Third level</a:t>
            </a:r>
          </a:p>
        </p:txBody>
      </p:sp>
      <p:sp>
        <p:nvSpPr>
          <p:cNvPr id="28" name="Text Placeholder 29">
            <a:extLst>
              <a:ext uri="{FF2B5EF4-FFF2-40B4-BE49-F238E27FC236}">
                <a16:creationId xmlns:a16="http://schemas.microsoft.com/office/drawing/2014/main" id="{DDBBF21A-DAE9-4522-87F3-D7D3D9057AA7}"/>
              </a:ext>
            </a:extLst>
          </p:cNvPr>
          <p:cNvSpPr>
            <a:spLocks noGrp="1"/>
          </p:cNvSpPr>
          <p:nvPr>
            <p:ph type="body" sz="quarter" idx="32" hasCustomPrompt="1"/>
          </p:nvPr>
        </p:nvSpPr>
        <p:spPr>
          <a:xfrm>
            <a:off x="7800491" y="4555408"/>
            <a:ext cx="3831336" cy="914400"/>
          </a:xfrm>
        </p:spPr>
        <p:txBody>
          <a:bodyPr/>
          <a:lstStyle>
            <a:lvl1pPr>
              <a:defRPr sz="1200"/>
            </a:lvl1pPr>
            <a:lvl2pPr>
              <a:defRPr sz="1200"/>
            </a:lvl2pPr>
            <a:lvl3pPr>
              <a:defRPr sz="1200"/>
            </a:lvl3pPr>
            <a:lvl4pPr>
              <a:defRPr sz="1200"/>
            </a:lvl4pPr>
            <a:lvl5pPr>
              <a:defRPr sz="1200"/>
            </a:lvl5pPr>
          </a:lstStyle>
          <a:p>
            <a:pPr lvl="0"/>
            <a:r>
              <a:rPr lang="en-US"/>
              <a:t>[Click to add content]</a:t>
            </a:r>
          </a:p>
          <a:p>
            <a:pPr lvl="1"/>
            <a:r>
              <a:rPr lang="en-US"/>
              <a:t>Second level</a:t>
            </a:r>
          </a:p>
          <a:p>
            <a:pPr lvl="2"/>
            <a:r>
              <a:rPr lang="en-US"/>
              <a:t>Third level</a:t>
            </a:r>
          </a:p>
        </p:txBody>
      </p:sp>
      <p:sp>
        <p:nvSpPr>
          <p:cNvPr id="29" name="Text Placeholder 7">
            <a:extLst>
              <a:ext uri="{FF2B5EF4-FFF2-40B4-BE49-F238E27FC236}">
                <a16:creationId xmlns:a16="http://schemas.microsoft.com/office/drawing/2014/main" id="{B06BE881-5974-48A9-8985-A2E692CD3019}"/>
              </a:ext>
            </a:extLst>
          </p:cNvPr>
          <p:cNvSpPr>
            <a:spLocks noGrp="1"/>
          </p:cNvSpPr>
          <p:nvPr>
            <p:ph type="body" sz="quarter" idx="15" hasCustomPrompt="1"/>
          </p:nvPr>
        </p:nvSpPr>
        <p:spPr>
          <a:xfrm>
            <a:off x="567039" y="1789298"/>
            <a:ext cx="11064788" cy="676656"/>
          </a:xfrm>
        </p:spPr>
        <p:txBody>
          <a:bodyPr>
            <a:noAutofit/>
          </a:bodyPr>
          <a:lstStyle>
            <a:lvl1pPr marL="0" indent="0">
              <a:buFont typeface="Arial" panose="020B0604020202020204" pitchFamily="34" charset="0"/>
              <a:buChar char="​"/>
              <a:defRPr sz="1600"/>
            </a:lvl1pPr>
            <a:lvl2pPr marL="227008" indent="-227008">
              <a:defRPr sz="1600"/>
            </a:lvl2pPr>
            <a:lvl3pPr marL="460363" indent="-233357">
              <a:defRPr sz="1400"/>
            </a:lvl3pPr>
            <a:lvl4pPr marL="687371" indent="-227008">
              <a:defRPr sz="1200"/>
            </a:lvl4pPr>
            <a:lvl5pPr marL="914377" indent="-227008">
              <a:defRPr sz="1200"/>
            </a:lvl5pPr>
          </a:lstStyle>
          <a:p>
            <a:pPr lvl="0"/>
            <a:r>
              <a:rPr lang="en-US"/>
              <a:t>[Click to add statement]</a:t>
            </a:r>
          </a:p>
        </p:txBody>
      </p:sp>
      <p:sp>
        <p:nvSpPr>
          <p:cNvPr id="23" name="Text Placeholder 11">
            <a:extLst>
              <a:ext uri="{FF2B5EF4-FFF2-40B4-BE49-F238E27FC236}">
                <a16:creationId xmlns:a16="http://schemas.microsoft.com/office/drawing/2014/main" id="{36E68001-A0D1-4115-B78E-9C9FED332190}"/>
              </a:ext>
            </a:extLst>
          </p:cNvPr>
          <p:cNvSpPr>
            <a:spLocks noGrp="1"/>
          </p:cNvSpPr>
          <p:nvPr>
            <p:ph type="body" sz="quarter" idx="33" hasCustomPrompt="1"/>
          </p:nvPr>
        </p:nvSpPr>
        <p:spPr>
          <a:xfrm>
            <a:off x="567039" y="5729021"/>
            <a:ext cx="11060912" cy="290781"/>
          </a:xfrm>
        </p:spPr>
        <p:txBody>
          <a:bodyPr tIns="0" bIns="0" anchor="b"/>
          <a:lstStyle>
            <a:lvl1pPr marL="0" indent="0">
              <a:lnSpc>
                <a:spcPct val="70000"/>
              </a:lnSpc>
              <a:spcBef>
                <a:spcPts val="0"/>
              </a:spcBef>
              <a:spcAft>
                <a:spcPts val="200"/>
              </a:spcAft>
              <a:buSzPct val="25000"/>
              <a:buFont typeface="Arial" panose="020B0604020202020204" pitchFamily="34" charset="0"/>
              <a:buNone/>
              <a:defRPr sz="700">
                <a:latin typeface="+mn-lt"/>
              </a:defRPr>
            </a:lvl1pPr>
            <a:lvl2pPr marL="169858" indent="-112711">
              <a:lnSpc>
                <a:spcPct val="70000"/>
              </a:lnSpc>
              <a:spcBef>
                <a:spcPts val="0"/>
              </a:spcBef>
              <a:buFont typeface="Arial" panose="020B0604020202020204" pitchFamily="34" charset="0"/>
              <a:buChar char="•"/>
              <a:defRPr sz="900">
                <a:latin typeface="+mn-lt"/>
              </a:defRPr>
            </a:lvl2pPr>
            <a:lvl3pPr marL="341303" indent="0">
              <a:buNone/>
              <a:defRPr/>
            </a:lvl3pPr>
          </a:lstStyle>
          <a:p>
            <a:pPr lvl="0"/>
            <a:r>
              <a:rPr lang="en-US"/>
              <a:t>[Source / Legal disclaimer]</a:t>
            </a:r>
          </a:p>
        </p:txBody>
      </p:sp>
      <p:grpSp>
        <p:nvGrpSpPr>
          <p:cNvPr id="21" name="Group 20">
            <a:extLst>
              <a:ext uri="{FF2B5EF4-FFF2-40B4-BE49-F238E27FC236}">
                <a16:creationId xmlns:a16="http://schemas.microsoft.com/office/drawing/2014/main" id="{3F59CB36-047A-412C-B74C-B41652A71EBD}"/>
              </a:ext>
            </a:extLst>
          </p:cNvPr>
          <p:cNvGrpSpPr/>
          <p:nvPr userDrawn="1"/>
        </p:nvGrpSpPr>
        <p:grpSpPr>
          <a:xfrm>
            <a:off x="12262442" y="4218015"/>
            <a:ext cx="1272540" cy="1049582"/>
            <a:chOff x="12262441" y="4218015"/>
            <a:chExt cx="1272540" cy="1049582"/>
          </a:xfrm>
        </p:grpSpPr>
        <p:sp>
          <p:nvSpPr>
            <p:cNvPr id="30" name="Rectangle 29">
              <a:extLst>
                <a:ext uri="{FF2B5EF4-FFF2-40B4-BE49-F238E27FC236}">
                  <a16:creationId xmlns:a16="http://schemas.microsoft.com/office/drawing/2014/main" id="{E0399432-DBD4-42C0-8379-85A4BD431080}"/>
                </a:ext>
              </a:extLst>
            </p:cNvPr>
            <p:cNvSpPr/>
            <p:nvPr userDrawn="1"/>
          </p:nvSpPr>
          <p:spPr>
            <a:xfrm>
              <a:off x="12262441" y="4218015"/>
              <a:ext cx="1272540" cy="1049582"/>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a:solidFill>
                    <a:srgbClr val="000000"/>
                  </a:solidFill>
                </a:rPr>
                <a:t>Image placeholders indicate where an icon can be manually placed. </a:t>
              </a:r>
            </a:p>
          </p:txBody>
        </p:sp>
        <p:pic>
          <p:nvPicPr>
            <p:cNvPr id="31" name="Picture 30">
              <a:extLst>
                <a:ext uri="{FF2B5EF4-FFF2-40B4-BE49-F238E27FC236}">
                  <a16:creationId xmlns:a16="http://schemas.microsoft.com/office/drawing/2014/main" id="{B841ABFA-4D7E-4DBA-9F3E-65CB77310EFB}"/>
                </a:ext>
              </a:extLst>
            </p:cNvPr>
            <p:cNvPicPr>
              <a:picLocks noChangeAspect="1"/>
            </p:cNvPicPr>
            <p:nvPr userDrawn="1"/>
          </p:nvPicPr>
          <p:blipFill>
            <a:blip r:embed="rId2"/>
            <a:stretch>
              <a:fillRect/>
            </a:stretch>
          </p:blipFill>
          <p:spPr>
            <a:xfrm>
              <a:off x="12318081" y="4652913"/>
              <a:ext cx="468371" cy="461415"/>
            </a:xfrm>
            <a:prstGeom prst="rect">
              <a:avLst/>
            </a:prstGeom>
          </p:spPr>
        </p:pic>
        <p:cxnSp>
          <p:nvCxnSpPr>
            <p:cNvPr id="32" name="Straight Arrow Connector 31">
              <a:extLst>
                <a:ext uri="{FF2B5EF4-FFF2-40B4-BE49-F238E27FC236}">
                  <a16:creationId xmlns:a16="http://schemas.microsoft.com/office/drawing/2014/main" id="{9EB52848-2D3B-4097-A6D9-E28D3C89340F}"/>
                </a:ext>
              </a:extLst>
            </p:cNvPr>
            <p:cNvCxnSpPr/>
            <p:nvPr userDrawn="1"/>
          </p:nvCxnSpPr>
          <p:spPr>
            <a:xfrm>
              <a:off x="12807984" y="4877596"/>
              <a:ext cx="158563"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8850850A-0FEE-49F7-B273-EB6D92F50F8F}"/>
                </a:ext>
              </a:extLst>
            </p:cNvPr>
            <p:cNvSpPr txBox="1"/>
            <p:nvPr userDrawn="1"/>
          </p:nvSpPr>
          <p:spPr>
            <a:xfrm>
              <a:off x="13006282" y="4646076"/>
              <a:ext cx="515415" cy="484748"/>
            </a:xfrm>
            <a:prstGeom prst="rect">
              <a:avLst/>
            </a:prstGeom>
            <a:noFill/>
          </p:spPr>
          <p:txBody>
            <a:bodyPr wrap="square" lIns="0" tIns="0" rIns="0" bIns="0" rtlCol="0">
              <a:spAutoFit/>
            </a:bodyPr>
            <a:lstStyle/>
            <a:p>
              <a:pPr algn="l">
                <a:lnSpc>
                  <a:spcPct val="90000"/>
                </a:lnSpc>
              </a:pPr>
              <a:r>
                <a:rPr lang="en-US" sz="700" b="1">
                  <a:solidFill>
                    <a:srgbClr val="000000"/>
                  </a:solidFill>
                </a:rPr>
                <a:t>Remove placeholder and place an icon in its place. </a:t>
              </a:r>
            </a:p>
          </p:txBody>
        </p:sp>
      </p:grpSp>
    </p:spTree>
    <p:extLst>
      <p:ext uri="{BB962C8B-B14F-4D97-AF65-F5344CB8AC3E}">
        <p14:creationId xmlns:p14="http://schemas.microsoft.com/office/powerpoint/2010/main" val="3068551271"/>
      </p:ext>
    </p:extLst>
  </p:cSld>
  <p:clrMapOvr>
    <a:masterClrMapping/>
  </p:clrMapOvr>
  <p:extLst>
    <p:ext uri="{DCECCB84-F9BA-43D5-87BE-67443E8EF086}">
      <p15:sldGuideLst xmlns:p15="http://schemas.microsoft.com/office/powerpoint/2012/main">
        <p15:guide id="1" orient="horz" pos="1232"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cons 2 x 3 Columns 2">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37AF9AF-AE54-4466-B610-23FEA107CD2A}"/>
              </a:ext>
            </a:extLst>
          </p:cNvPr>
          <p:cNvSpPr/>
          <p:nvPr userDrawn="1"/>
        </p:nvSpPr>
        <p:spPr>
          <a:xfrm>
            <a:off x="0" y="0"/>
            <a:ext cx="12192000" cy="14904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sp>
        <p:nvSpPr>
          <p:cNvPr id="29" name="Subtitle">
            <a:extLst>
              <a:ext uri="{FF2B5EF4-FFF2-40B4-BE49-F238E27FC236}">
                <a16:creationId xmlns:a16="http://schemas.microsoft.com/office/drawing/2014/main" id="{E4B3DF4C-61D8-402C-B483-36731128815A}"/>
              </a:ext>
            </a:extLst>
          </p:cNvPr>
          <p:cNvSpPr>
            <a:spLocks noGrp="1"/>
          </p:cNvSpPr>
          <p:nvPr>
            <p:ph type="body" sz="quarter" idx="14" hasCustomPrompt="1"/>
          </p:nvPr>
        </p:nvSpPr>
        <p:spPr>
          <a:xfrm>
            <a:off x="567041" y="1058237"/>
            <a:ext cx="11063817" cy="311304"/>
          </a:xfrm>
        </p:spPr>
        <p:txBody>
          <a:bodyPr>
            <a:noAutofit/>
          </a:bodyPr>
          <a:lstStyle>
            <a:lvl1pPr marL="0" indent="0">
              <a:buNone/>
              <a:defRPr sz="1800">
                <a:solidFill>
                  <a:schemeClr val="bg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[Sub-headline]</a:t>
            </a:r>
          </a:p>
        </p:txBody>
      </p:sp>
      <p:sp>
        <p:nvSpPr>
          <p:cNvPr id="3" name="Date Placeholder 2">
            <a:extLst>
              <a:ext uri="{FF2B5EF4-FFF2-40B4-BE49-F238E27FC236}">
                <a16:creationId xmlns:a16="http://schemas.microsoft.com/office/drawing/2014/main" id="{429940B1-2F58-478C-9279-907F3B75F27F}"/>
              </a:ext>
            </a:extLst>
          </p:cNvPr>
          <p:cNvSpPr>
            <a:spLocks noGrp="1"/>
          </p:cNvSpPr>
          <p:nvPr>
            <p:ph type="dt" sz="half" idx="10"/>
          </p:nvPr>
        </p:nvSpPr>
        <p:spPr/>
        <p:txBody>
          <a:bodyPr/>
          <a:lstStyle/>
          <a:p>
            <a:fld id="{9E92493A-C803-4FA4-BB99-F2796419BBD2}" type="datetime4">
              <a:rPr lang="en-US" smtClean="0"/>
              <a:t>September 27, 2024</a:t>
            </a:fld>
            <a:endParaRPr lang="en-US"/>
          </a:p>
        </p:txBody>
      </p:sp>
      <p:sp>
        <p:nvSpPr>
          <p:cNvPr id="4" name="Footer Placeholder 3">
            <a:extLst>
              <a:ext uri="{FF2B5EF4-FFF2-40B4-BE49-F238E27FC236}">
                <a16:creationId xmlns:a16="http://schemas.microsoft.com/office/drawing/2014/main" id="{195F75FF-32B2-4D03-BB2D-5F198E663B98}"/>
              </a:ext>
            </a:extLst>
          </p:cNvPr>
          <p:cNvSpPr>
            <a:spLocks noGrp="1"/>
          </p:cNvSpPr>
          <p:nvPr>
            <p:ph type="ftr" sz="quarter" idx="11"/>
          </p:nvPr>
        </p:nvSpPr>
        <p:spPr/>
        <p:txBody>
          <a:bodyPr/>
          <a:lstStyle>
            <a:lvl1pPr>
              <a:defRPr>
                <a:solidFill>
                  <a:schemeClr val="tx1"/>
                </a:solidFill>
              </a:defRPr>
            </a:lvl1pPr>
          </a:lstStyle>
          <a:p>
            <a:r>
              <a:rPr lang="en-US"/>
              <a:t>S&amp;P Global Commodity Insights</a:t>
            </a:r>
          </a:p>
        </p:txBody>
      </p:sp>
      <p:sp>
        <p:nvSpPr>
          <p:cNvPr id="5" name="Slide Number Placeholder 4">
            <a:extLst>
              <a:ext uri="{FF2B5EF4-FFF2-40B4-BE49-F238E27FC236}">
                <a16:creationId xmlns:a16="http://schemas.microsoft.com/office/drawing/2014/main" id="{B0862F50-D7AA-4A1E-9B6A-F951D2D7E3E4}"/>
              </a:ext>
            </a:extLst>
          </p:cNvPr>
          <p:cNvSpPr>
            <a:spLocks noGrp="1"/>
          </p:cNvSpPr>
          <p:nvPr>
            <p:ph type="sldNum" sz="quarter" idx="12"/>
          </p:nvPr>
        </p:nvSpPr>
        <p:spPr/>
        <p:txBody>
          <a:bodyPr/>
          <a:lstStyle/>
          <a:p>
            <a:fld id="{5CFA18E4-D58E-4B28-B105-28D9665A8EBC}" type="slidenum">
              <a:rPr lang="en-US" smtClean="0"/>
              <a:pPr/>
              <a:t>‹#›</a:t>
            </a:fld>
            <a:endParaRPr lang="en-US"/>
          </a:p>
        </p:txBody>
      </p:sp>
      <p:sp>
        <p:nvSpPr>
          <p:cNvPr id="10" name="Subtitle Left Top">
            <a:extLst>
              <a:ext uri="{FF2B5EF4-FFF2-40B4-BE49-F238E27FC236}">
                <a16:creationId xmlns:a16="http://schemas.microsoft.com/office/drawing/2014/main" id="{07E51DF6-5287-4AD2-AA12-416779C1FC0A}"/>
              </a:ext>
            </a:extLst>
          </p:cNvPr>
          <p:cNvSpPr>
            <a:spLocks noGrp="1"/>
          </p:cNvSpPr>
          <p:nvPr>
            <p:ph type="body" sz="quarter" idx="16" hasCustomPrompt="1"/>
          </p:nvPr>
        </p:nvSpPr>
        <p:spPr>
          <a:xfrm>
            <a:off x="1737358" y="2627824"/>
            <a:ext cx="3841175" cy="267545"/>
          </a:xfrm>
        </p:spPr>
        <p:txBody>
          <a:bodyPr anchor="t">
            <a:noAutofit/>
          </a:bodyPr>
          <a:lstStyle>
            <a:lvl1pPr marL="0" indent="0">
              <a:buNone/>
              <a:defRPr sz="18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[Subtitle]</a:t>
            </a:r>
          </a:p>
        </p:txBody>
      </p:sp>
      <p:sp>
        <p:nvSpPr>
          <p:cNvPr id="12" name="Subtitle Left Bottom">
            <a:extLst>
              <a:ext uri="{FF2B5EF4-FFF2-40B4-BE49-F238E27FC236}">
                <a16:creationId xmlns:a16="http://schemas.microsoft.com/office/drawing/2014/main" id="{EAFBAFFF-2353-45BA-9DB7-107F32B6D650}"/>
              </a:ext>
            </a:extLst>
          </p:cNvPr>
          <p:cNvSpPr>
            <a:spLocks noGrp="1"/>
          </p:cNvSpPr>
          <p:nvPr>
            <p:ph type="body" sz="quarter" idx="17" hasCustomPrompt="1"/>
          </p:nvPr>
        </p:nvSpPr>
        <p:spPr>
          <a:xfrm>
            <a:off x="1736991" y="4184211"/>
            <a:ext cx="3841175" cy="267545"/>
          </a:xfrm>
        </p:spPr>
        <p:txBody>
          <a:bodyPr anchor="t">
            <a:noAutofit/>
          </a:bodyPr>
          <a:lstStyle>
            <a:lvl1pPr marL="0" indent="0">
              <a:buNone/>
              <a:defRPr sz="18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[Subtitle]</a:t>
            </a:r>
          </a:p>
        </p:txBody>
      </p:sp>
      <p:sp>
        <p:nvSpPr>
          <p:cNvPr id="14" name="Subtitle Right Top">
            <a:extLst>
              <a:ext uri="{FF2B5EF4-FFF2-40B4-BE49-F238E27FC236}">
                <a16:creationId xmlns:a16="http://schemas.microsoft.com/office/drawing/2014/main" id="{8BDAF52F-A15B-4CDD-8319-A23191DE4E14}"/>
              </a:ext>
            </a:extLst>
          </p:cNvPr>
          <p:cNvSpPr>
            <a:spLocks noGrp="1"/>
          </p:cNvSpPr>
          <p:nvPr>
            <p:ph type="body" sz="quarter" idx="19" hasCustomPrompt="1"/>
          </p:nvPr>
        </p:nvSpPr>
        <p:spPr>
          <a:xfrm>
            <a:off x="7800491" y="2622871"/>
            <a:ext cx="3831336" cy="267545"/>
          </a:xfrm>
        </p:spPr>
        <p:txBody>
          <a:bodyPr anchor="t">
            <a:noAutofit/>
          </a:bodyPr>
          <a:lstStyle>
            <a:lvl1pPr marL="0" indent="0">
              <a:buNone/>
              <a:defRPr sz="18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[Subtitle]</a:t>
            </a:r>
          </a:p>
        </p:txBody>
      </p:sp>
      <p:sp>
        <p:nvSpPr>
          <p:cNvPr id="7" name="Picture Placeholder Left Top">
            <a:extLst>
              <a:ext uri="{FF2B5EF4-FFF2-40B4-BE49-F238E27FC236}">
                <a16:creationId xmlns:a16="http://schemas.microsoft.com/office/drawing/2014/main" id="{EE4811C5-8A53-43BD-8758-631D0DA67029}"/>
              </a:ext>
            </a:extLst>
          </p:cNvPr>
          <p:cNvSpPr>
            <a:spLocks noGrp="1"/>
          </p:cNvSpPr>
          <p:nvPr>
            <p:ph type="pic" sz="quarter" idx="21" hasCustomPrompt="1"/>
          </p:nvPr>
        </p:nvSpPr>
        <p:spPr>
          <a:xfrm>
            <a:off x="567039" y="2622411"/>
            <a:ext cx="731520" cy="731520"/>
          </a:xfrm>
        </p:spPr>
        <p:txBody>
          <a:bodyPr anchor="ctr">
            <a:normAutofit/>
          </a:bodyPr>
          <a:lstStyle>
            <a:lvl1pPr marL="0" indent="0" algn="ctr">
              <a:buNone/>
              <a:defRPr sz="1100"/>
            </a:lvl1pPr>
          </a:lstStyle>
          <a:p>
            <a:r>
              <a:rPr lang="en-US"/>
              <a:t>[Image] or remove and place icon here</a:t>
            </a:r>
          </a:p>
        </p:txBody>
      </p:sp>
      <p:sp>
        <p:nvSpPr>
          <p:cNvPr id="19" name="Picture Placeholder  Left Bottom">
            <a:extLst>
              <a:ext uri="{FF2B5EF4-FFF2-40B4-BE49-F238E27FC236}">
                <a16:creationId xmlns:a16="http://schemas.microsoft.com/office/drawing/2014/main" id="{74E9CB25-CCB1-45E8-93FD-98982193B5D4}"/>
              </a:ext>
            </a:extLst>
          </p:cNvPr>
          <p:cNvSpPr>
            <a:spLocks noGrp="1"/>
          </p:cNvSpPr>
          <p:nvPr>
            <p:ph type="pic" sz="quarter" idx="22" hasCustomPrompt="1"/>
          </p:nvPr>
        </p:nvSpPr>
        <p:spPr>
          <a:xfrm>
            <a:off x="567039" y="4168893"/>
            <a:ext cx="731520" cy="731520"/>
          </a:xfrm>
        </p:spPr>
        <p:txBody>
          <a:bodyPr anchor="ctr">
            <a:normAutofit/>
          </a:bodyPr>
          <a:lstStyle>
            <a:lvl1pPr marL="0" indent="0" algn="ctr">
              <a:buNone/>
              <a:defRPr sz="1100"/>
            </a:lvl1pPr>
          </a:lstStyle>
          <a:p>
            <a:r>
              <a:rPr lang="en-US"/>
              <a:t>[Image] or remove and place icon here</a:t>
            </a:r>
          </a:p>
        </p:txBody>
      </p:sp>
      <p:sp>
        <p:nvSpPr>
          <p:cNvPr id="20" name="Picture Placeholder  Right Top">
            <a:extLst>
              <a:ext uri="{FF2B5EF4-FFF2-40B4-BE49-F238E27FC236}">
                <a16:creationId xmlns:a16="http://schemas.microsoft.com/office/drawing/2014/main" id="{FFBA88BC-581D-44A0-8366-78FD957E3F48}"/>
              </a:ext>
            </a:extLst>
          </p:cNvPr>
          <p:cNvSpPr>
            <a:spLocks noGrp="1"/>
          </p:cNvSpPr>
          <p:nvPr>
            <p:ph type="pic" sz="quarter" idx="23" hasCustomPrompt="1"/>
          </p:nvPr>
        </p:nvSpPr>
        <p:spPr>
          <a:xfrm>
            <a:off x="6610615" y="2622868"/>
            <a:ext cx="731520" cy="731520"/>
          </a:xfrm>
        </p:spPr>
        <p:txBody>
          <a:bodyPr anchor="ctr">
            <a:normAutofit/>
          </a:bodyPr>
          <a:lstStyle>
            <a:lvl1pPr marL="0" indent="0" algn="ctr">
              <a:buNone/>
              <a:defRPr sz="1100"/>
            </a:lvl1pPr>
          </a:lstStyle>
          <a:p>
            <a:r>
              <a:rPr lang="en-US"/>
              <a:t>[Image] or remove and place icon here</a:t>
            </a:r>
          </a:p>
        </p:txBody>
      </p:sp>
      <p:sp>
        <p:nvSpPr>
          <p:cNvPr id="18" name="Subtitle Right Bottom">
            <a:extLst>
              <a:ext uri="{FF2B5EF4-FFF2-40B4-BE49-F238E27FC236}">
                <a16:creationId xmlns:a16="http://schemas.microsoft.com/office/drawing/2014/main" id="{48492227-B5B3-481A-B3FF-29B58418F39B}"/>
              </a:ext>
            </a:extLst>
          </p:cNvPr>
          <p:cNvSpPr>
            <a:spLocks noGrp="1"/>
          </p:cNvSpPr>
          <p:nvPr>
            <p:ph type="body" sz="quarter" idx="24" hasCustomPrompt="1"/>
          </p:nvPr>
        </p:nvSpPr>
        <p:spPr>
          <a:xfrm>
            <a:off x="7800491" y="4168895"/>
            <a:ext cx="3831336" cy="267545"/>
          </a:xfrm>
        </p:spPr>
        <p:txBody>
          <a:bodyPr anchor="t">
            <a:noAutofit/>
          </a:bodyPr>
          <a:lstStyle>
            <a:lvl1pPr marL="0" indent="0">
              <a:buNone/>
              <a:defRPr sz="18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[Subtitle]</a:t>
            </a:r>
          </a:p>
        </p:txBody>
      </p:sp>
      <p:sp>
        <p:nvSpPr>
          <p:cNvPr id="22" name="Picture Placeholder  Right Bottom">
            <a:extLst>
              <a:ext uri="{FF2B5EF4-FFF2-40B4-BE49-F238E27FC236}">
                <a16:creationId xmlns:a16="http://schemas.microsoft.com/office/drawing/2014/main" id="{69CBDF09-485D-4CCF-AFB2-375A0E84346C}"/>
              </a:ext>
            </a:extLst>
          </p:cNvPr>
          <p:cNvSpPr>
            <a:spLocks noGrp="1"/>
          </p:cNvSpPr>
          <p:nvPr>
            <p:ph type="pic" sz="quarter" idx="26" hasCustomPrompt="1"/>
          </p:nvPr>
        </p:nvSpPr>
        <p:spPr>
          <a:xfrm>
            <a:off x="6610615" y="4168893"/>
            <a:ext cx="731520" cy="731520"/>
          </a:xfrm>
        </p:spPr>
        <p:txBody>
          <a:bodyPr anchor="ctr">
            <a:normAutofit/>
          </a:bodyPr>
          <a:lstStyle>
            <a:lvl1pPr marL="0" indent="0" algn="ctr">
              <a:buNone/>
              <a:defRPr sz="1100"/>
            </a:lvl1pPr>
          </a:lstStyle>
          <a:p>
            <a:r>
              <a:rPr lang="en-US"/>
              <a:t>[Image] or remove and place icon here</a:t>
            </a:r>
          </a:p>
        </p:txBody>
      </p:sp>
      <p:sp>
        <p:nvSpPr>
          <p:cNvPr id="23" name="Text Placeholder 7">
            <a:extLst>
              <a:ext uri="{FF2B5EF4-FFF2-40B4-BE49-F238E27FC236}">
                <a16:creationId xmlns:a16="http://schemas.microsoft.com/office/drawing/2014/main" id="{AE688C92-32C1-4BDA-933F-26BEEA3B91D4}"/>
              </a:ext>
            </a:extLst>
          </p:cNvPr>
          <p:cNvSpPr>
            <a:spLocks noGrp="1"/>
          </p:cNvSpPr>
          <p:nvPr>
            <p:ph type="body" sz="quarter" idx="15" hasCustomPrompt="1"/>
          </p:nvPr>
        </p:nvSpPr>
        <p:spPr>
          <a:xfrm>
            <a:off x="567039" y="1789297"/>
            <a:ext cx="11064788" cy="676656"/>
          </a:xfrm>
        </p:spPr>
        <p:txBody>
          <a:bodyPr>
            <a:noAutofit/>
          </a:bodyPr>
          <a:lstStyle>
            <a:lvl1pPr marL="0" indent="0">
              <a:buFont typeface="Arial" panose="020B0604020202020204" pitchFamily="34" charset="0"/>
              <a:buChar char="​"/>
              <a:defRPr sz="1600"/>
            </a:lvl1pPr>
            <a:lvl2pPr marL="227008" indent="-227008">
              <a:defRPr sz="1600"/>
            </a:lvl2pPr>
            <a:lvl3pPr marL="460363" indent="-233357">
              <a:defRPr sz="1400"/>
            </a:lvl3pPr>
            <a:lvl4pPr marL="687371" indent="-227008">
              <a:defRPr sz="1200"/>
            </a:lvl4pPr>
            <a:lvl5pPr marL="914377" indent="-227008">
              <a:defRPr sz="1200"/>
            </a:lvl5pPr>
          </a:lstStyle>
          <a:p>
            <a:pPr lvl="0"/>
            <a:r>
              <a:rPr lang="en-US"/>
              <a:t>[Click to add statement]</a:t>
            </a:r>
          </a:p>
        </p:txBody>
      </p:sp>
      <p:sp>
        <p:nvSpPr>
          <p:cNvPr id="6" name="Title 5">
            <a:extLst>
              <a:ext uri="{FF2B5EF4-FFF2-40B4-BE49-F238E27FC236}">
                <a16:creationId xmlns:a16="http://schemas.microsoft.com/office/drawing/2014/main" id="{EC9BB004-440E-4E63-BA39-D1ED22635112}"/>
              </a:ext>
            </a:extLst>
          </p:cNvPr>
          <p:cNvSpPr>
            <a:spLocks noGrp="1"/>
          </p:cNvSpPr>
          <p:nvPr>
            <p:ph type="title" hasCustomPrompt="1"/>
          </p:nvPr>
        </p:nvSpPr>
        <p:spPr>
          <a:xfrm>
            <a:off x="567039" y="652074"/>
            <a:ext cx="11064788" cy="402336"/>
          </a:xfrm>
        </p:spPr>
        <p:txBody>
          <a:bodyPr/>
          <a:lstStyle>
            <a:lvl1pPr>
              <a:defRPr>
                <a:solidFill>
                  <a:schemeClr val="bg1"/>
                </a:solidFill>
              </a:defRPr>
            </a:lvl1pPr>
          </a:lstStyle>
          <a:p>
            <a:r>
              <a:rPr lang="en-US"/>
              <a:t>[Headline]</a:t>
            </a:r>
          </a:p>
        </p:txBody>
      </p:sp>
      <p:sp>
        <p:nvSpPr>
          <p:cNvPr id="25" name="Text Placeholder 15">
            <a:extLst>
              <a:ext uri="{FF2B5EF4-FFF2-40B4-BE49-F238E27FC236}">
                <a16:creationId xmlns:a16="http://schemas.microsoft.com/office/drawing/2014/main" id="{05E6230F-1C56-461B-9B88-11AB915831C6}"/>
              </a:ext>
            </a:extLst>
          </p:cNvPr>
          <p:cNvSpPr>
            <a:spLocks noGrp="1"/>
          </p:cNvSpPr>
          <p:nvPr>
            <p:ph type="body" sz="quarter" idx="29" hasCustomPrompt="1"/>
          </p:nvPr>
        </p:nvSpPr>
        <p:spPr>
          <a:xfrm>
            <a:off x="1743983" y="2972154"/>
            <a:ext cx="3831317" cy="914400"/>
          </a:xfrm>
        </p:spPr>
        <p:txBody>
          <a:bodyPr/>
          <a:lstStyle>
            <a:lvl1pPr>
              <a:defRPr sz="1200"/>
            </a:lvl1pPr>
            <a:lvl2pPr>
              <a:defRPr sz="1200"/>
            </a:lvl2pPr>
            <a:lvl3pPr>
              <a:defRPr sz="1200"/>
            </a:lvl3pPr>
            <a:lvl4pPr>
              <a:defRPr sz="1200"/>
            </a:lvl4pPr>
            <a:lvl5pPr>
              <a:defRPr sz="1200"/>
            </a:lvl5pPr>
          </a:lstStyle>
          <a:p>
            <a:pPr lvl="0"/>
            <a:r>
              <a:rPr lang="en-US"/>
              <a:t>[Click to add content]</a:t>
            </a:r>
          </a:p>
          <a:p>
            <a:pPr lvl="1"/>
            <a:r>
              <a:rPr lang="en-US"/>
              <a:t>Second level</a:t>
            </a:r>
          </a:p>
          <a:p>
            <a:pPr lvl="2"/>
            <a:r>
              <a:rPr lang="en-US"/>
              <a:t>Third level</a:t>
            </a:r>
          </a:p>
        </p:txBody>
      </p:sp>
      <p:sp>
        <p:nvSpPr>
          <p:cNvPr id="26" name="Text Placeholder 25">
            <a:extLst>
              <a:ext uri="{FF2B5EF4-FFF2-40B4-BE49-F238E27FC236}">
                <a16:creationId xmlns:a16="http://schemas.microsoft.com/office/drawing/2014/main" id="{AA7B42EF-1BE9-449C-8477-432DE29015F5}"/>
              </a:ext>
            </a:extLst>
          </p:cNvPr>
          <p:cNvSpPr>
            <a:spLocks noGrp="1"/>
          </p:cNvSpPr>
          <p:nvPr>
            <p:ph type="body" sz="quarter" idx="30" hasCustomPrompt="1"/>
          </p:nvPr>
        </p:nvSpPr>
        <p:spPr>
          <a:xfrm>
            <a:off x="1743983" y="4551391"/>
            <a:ext cx="3831317" cy="914400"/>
          </a:xfrm>
        </p:spPr>
        <p:txBody>
          <a:bodyPr/>
          <a:lstStyle>
            <a:lvl1pPr>
              <a:defRPr sz="1200"/>
            </a:lvl1pPr>
            <a:lvl2pPr>
              <a:defRPr sz="1200"/>
            </a:lvl2pPr>
            <a:lvl3pPr>
              <a:defRPr sz="1200"/>
            </a:lvl3pPr>
            <a:lvl4pPr>
              <a:defRPr sz="1200"/>
            </a:lvl4pPr>
            <a:lvl5pPr>
              <a:defRPr sz="1200"/>
            </a:lvl5pPr>
          </a:lstStyle>
          <a:p>
            <a:pPr lvl="0"/>
            <a:r>
              <a:rPr lang="en-US"/>
              <a:t>[Click to add content]</a:t>
            </a:r>
          </a:p>
          <a:p>
            <a:pPr lvl="1"/>
            <a:r>
              <a:rPr lang="en-US"/>
              <a:t>Second level</a:t>
            </a:r>
          </a:p>
          <a:p>
            <a:pPr lvl="2"/>
            <a:r>
              <a:rPr lang="en-US"/>
              <a:t>Third level</a:t>
            </a:r>
          </a:p>
          <a:p>
            <a:pPr lvl="3"/>
            <a:endParaRPr lang="en-US"/>
          </a:p>
        </p:txBody>
      </p:sp>
      <p:sp>
        <p:nvSpPr>
          <p:cNvPr id="27" name="Text Placeholder 27">
            <a:extLst>
              <a:ext uri="{FF2B5EF4-FFF2-40B4-BE49-F238E27FC236}">
                <a16:creationId xmlns:a16="http://schemas.microsoft.com/office/drawing/2014/main" id="{533C9495-BA5F-49D6-BA30-585F3B84D901}"/>
              </a:ext>
            </a:extLst>
          </p:cNvPr>
          <p:cNvSpPr>
            <a:spLocks noGrp="1"/>
          </p:cNvSpPr>
          <p:nvPr>
            <p:ph type="body" sz="quarter" idx="31" hasCustomPrompt="1"/>
          </p:nvPr>
        </p:nvSpPr>
        <p:spPr>
          <a:xfrm>
            <a:off x="7800491" y="2993948"/>
            <a:ext cx="3831336" cy="914400"/>
          </a:xfrm>
        </p:spPr>
        <p:txBody>
          <a:bodyPr/>
          <a:lstStyle>
            <a:lvl1pPr>
              <a:defRPr sz="1200"/>
            </a:lvl1pPr>
            <a:lvl2pPr>
              <a:defRPr sz="1200"/>
            </a:lvl2pPr>
            <a:lvl3pPr>
              <a:defRPr sz="1200"/>
            </a:lvl3pPr>
            <a:lvl4pPr>
              <a:defRPr sz="1200"/>
            </a:lvl4pPr>
            <a:lvl5pPr>
              <a:defRPr sz="1200"/>
            </a:lvl5pPr>
          </a:lstStyle>
          <a:p>
            <a:pPr lvl="0"/>
            <a:r>
              <a:rPr lang="en-US"/>
              <a:t>[Click to add content]</a:t>
            </a:r>
          </a:p>
          <a:p>
            <a:pPr lvl="1"/>
            <a:r>
              <a:rPr lang="en-US"/>
              <a:t>Second level</a:t>
            </a:r>
          </a:p>
          <a:p>
            <a:pPr lvl="2"/>
            <a:r>
              <a:rPr lang="en-US"/>
              <a:t>Third level</a:t>
            </a:r>
          </a:p>
        </p:txBody>
      </p:sp>
      <p:sp>
        <p:nvSpPr>
          <p:cNvPr id="28" name="Text Placeholder 29">
            <a:extLst>
              <a:ext uri="{FF2B5EF4-FFF2-40B4-BE49-F238E27FC236}">
                <a16:creationId xmlns:a16="http://schemas.microsoft.com/office/drawing/2014/main" id="{DDBBF21A-DAE9-4522-87F3-D7D3D9057AA7}"/>
              </a:ext>
            </a:extLst>
          </p:cNvPr>
          <p:cNvSpPr>
            <a:spLocks noGrp="1"/>
          </p:cNvSpPr>
          <p:nvPr>
            <p:ph type="body" sz="quarter" idx="32" hasCustomPrompt="1"/>
          </p:nvPr>
        </p:nvSpPr>
        <p:spPr>
          <a:xfrm>
            <a:off x="7800491" y="4551391"/>
            <a:ext cx="3831336" cy="914400"/>
          </a:xfrm>
        </p:spPr>
        <p:txBody>
          <a:bodyPr/>
          <a:lstStyle>
            <a:lvl1pPr>
              <a:defRPr sz="1200"/>
            </a:lvl1pPr>
            <a:lvl2pPr>
              <a:defRPr sz="1200"/>
            </a:lvl2pPr>
            <a:lvl3pPr>
              <a:defRPr sz="1200"/>
            </a:lvl3pPr>
            <a:lvl4pPr>
              <a:defRPr sz="1200"/>
            </a:lvl4pPr>
            <a:lvl5pPr>
              <a:defRPr sz="1200"/>
            </a:lvl5pPr>
          </a:lstStyle>
          <a:p>
            <a:pPr lvl="0"/>
            <a:r>
              <a:rPr lang="en-US"/>
              <a:t>[Click to add content]</a:t>
            </a:r>
          </a:p>
          <a:p>
            <a:pPr lvl="1"/>
            <a:r>
              <a:rPr lang="en-US"/>
              <a:t>Second level</a:t>
            </a:r>
          </a:p>
          <a:p>
            <a:pPr lvl="2"/>
            <a:r>
              <a:rPr lang="en-US"/>
              <a:t>Third level</a:t>
            </a:r>
          </a:p>
        </p:txBody>
      </p:sp>
      <p:sp>
        <p:nvSpPr>
          <p:cNvPr id="31" name="Text Placeholder 11">
            <a:extLst>
              <a:ext uri="{FF2B5EF4-FFF2-40B4-BE49-F238E27FC236}">
                <a16:creationId xmlns:a16="http://schemas.microsoft.com/office/drawing/2014/main" id="{0189A4B1-3C74-4341-8CCF-FAB46B8FF524}"/>
              </a:ext>
            </a:extLst>
          </p:cNvPr>
          <p:cNvSpPr>
            <a:spLocks noGrp="1"/>
          </p:cNvSpPr>
          <p:nvPr>
            <p:ph type="body" sz="quarter" idx="33" hasCustomPrompt="1"/>
          </p:nvPr>
        </p:nvSpPr>
        <p:spPr>
          <a:xfrm>
            <a:off x="567039" y="5726336"/>
            <a:ext cx="11060912" cy="293464"/>
          </a:xfrm>
        </p:spPr>
        <p:txBody>
          <a:bodyPr tIns="0" bIns="0" anchor="b"/>
          <a:lstStyle>
            <a:lvl1pPr marL="0" indent="0">
              <a:lnSpc>
                <a:spcPct val="70000"/>
              </a:lnSpc>
              <a:spcBef>
                <a:spcPts val="0"/>
              </a:spcBef>
              <a:spcAft>
                <a:spcPts val="200"/>
              </a:spcAft>
              <a:buSzPct val="25000"/>
              <a:buFont typeface="Arial" panose="020B0604020202020204" pitchFamily="34" charset="0"/>
              <a:buNone/>
              <a:defRPr sz="700">
                <a:latin typeface="+mn-lt"/>
              </a:defRPr>
            </a:lvl1pPr>
            <a:lvl2pPr marL="169858" indent="-112711">
              <a:lnSpc>
                <a:spcPct val="70000"/>
              </a:lnSpc>
              <a:spcBef>
                <a:spcPts val="0"/>
              </a:spcBef>
              <a:buFont typeface="Arial" panose="020B0604020202020204" pitchFamily="34" charset="0"/>
              <a:buChar char="•"/>
              <a:defRPr sz="900">
                <a:latin typeface="+mn-lt"/>
              </a:defRPr>
            </a:lvl2pPr>
            <a:lvl3pPr marL="341303" indent="0">
              <a:buNone/>
              <a:defRPr/>
            </a:lvl3pPr>
          </a:lstStyle>
          <a:p>
            <a:pPr lvl="0"/>
            <a:r>
              <a:rPr lang="en-US"/>
              <a:t>[Source / Legal disclaimer]</a:t>
            </a:r>
          </a:p>
        </p:txBody>
      </p:sp>
      <p:grpSp>
        <p:nvGrpSpPr>
          <p:cNvPr id="24" name="Group 23">
            <a:extLst>
              <a:ext uri="{FF2B5EF4-FFF2-40B4-BE49-F238E27FC236}">
                <a16:creationId xmlns:a16="http://schemas.microsoft.com/office/drawing/2014/main" id="{738CD53F-D468-4865-91A6-6636DFEF5712}"/>
              </a:ext>
            </a:extLst>
          </p:cNvPr>
          <p:cNvGrpSpPr/>
          <p:nvPr userDrawn="1"/>
        </p:nvGrpSpPr>
        <p:grpSpPr>
          <a:xfrm>
            <a:off x="12262442" y="4218015"/>
            <a:ext cx="1272540" cy="1049582"/>
            <a:chOff x="12262441" y="4218015"/>
            <a:chExt cx="1272540" cy="1049582"/>
          </a:xfrm>
        </p:grpSpPr>
        <p:sp>
          <p:nvSpPr>
            <p:cNvPr id="30" name="Rectangle 29">
              <a:extLst>
                <a:ext uri="{FF2B5EF4-FFF2-40B4-BE49-F238E27FC236}">
                  <a16:creationId xmlns:a16="http://schemas.microsoft.com/office/drawing/2014/main" id="{E7BE088A-456C-4BB3-9DFE-4F716887DAA1}"/>
                </a:ext>
              </a:extLst>
            </p:cNvPr>
            <p:cNvSpPr/>
            <p:nvPr userDrawn="1"/>
          </p:nvSpPr>
          <p:spPr>
            <a:xfrm>
              <a:off x="12262441" y="4218015"/>
              <a:ext cx="1272540" cy="1049582"/>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a:solidFill>
                    <a:srgbClr val="000000"/>
                  </a:solidFill>
                </a:rPr>
                <a:t>Image placeholders indicate where an icon can be manually placed. </a:t>
              </a:r>
            </a:p>
          </p:txBody>
        </p:sp>
        <p:pic>
          <p:nvPicPr>
            <p:cNvPr id="32" name="Picture 31">
              <a:extLst>
                <a:ext uri="{FF2B5EF4-FFF2-40B4-BE49-F238E27FC236}">
                  <a16:creationId xmlns:a16="http://schemas.microsoft.com/office/drawing/2014/main" id="{0B1E3F54-53F0-4C92-A1A8-4E9DE995F855}"/>
                </a:ext>
              </a:extLst>
            </p:cNvPr>
            <p:cNvPicPr>
              <a:picLocks noChangeAspect="1"/>
            </p:cNvPicPr>
            <p:nvPr userDrawn="1"/>
          </p:nvPicPr>
          <p:blipFill>
            <a:blip r:embed="rId2"/>
            <a:stretch>
              <a:fillRect/>
            </a:stretch>
          </p:blipFill>
          <p:spPr>
            <a:xfrm>
              <a:off x="12318081" y="4652913"/>
              <a:ext cx="468371" cy="461415"/>
            </a:xfrm>
            <a:prstGeom prst="rect">
              <a:avLst/>
            </a:prstGeom>
          </p:spPr>
        </p:pic>
        <p:cxnSp>
          <p:nvCxnSpPr>
            <p:cNvPr id="33" name="Straight Arrow Connector 32">
              <a:extLst>
                <a:ext uri="{FF2B5EF4-FFF2-40B4-BE49-F238E27FC236}">
                  <a16:creationId xmlns:a16="http://schemas.microsoft.com/office/drawing/2014/main" id="{37B9344B-4B4C-430D-92E8-96AB28EAE1CA}"/>
                </a:ext>
              </a:extLst>
            </p:cNvPr>
            <p:cNvCxnSpPr/>
            <p:nvPr userDrawn="1"/>
          </p:nvCxnSpPr>
          <p:spPr>
            <a:xfrm>
              <a:off x="12807984" y="4877596"/>
              <a:ext cx="158563"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69640F60-93BF-419C-9055-8EC4D42BC9FA}"/>
                </a:ext>
              </a:extLst>
            </p:cNvPr>
            <p:cNvSpPr txBox="1"/>
            <p:nvPr userDrawn="1"/>
          </p:nvSpPr>
          <p:spPr>
            <a:xfrm>
              <a:off x="13006282" y="4646076"/>
              <a:ext cx="515415" cy="484748"/>
            </a:xfrm>
            <a:prstGeom prst="rect">
              <a:avLst/>
            </a:prstGeom>
            <a:noFill/>
          </p:spPr>
          <p:txBody>
            <a:bodyPr wrap="square" lIns="0" tIns="0" rIns="0" bIns="0" rtlCol="0">
              <a:spAutoFit/>
            </a:bodyPr>
            <a:lstStyle/>
            <a:p>
              <a:pPr algn="l">
                <a:lnSpc>
                  <a:spcPct val="90000"/>
                </a:lnSpc>
              </a:pPr>
              <a:r>
                <a:rPr lang="en-US" sz="700" b="1">
                  <a:solidFill>
                    <a:srgbClr val="000000"/>
                  </a:solidFill>
                </a:rPr>
                <a:t>Remove placeholder and place an icon in its place. </a:t>
              </a:r>
            </a:p>
          </p:txBody>
        </p:sp>
      </p:grpSp>
    </p:spTree>
    <p:extLst>
      <p:ext uri="{BB962C8B-B14F-4D97-AF65-F5344CB8AC3E}">
        <p14:creationId xmlns:p14="http://schemas.microsoft.com/office/powerpoint/2010/main" val="1762109192"/>
      </p:ext>
    </p:extLst>
  </p:cSld>
  <p:clrMapOvr>
    <a:masterClrMapping/>
  </p:clrMapOvr>
  <p:extLst>
    <p:ext uri="{DCECCB84-F9BA-43D5-87BE-67443E8EF086}">
      <p15:sldGuideLst xmlns:p15="http://schemas.microsoft.com/office/powerpoint/2012/main">
        <p15:guide id="1" orient="horz" pos="1648"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cons 4 Columns + Content Blac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24D84AF-B6CE-4BB9-854B-27E48F8F7377}"/>
              </a:ext>
            </a:extLst>
          </p:cNvPr>
          <p:cNvSpPr/>
          <p:nvPr userDrawn="1"/>
        </p:nvSpPr>
        <p:spPr>
          <a:xfrm>
            <a:off x="6096001" y="0"/>
            <a:ext cx="60960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3" name="Date Placeholder 2">
            <a:extLst>
              <a:ext uri="{FF2B5EF4-FFF2-40B4-BE49-F238E27FC236}">
                <a16:creationId xmlns:a16="http://schemas.microsoft.com/office/drawing/2014/main" id="{429940B1-2F58-478C-9279-907F3B75F27F}"/>
              </a:ext>
            </a:extLst>
          </p:cNvPr>
          <p:cNvSpPr>
            <a:spLocks noGrp="1"/>
          </p:cNvSpPr>
          <p:nvPr>
            <p:ph type="dt" sz="half" idx="10"/>
          </p:nvPr>
        </p:nvSpPr>
        <p:spPr/>
        <p:txBody>
          <a:bodyPr/>
          <a:lstStyle/>
          <a:p>
            <a:fld id="{76EB2700-0B87-4A51-8D5D-3E1385DE43F5}" type="datetime4">
              <a:rPr lang="en-US" smtClean="0"/>
              <a:t>September 27, 2024</a:t>
            </a:fld>
            <a:endParaRPr lang="en-US"/>
          </a:p>
        </p:txBody>
      </p:sp>
      <p:sp>
        <p:nvSpPr>
          <p:cNvPr id="4" name="Footer Placeholder 3">
            <a:extLst>
              <a:ext uri="{FF2B5EF4-FFF2-40B4-BE49-F238E27FC236}">
                <a16:creationId xmlns:a16="http://schemas.microsoft.com/office/drawing/2014/main" id="{195F75FF-32B2-4D03-BB2D-5F198E663B98}"/>
              </a:ext>
            </a:extLst>
          </p:cNvPr>
          <p:cNvSpPr>
            <a:spLocks noGrp="1"/>
          </p:cNvSpPr>
          <p:nvPr>
            <p:ph type="ftr" sz="quarter" idx="11"/>
          </p:nvPr>
        </p:nvSpPr>
        <p:spPr/>
        <p:txBody>
          <a:bodyPr/>
          <a:lstStyle>
            <a:lvl1pPr>
              <a:defRPr>
                <a:solidFill>
                  <a:schemeClr val="bg1"/>
                </a:solidFill>
              </a:defRPr>
            </a:lvl1pPr>
          </a:lstStyle>
          <a:p>
            <a:r>
              <a:rPr lang="en-US"/>
              <a:t>S&amp;P Global Commodity Insights</a:t>
            </a:r>
          </a:p>
        </p:txBody>
      </p:sp>
      <p:sp>
        <p:nvSpPr>
          <p:cNvPr id="5" name="Slide Number Placeholder 4">
            <a:extLst>
              <a:ext uri="{FF2B5EF4-FFF2-40B4-BE49-F238E27FC236}">
                <a16:creationId xmlns:a16="http://schemas.microsoft.com/office/drawing/2014/main" id="{B0862F50-D7AA-4A1E-9B6A-F951D2D7E3E4}"/>
              </a:ext>
            </a:extLst>
          </p:cNvPr>
          <p:cNvSpPr>
            <a:spLocks noGrp="1"/>
          </p:cNvSpPr>
          <p:nvPr>
            <p:ph type="sldNum" sz="quarter" idx="12"/>
          </p:nvPr>
        </p:nvSpPr>
        <p:spPr/>
        <p:txBody>
          <a:bodyPr/>
          <a:lstStyle>
            <a:lvl1pPr>
              <a:defRPr>
                <a:solidFill>
                  <a:schemeClr val="bg1"/>
                </a:solidFill>
              </a:defRPr>
            </a:lvl1pPr>
          </a:lstStyle>
          <a:p>
            <a:fld id="{5CFA18E4-D58E-4B28-B105-28D9665A8EBC}" type="slidenum">
              <a:rPr lang="en-US" smtClean="0"/>
              <a:pPr/>
              <a:t>‹#›</a:t>
            </a:fld>
            <a:endParaRPr lang="en-US"/>
          </a:p>
        </p:txBody>
      </p:sp>
      <p:sp>
        <p:nvSpPr>
          <p:cNvPr id="8" name="Title 7">
            <a:extLst>
              <a:ext uri="{FF2B5EF4-FFF2-40B4-BE49-F238E27FC236}">
                <a16:creationId xmlns:a16="http://schemas.microsoft.com/office/drawing/2014/main" id="{074F4235-756E-4117-B6BD-91ECC40FDDEF}"/>
              </a:ext>
            </a:extLst>
          </p:cNvPr>
          <p:cNvSpPr>
            <a:spLocks noGrp="1"/>
          </p:cNvSpPr>
          <p:nvPr>
            <p:ph type="title" hasCustomPrompt="1"/>
          </p:nvPr>
        </p:nvSpPr>
        <p:spPr>
          <a:xfrm>
            <a:off x="567039" y="652074"/>
            <a:ext cx="5010912" cy="402336"/>
          </a:xfrm>
        </p:spPr>
        <p:txBody>
          <a:bodyPr/>
          <a:lstStyle/>
          <a:p>
            <a:r>
              <a:rPr lang="en-US"/>
              <a:t>[Headline]</a:t>
            </a:r>
          </a:p>
        </p:txBody>
      </p:sp>
      <p:sp>
        <p:nvSpPr>
          <p:cNvPr id="21" name="Subtitle">
            <a:extLst>
              <a:ext uri="{FF2B5EF4-FFF2-40B4-BE49-F238E27FC236}">
                <a16:creationId xmlns:a16="http://schemas.microsoft.com/office/drawing/2014/main" id="{B0EFD4BD-0236-454C-986D-1FECD229FFB9}"/>
              </a:ext>
            </a:extLst>
          </p:cNvPr>
          <p:cNvSpPr>
            <a:spLocks noGrp="1"/>
          </p:cNvSpPr>
          <p:nvPr>
            <p:ph type="body" sz="quarter" idx="14" hasCustomPrompt="1"/>
          </p:nvPr>
        </p:nvSpPr>
        <p:spPr>
          <a:xfrm>
            <a:off x="567039" y="1058237"/>
            <a:ext cx="5010912" cy="493776"/>
          </a:xfrm>
        </p:spPr>
        <p:txBody>
          <a:bodyPr>
            <a:noAutofit/>
          </a:bodyPr>
          <a:lstStyle>
            <a:lvl1pPr marL="0" indent="0">
              <a:buNone/>
              <a:defRPr sz="1800">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[Sub-headline]</a:t>
            </a:r>
          </a:p>
        </p:txBody>
      </p:sp>
      <p:sp>
        <p:nvSpPr>
          <p:cNvPr id="31" name="Text Placeholder 7">
            <a:extLst>
              <a:ext uri="{FF2B5EF4-FFF2-40B4-BE49-F238E27FC236}">
                <a16:creationId xmlns:a16="http://schemas.microsoft.com/office/drawing/2014/main" id="{BF1CD9F6-94CC-49D5-87F9-50644ECBDCEC}"/>
              </a:ext>
            </a:extLst>
          </p:cNvPr>
          <p:cNvSpPr>
            <a:spLocks noGrp="1"/>
          </p:cNvSpPr>
          <p:nvPr>
            <p:ph type="body" sz="quarter" idx="28" hasCustomPrompt="1"/>
          </p:nvPr>
        </p:nvSpPr>
        <p:spPr>
          <a:xfrm>
            <a:off x="557213" y="1955801"/>
            <a:ext cx="5008563" cy="4064000"/>
          </a:xfrm>
        </p:spPr>
        <p:txBody>
          <a:body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18" name="Subtitle Middle Top">
            <a:extLst>
              <a:ext uri="{FF2B5EF4-FFF2-40B4-BE49-F238E27FC236}">
                <a16:creationId xmlns:a16="http://schemas.microsoft.com/office/drawing/2014/main" id="{4C51330F-F83F-4512-B15A-0213A8D4D6F0}"/>
              </a:ext>
            </a:extLst>
          </p:cNvPr>
          <p:cNvSpPr>
            <a:spLocks noGrp="1"/>
          </p:cNvSpPr>
          <p:nvPr>
            <p:ph type="body" sz="quarter" idx="16" hasCustomPrompt="1"/>
          </p:nvPr>
        </p:nvSpPr>
        <p:spPr>
          <a:xfrm>
            <a:off x="7932272" y="2529590"/>
            <a:ext cx="3703320" cy="267545"/>
          </a:xfrm>
        </p:spPr>
        <p:txBody>
          <a:bodyPr anchor="t">
            <a:noAutofit/>
          </a:bodyPr>
          <a:lstStyle>
            <a:lvl1pPr marL="0" indent="0">
              <a:buNone/>
              <a:defRPr sz="14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[Subtitle]</a:t>
            </a:r>
          </a:p>
        </p:txBody>
      </p:sp>
      <p:sp>
        <p:nvSpPr>
          <p:cNvPr id="19" name="Subtitle Middle Bottom">
            <a:extLst>
              <a:ext uri="{FF2B5EF4-FFF2-40B4-BE49-F238E27FC236}">
                <a16:creationId xmlns:a16="http://schemas.microsoft.com/office/drawing/2014/main" id="{C8C1598A-CC41-4629-866D-EA5200A15893}"/>
              </a:ext>
            </a:extLst>
          </p:cNvPr>
          <p:cNvSpPr>
            <a:spLocks noGrp="1"/>
          </p:cNvSpPr>
          <p:nvPr>
            <p:ph type="body" sz="quarter" idx="17" hasCustomPrompt="1"/>
          </p:nvPr>
        </p:nvSpPr>
        <p:spPr>
          <a:xfrm>
            <a:off x="7932272" y="3752633"/>
            <a:ext cx="3703320" cy="267545"/>
          </a:xfrm>
        </p:spPr>
        <p:txBody>
          <a:bodyPr anchor="t">
            <a:noAutofit/>
          </a:bodyPr>
          <a:lstStyle>
            <a:lvl1pPr marL="0" indent="0">
              <a:buNone/>
              <a:defRPr sz="14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[Subtitle]</a:t>
            </a:r>
          </a:p>
        </p:txBody>
      </p:sp>
      <p:sp>
        <p:nvSpPr>
          <p:cNvPr id="20" name="Subtitle Bottom">
            <a:extLst>
              <a:ext uri="{FF2B5EF4-FFF2-40B4-BE49-F238E27FC236}">
                <a16:creationId xmlns:a16="http://schemas.microsoft.com/office/drawing/2014/main" id="{9D4A1F19-60F0-477D-9323-0DEC2061BFFC}"/>
              </a:ext>
            </a:extLst>
          </p:cNvPr>
          <p:cNvSpPr>
            <a:spLocks noGrp="1"/>
          </p:cNvSpPr>
          <p:nvPr>
            <p:ph type="body" sz="quarter" idx="19" hasCustomPrompt="1"/>
          </p:nvPr>
        </p:nvSpPr>
        <p:spPr>
          <a:xfrm>
            <a:off x="7932272" y="4975677"/>
            <a:ext cx="3703320" cy="267545"/>
          </a:xfrm>
        </p:spPr>
        <p:txBody>
          <a:bodyPr anchor="t">
            <a:noAutofit/>
          </a:bodyPr>
          <a:lstStyle>
            <a:lvl1pPr marL="0" indent="0">
              <a:buNone/>
              <a:defRPr sz="14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[Subtitle]</a:t>
            </a:r>
          </a:p>
        </p:txBody>
      </p:sp>
      <p:sp>
        <p:nvSpPr>
          <p:cNvPr id="32" name="Picture Placeholder Middle Top">
            <a:extLst>
              <a:ext uri="{FF2B5EF4-FFF2-40B4-BE49-F238E27FC236}">
                <a16:creationId xmlns:a16="http://schemas.microsoft.com/office/drawing/2014/main" id="{7E897E7D-4773-46B2-8B57-11CEE3CF5B31}"/>
              </a:ext>
            </a:extLst>
          </p:cNvPr>
          <p:cNvSpPr>
            <a:spLocks noGrp="1"/>
          </p:cNvSpPr>
          <p:nvPr>
            <p:ph type="pic" sz="quarter" idx="21" hasCustomPrompt="1"/>
          </p:nvPr>
        </p:nvSpPr>
        <p:spPr>
          <a:xfrm>
            <a:off x="6611555" y="2529588"/>
            <a:ext cx="731520" cy="731520"/>
          </a:xfrm>
        </p:spPr>
        <p:txBody>
          <a:bodyPr anchor="ctr">
            <a:normAutofit/>
          </a:bodyPr>
          <a:lstStyle>
            <a:lvl1pPr marL="0" indent="0" algn="ctr">
              <a:buNone/>
              <a:defRPr sz="1100">
                <a:solidFill>
                  <a:schemeClr val="bg1"/>
                </a:solidFill>
              </a:defRPr>
            </a:lvl1pPr>
          </a:lstStyle>
          <a:p>
            <a:r>
              <a:rPr lang="en-US"/>
              <a:t>[Image] or remove and place icon here</a:t>
            </a:r>
          </a:p>
        </p:txBody>
      </p:sp>
      <p:sp>
        <p:nvSpPr>
          <p:cNvPr id="33" name="Picture Placeholder  Middle Bottom">
            <a:extLst>
              <a:ext uri="{FF2B5EF4-FFF2-40B4-BE49-F238E27FC236}">
                <a16:creationId xmlns:a16="http://schemas.microsoft.com/office/drawing/2014/main" id="{B98F9FF1-312A-4492-BDDD-ED90116F2893}"/>
              </a:ext>
            </a:extLst>
          </p:cNvPr>
          <p:cNvSpPr>
            <a:spLocks noGrp="1"/>
          </p:cNvSpPr>
          <p:nvPr>
            <p:ph type="pic" sz="quarter" idx="22" hasCustomPrompt="1"/>
          </p:nvPr>
        </p:nvSpPr>
        <p:spPr>
          <a:xfrm>
            <a:off x="6611555" y="3752631"/>
            <a:ext cx="731520" cy="731520"/>
          </a:xfrm>
        </p:spPr>
        <p:txBody>
          <a:bodyPr anchor="ctr">
            <a:normAutofit/>
          </a:bodyPr>
          <a:lstStyle>
            <a:lvl1pPr marL="0" indent="0" algn="ctr">
              <a:buNone/>
              <a:defRPr sz="1100">
                <a:solidFill>
                  <a:schemeClr val="bg1"/>
                </a:solidFill>
              </a:defRPr>
            </a:lvl1pPr>
          </a:lstStyle>
          <a:p>
            <a:r>
              <a:rPr lang="en-US"/>
              <a:t>[Image] or remove and place icon here</a:t>
            </a:r>
          </a:p>
        </p:txBody>
      </p:sp>
      <p:sp>
        <p:nvSpPr>
          <p:cNvPr id="34" name="Picture Placeholder  Bottom">
            <a:extLst>
              <a:ext uri="{FF2B5EF4-FFF2-40B4-BE49-F238E27FC236}">
                <a16:creationId xmlns:a16="http://schemas.microsoft.com/office/drawing/2014/main" id="{359F4181-72B0-4010-AF8F-9C86B965AFF4}"/>
              </a:ext>
            </a:extLst>
          </p:cNvPr>
          <p:cNvSpPr>
            <a:spLocks noGrp="1"/>
          </p:cNvSpPr>
          <p:nvPr>
            <p:ph type="pic" sz="quarter" idx="23" hasCustomPrompt="1"/>
          </p:nvPr>
        </p:nvSpPr>
        <p:spPr>
          <a:xfrm>
            <a:off x="6609379" y="4975675"/>
            <a:ext cx="731520" cy="731520"/>
          </a:xfrm>
        </p:spPr>
        <p:txBody>
          <a:bodyPr anchor="ctr">
            <a:normAutofit/>
          </a:bodyPr>
          <a:lstStyle>
            <a:lvl1pPr marL="0" indent="0" algn="ctr">
              <a:buNone/>
              <a:defRPr sz="1100">
                <a:solidFill>
                  <a:schemeClr val="bg1"/>
                </a:solidFill>
              </a:defRPr>
            </a:lvl1pPr>
          </a:lstStyle>
          <a:p>
            <a:r>
              <a:rPr lang="en-US"/>
              <a:t>[Image] or remove and place icon here</a:t>
            </a:r>
          </a:p>
        </p:txBody>
      </p:sp>
      <p:sp>
        <p:nvSpPr>
          <p:cNvPr id="35" name="Subtitle Top">
            <a:extLst>
              <a:ext uri="{FF2B5EF4-FFF2-40B4-BE49-F238E27FC236}">
                <a16:creationId xmlns:a16="http://schemas.microsoft.com/office/drawing/2014/main" id="{14364ABF-6033-4505-8662-648F981E6E29}"/>
              </a:ext>
            </a:extLst>
          </p:cNvPr>
          <p:cNvSpPr>
            <a:spLocks noGrp="1"/>
          </p:cNvSpPr>
          <p:nvPr>
            <p:ph type="body" sz="quarter" idx="25" hasCustomPrompt="1"/>
          </p:nvPr>
        </p:nvSpPr>
        <p:spPr>
          <a:xfrm>
            <a:off x="7932272" y="1311957"/>
            <a:ext cx="3703320" cy="267545"/>
          </a:xfrm>
        </p:spPr>
        <p:txBody>
          <a:bodyPr anchor="t">
            <a:noAutofit/>
          </a:bodyPr>
          <a:lstStyle>
            <a:lvl1pPr marL="0" indent="0">
              <a:buNone/>
              <a:defRPr sz="14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[Subtitle]</a:t>
            </a:r>
          </a:p>
        </p:txBody>
      </p:sp>
      <p:sp>
        <p:nvSpPr>
          <p:cNvPr id="36" name="Picture Placeholder Top">
            <a:extLst>
              <a:ext uri="{FF2B5EF4-FFF2-40B4-BE49-F238E27FC236}">
                <a16:creationId xmlns:a16="http://schemas.microsoft.com/office/drawing/2014/main" id="{9D94F169-0DD8-4D69-B5C5-BFE273C7CA85}"/>
              </a:ext>
            </a:extLst>
          </p:cNvPr>
          <p:cNvSpPr>
            <a:spLocks noGrp="1"/>
          </p:cNvSpPr>
          <p:nvPr>
            <p:ph type="pic" sz="quarter" idx="27" hasCustomPrompt="1"/>
          </p:nvPr>
        </p:nvSpPr>
        <p:spPr>
          <a:xfrm>
            <a:off x="6611555" y="1306545"/>
            <a:ext cx="731520" cy="731520"/>
          </a:xfrm>
        </p:spPr>
        <p:txBody>
          <a:bodyPr anchor="ctr">
            <a:normAutofit/>
          </a:bodyPr>
          <a:lstStyle>
            <a:lvl1pPr marL="0" indent="0" algn="ctr">
              <a:buNone/>
              <a:defRPr sz="1100">
                <a:solidFill>
                  <a:schemeClr val="bg1"/>
                </a:solidFill>
              </a:defRPr>
            </a:lvl1pPr>
          </a:lstStyle>
          <a:p>
            <a:r>
              <a:rPr lang="en-US"/>
              <a:t>[Image] or remove and place icon here</a:t>
            </a:r>
          </a:p>
        </p:txBody>
      </p:sp>
      <p:sp>
        <p:nvSpPr>
          <p:cNvPr id="37" name="Text Placeholder 15">
            <a:extLst>
              <a:ext uri="{FF2B5EF4-FFF2-40B4-BE49-F238E27FC236}">
                <a16:creationId xmlns:a16="http://schemas.microsoft.com/office/drawing/2014/main" id="{8B249ADB-FB00-4DC8-86BA-C4A019138D34}"/>
              </a:ext>
            </a:extLst>
          </p:cNvPr>
          <p:cNvSpPr>
            <a:spLocks noGrp="1"/>
          </p:cNvSpPr>
          <p:nvPr>
            <p:ph type="body" sz="quarter" idx="29" hasCustomPrompt="1"/>
          </p:nvPr>
        </p:nvSpPr>
        <p:spPr>
          <a:xfrm>
            <a:off x="7932272" y="1643412"/>
            <a:ext cx="3703320" cy="640080"/>
          </a:xfrm>
        </p:spPr>
        <p:txBody>
          <a:bodyPr/>
          <a:lstStyle>
            <a:lvl1pPr>
              <a:defRPr sz="1200">
                <a:solidFill>
                  <a:schemeClr val="bg1"/>
                </a:solidFill>
              </a:defRPr>
            </a:lvl1pPr>
            <a:lvl2pPr>
              <a:defRPr sz="1200">
                <a:solidFill>
                  <a:schemeClr val="bg1"/>
                </a:solidFill>
              </a:defRPr>
            </a:lvl2pPr>
            <a:lvl3pPr>
              <a:defRPr sz="1200">
                <a:solidFill>
                  <a:schemeClr val="bg1"/>
                </a:solidFill>
              </a:defRPr>
            </a:lvl3pPr>
            <a:lvl4pPr>
              <a:defRPr sz="1200"/>
            </a:lvl4pPr>
            <a:lvl5pPr>
              <a:defRPr sz="1200"/>
            </a:lvl5pPr>
          </a:lstStyle>
          <a:p>
            <a:pPr lvl="0"/>
            <a:r>
              <a:rPr lang="en-US"/>
              <a:t>[Click to add content]</a:t>
            </a:r>
          </a:p>
          <a:p>
            <a:pPr lvl="1"/>
            <a:r>
              <a:rPr lang="en-US"/>
              <a:t>Second level</a:t>
            </a:r>
          </a:p>
          <a:p>
            <a:pPr lvl="2"/>
            <a:r>
              <a:rPr lang="en-US"/>
              <a:t>Third level</a:t>
            </a:r>
          </a:p>
        </p:txBody>
      </p:sp>
      <p:sp>
        <p:nvSpPr>
          <p:cNvPr id="38" name="Text Placeholder 25">
            <a:extLst>
              <a:ext uri="{FF2B5EF4-FFF2-40B4-BE49-F238E27FC236}">
                <a16:creationId xmlns:a16="http://schemas.microsoft.com/office/drawing/2014/main" id="{C9E64A6E-E4C5-45D3-8C11-ACE7DD3FD2E7}"/>
              </a:ext>
            </a:extLst>
          </p:cNvPr>
          <p:cNvSpPr>
            <a:spLocks noGrp="1"/>
          </p:cNvSpPr>
          <p:nvPr>
            <p:ph type="body" sz="quarter" idx="30" hasCustomPrompt="1"/>
          </p:nvPr>
        </p:nvSpPr>
        <p:spPr>
          <a:xfrm>
            <a:off x="7932272" y="2862611"/>
            <a:ext cx="3703320" cy="640080"/>
          </a:xfrm>
        </p:spPr>
        <p:txBody>
          <a:bodyPr/>
          <a:lstStyle>
            <a:lvl1pPr>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lvl5pPr>
          </a:lstStyle>
          <a:p>
            <a:pPr lvl="0"/>
            <a:r>
              <a:rPr lang="en-US"/>
              <a:t>[Click to add content]</a:t>
            </a:r>
          </a:p>
          <a:p>
            <a:pPr lvl="1"/>
            <a:r>
              <a:rPr lang="en-US"/>
              <a:t>Second level</a:t>
            </a:r>
          </a:p>
          <a:p>
            <a:pPr lvl="2"/>
            <a:r>
              <a:rPr lang="en-US"/>
              <a:t>Third level</a:t>
            </a:r>
          </a:p>
          <a:p>
            <a:pPr lvl="3"/>
            <a:endParaRPr lang="en-US"/>
          </a:p>
        </p:txBody>
      </p:sp>
      <p:sp>
        <p:nvSpPr>
          <p:cNvPr id="39" name="Text Placeholder 27">
            <a:extLst>
              <a:ext uri="{FF2B5EF4-FFF2-40B4-BE49-F238E27FC236}">
                <a16:creationId xmlns:a16="http://schemas.microsoft.com/office/drawing/2014/main" id="{7855A7B4-CD7B-4EF9-A196-22FC422B2D26}"/>
              </a:ext>
            </a:extLst>
          </p:cNvPr>
          <p:cNvSpPr>
            <a:spLocks noGrp="1"/>
          </p:cNvSpPr>
          <p:nvPr>
            <p:ph type="body" sz="quarter" idx="31" hasCustomPrompt="1"/>
          </p:nvPr>
        </p:nvSpPr>
        <p:spPr>
          <a:xfrm>
            <a:off x="7932272" y="4086919"/>
            <a:ext cx="3703320" cy="640080"/>
          </a:xfrm>
        </p:spPr>
        <p:txBody>
          <a:bodyPr/>
          <a:lstStyle>
            <a:lvl1pPr>
              <a:defRPr sz="1200">
                <a:solidFill>
                  <a:schemeClr val="bg1"/>
                </a:solidFill>
              </a:defRPr>
            </a:lvl1pPr>
            <a:lvl2pPr>
              <a:defRPr sz="1200">
                <a:solidFill>
                  <a:schemeClr val="bg1"/>
                </a:solidFill>
              </a:defRPr>
            </a:lvl2pPr>
            <a:lvl3pPr>
              <a:defRPr sz="1200">
                <a:solidFill>
                  <a:schemeClr val="bg1"/>
                </a:solidFill>
              </a:defRPr>
            </a:lvl3pPr>
            <a:lvl4pPr>
              <a:defRPr sz="1200"/>
            </a:lvl4pPr>
            <a:lvl5pPr>
              <a:defRPr sz="1200"/>
            </a:lvl5pPr>
          </a:lstStyle>
          <a:p>
            <a:pPr lvl="0"/>
            <a:r>
              <a:rPr lang="en-US"/>
              <a:t>[Click to add content]</a:t>
            </a:r>
          </a:p>
          <a:p>
            <a:pPr lvl="1"/>
            <a:r>
              <a:rPr lang="en-US"/>
              <a:t>Second level</a:t>
            </a:r>
          </a:p>
          <a:p>
            <a:pPr lvl="2"/>
            <a:r>
              <a:rPr lang="en-US"/>
              <a:t>Third level</a:t>
            </a:r>
          </a:p>
        </p:txBody>
      </p:sp>
      <p:sp>
        <p:nvSpPr>
          <p:cNvPr id="40" name="Text Placeholder 29">
            <a:extLst>
              <a:ext uri="{FF2B5EF4-FFF2-40B4-BE49-F238E27FC236}">
                <a16:creationId xmlns:a16="http://schemas.microsoft.com/office/drawing/2014/main" id="{354437EA-2FB4-49BC-B725-FC888BC72A70}"/>
              </a:ext>
            </a:extLst>
          </p:cNvPr>
          <p:cNvSpPr>
            <a:spLocks noGrp="1"/>
          </p:cNvSpPr>
          <p:nvPr>
            <p:ph type="body" sz="quarter" idx="32" hasCustomPrompt="1"/>
          </p:nvPr>
        </p:nvSpPr>
        <p:spPr>
          <a:xfrm>
            <a:off x="7932272" y="5310882"/>
            <a:ext cx="3703320" cy="640080"/>
          </a:xfrm>
        </p:spPr>
        <p:txBody>
          <a:bodyPr/>
          <a:lstStyle>
            <a:lvl1pPr>
              <a:defRPr sz="1200">
                <a:solidFill>
                  <a:schemeClr val="bg1"/>
                </a:solidFill>
              </a:defRPr>
            </a:lvl1pPr>
            <a:lvl2pPr>
              <a:defRPr sz="1200">
                <a:solidFill>
                  <a:schemeClr val="bg1"/>
                </a:solidFill>
              </a:defRPr>
            </a:lvl2pPr>
            <a:lvl3pPr>
              <a:defRPr sz="1200">
                <a:solidFill>
                  <a:schemeClr val="bg1"/>
                </a:solidFill>
              </a:defRPr>
            </a:lvl3pPr>
            <a:lvl4pPr>
              <a:defRPr sz="1200"/>
            </a:lvl4pPr>
            <a:lvl5pPr>
              <a:defRPr sz="1200"/>
            </a:lvl5pPr>
          </a:lstStyle>
          <a:p>
            <a:pPr lvl="0"/>
            <a:r>
              <a:rPr lang="en-US"/>
              <a:t>[Click to add content]</a:t>
            </a:r>
          </a:p>
          <a:p>
            <a:pPr lvl="1"/>
            <a:r>
              <a:rPr lang="en-US"/>
              <a:t>Second level</a:t>
            </a:r>
          </a:p>
          <a:p>
            <a:pPr lvl="2"/>
            <a:r>
              <a:rPr lang="en-US"/>
              <a:t>Third level</a:t>
            </a:r>
          </a:p>
        </p:txBody>
      </p:sp>
      <p:sp>
        <p:nvSpPr>
          <p:cNvPr id="23" name="Text Placeholder 11">
            <a:extLst>
              <a:ext uri="{FF2B5EF4-FFF2-40B4-BE49-F238E27FC236}">
                <a16:creationId xmlns:a16="http://schemas.microsoft.com/office/drawing/2014/main" id="{E0448338-4063-435A-A203-856E6EEDADFE}"/>
              </a:ext>
            </a:extLst>
          </p:cNvPr>
          <p:cNvSpPr>
            <a:spLocks noGrp="1"/>
          </p:cNvSpPr>
          <p:nvPr>
            <p:ph type="body" sz="quarter" idx="15" hasCustomPrompt="1"/>
          </p:nvPr>
        </p:nvSpPr>
        <p:spPr>
          <a:xfrm>
            <a:off x="567039" y="5687047"/>
            <a:ext cx="5008563" cy="332755"/>
          </a:xfrm>
        </p:spPr>
        <p:txBody>
          <a:bodyPr tIns="0" bIns="0" anchor="b"/>
          <a:lstStyle>
            <a:lvl1pPr marL="0" indent="0">
              <a:lnSpc>
                <a:spcPct val="70000"/>
              </a:lnSpc>
              <a:spcBef>
                <a:spcPts val="0"/>
              </a:spcBef>
              <a:spcAft>
                <a:spcPts val="200"/>
              </a:spcAft>
              <a:buSzPct val="25000"/>
              <a:buFont typeface="Arial" panose="020B0604020202020204" pitchFamily="34" charset="0"/>
              <a:buNone/>
              <a:defRPr sz="700">
                <a:latin typeface="+mn-lt"/>
              </a:defRPr>
            </a:lvl1pPr>
            <a:lvl2pPr marL="169858" indent="-112711">
              <a:lnSpc>
                <a:spcPct val="70000"/>
              </a:lnSpc>
              <a:spcBef>
                <a:spcPts val="0"/>
              </a:spcBef>
              <a:buFont typeface="Arial" panose="020B0604020202020204" pitchFamily="34" charset="0"/>
              <a:buChar char="•"/>
              <a:defRPr sz="900">
                <a:latin typeface="+mn-lt"/>
              </a:defRPr>
            </a:lvl2pPr>
            <a:lvl3pPr marL="341303" indent="0">
              <a:buNone/>
              <a:defRPr/>
            </a:lvl3pPr>
          </a:lstStyle>
          <a:p>
            <a:pPr lvl="0"/>
            <a:r>
              <a:rPr lang="en-US"/>
              <a:t>[Source / Legal disclaimer]</a:t>
            </a:r>
          </a:p>
        </p:txBody>
      </p:sp>
      <p:grpSp>
        <p:nvGrpSpPr>
          <p:cNvPr id="22" name="Group 21">
            <a:extLst>
              <a:ext uri="{FF2B5EF4-FFF2-40B4-BE49-F238E27FC236}">
                <a16:creationId xmlns:a16="http://schemas.microsoft.com/office/drawing/2014/main" id="{BB5E401E-E175-46B4-B38C-3BE87EF1488E}"/>
              </a:ext>
            </a:extLst>
          </p:cNvPr>
          <p:cNvGrpSpPr/>
          <p:nvPr userDrawn="1"/>
        </p:nvGrpSpPr>
        <p:grpSpPr>
          <a:xfrm>
            <a:off x="12262442" y="4218015"/>
            <a:ext cx="1272540" cy="1049582"/>
            <a:chOff x="12262441" y="4218015"/>
            <a:chExt cx="1272540" cy="1049582"/>
          </a:xfrm>
        </p:grpSpPr>
        <p:sp>
          <p:nvSpPr>
            <p:cNvPr id="24" name="Rectangle 23">
              <a:extLst>
                <a:ext uri="{FF2B5EF4-FFF2-40B4-BE49-F238E27FC236}">
                  <a16:creationId xmlns:a16="http://schemas.microsoft.com/office/drawing/2014/main" id="{08FD67ED-3C56-4D97-B3C0-AB7A48DEB972}"/>
                </a:ext>
              </a:extLst>
            </p:cNvPr>
            <p:cNvSpPr/>
            <p:nvPr userDrawn="1"/>
          </p:nvSpPr>
          <p:spPr>
            <a:xfrm>
              <a:off x="12262441" y="4218015"/>
              <a:ext cx="1272540" cy="1049582"/>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a:solidFill>
                    <a:srgbClr val="000000"/>
                  </a:solidFill>
                </a:rPr>
                <a:t>Image placeholders indicate where an icon can be manually placed. </a:t>
              </a:r>
            </a:p>
          </p:txBody>
        </p:sp>
        <p:pic>
          <p:nvPicPr>
            <p:cNvPr id="25" name="Picture 24">
              <a:extLst>
                <a:ext uri="{FF2B5EF4-FFF2-40B4-BE49-F238E27FC236}">
                  <a16:creationId xmlns:a16="http://schemas.microsoft.com/office/drawing/2014/main" id="{CDC139D3-D930-4E14-9BB2-7D930A24E06C}"/>
                </a:ext>
              </a:extLst>
            </p:cNvPr>
            <p:cNvPicPr>
              <a:picLocks noChangeAspect="1"/>
            </p:cNvPicPr>
            <p:nvPr userDrawn="1"/>
          </p:nvPicPr>
          <p:blipFill>
            <a:blip r:embed="rId2"/>
            <a:stretch>
              <a:fillRect/>
            </a:stretch>
          </p:blipFill>
          <p:spPr>
            <a:xfrm>
              <a:off x="12318081" y="4652913"/>
              <a:ext cx="468371" cy="461415"/>
            </a:xfrm>
            <a:prstGeom prst="rect">
              <a:avLst/>
            </a:prstGeom>
          </p:spPr>
        </p:pic>
        <p:cxnSp>
          <p:nvCxnSpPr>
            <p:cNvPr id="26" name="Straight Arrow Connector 25">
              <a:extLst>
                <a:ext uri="{FF2B5EF4-FFF2-40B4-BE49-F238E27FC236}">
                  <a16:creationId xmlns:a16="http://schemas.microsoft.com/office/drawing/2014/main" id="{BD86E295-5034-4CDE-9980-AC98287E9A35}"/>
                </a:ext>
              </a:extLst>
            </p:cNvPr>
            <p:cNvCxnSpPr/>
            <p:nvPr userDrawn="1"/>
          </p:nvCxnSpPr>
          <p:spPr>
            <a:xfrm>
              <a:off x="12807984" y="4877596"/>
              <a:ext cx="158563"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73A26EF1-45D2-4918-AF48-B5F37199F715}"/>
                </a:ext>
              </a:extLst>
            </p:cNvPr>
            <p:cNvSpPr txBox="1"/>
            <p:nvPr userDrawn="1"/>
          </p:nvSpPr>
          <p:spPr>
            <a:xfrm>
              <a:off x="13006282" y="4646076"/>
              <a:ext cx="515415" cy="484748"/>
            </a:xfrm>
            <a:prstGeom prst="rect">
              <a:avLst/>
            </a:prstGeom>
            <a:noFill/>
          </p:spPr>
          <p:txBody>
            <a:bodyPr wrap="square" lIns="0" tIns="0" rIns="0" bIns="0" rtlCol="0">
              <a:spAutoFit/>
            </a:bodyPr>
            <a:lstStyle/>
            <a:p>
              <a:pPr algn="l">
                <a:lnSpc>
                  <a:spcPct val="90000"/>
                </a:lnSpc>
              </a:pPr>
              <a:r>
                <a:rPr lang="en-US" sz="700" b="1">
                  <a:solidFill>
                    <a:srgbClr val="000000"/>
                  </a:solidFill>
                </a:rPr>
                <a:t>Remove placeholder and place an icon in its place. </a:t>
              </a:r>
            </a:p>
          </p:txBody>
        </p:sp>
      </p:grpSp>
    </p:spTree>
    <p:extLst>
      <p:ext uri="{BB962C8B-B14F-4D97-AF65-F5344CB8AC3E}">
        <p14:creationId xmlns:p14="http://schemas.microsoft.com/office/powerpoint/2010/main" val="3778468034"/>
      </p:ext>
    </p:extLst>
  </p:cSld>
  <p:clrMapOvr>
    <a:masterClrMapping/>
  </p:clrMapOvr>
  <p:extLst>
    <p:ext uri="{DCECCB84-F9BA-43D5-87BE-67443E8EF086}">
      <p15:sldGuideLst xmlns:p15="http://schemas.microsoft.com/office/powerpoint/2012/main">
        <p15:guide id="1" orient="horz" pos="1232"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cons 4 Columns + Content Re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24D84AF-B6CE-4BB9-854B-27E48F8F7377}"/>
              </a:ext>
            </a:extLst>
          </p:cNvPr>
          <p:cNvSpPr/>
          <p:nvPr userDrawn="1"/>
        </p:nvSpPr>
        <p:spPr>
          <a:xfrm>
            <a:off x="6096001" y="0"/>
            <a:ext cx="6096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bg1"/>
              </a:solidFill>
            </a:endParaRPr>
          </a:p>
        </p:txBody>
      </p:sp>
      <p:sp>
        <p:nvSpPr>
          <p:cNvPr id="3" name="Date Placeholder 2">
            <a:extLst>
              <a:ext uri="{FF2B5EF4-FFF2-40B4-BE49-F238E27FC236}">
                <a16:creationId xmlns:a16="http://schemas.microsoft.com/office/drawing/2014/main" id="{429940B1-2F58-478C-9279-907F3B75F27F}"/>
              </a:ext>
            </a:extLst>
          </p:cNvPr>
          <p:cNvSpPr>
            <a:spLocks noGrp="1"/>
          </p:cNvSpPr>
          <p:nvPr>
            <p:ph type="dt" sz="half" idx="10"/>
          </p:nvPr>
        </p:nvSpPr>
        <p:spPr/>
        <p:txBody>
          <a:bodyPr/>
          <a:lstStyle/>
          <a:p>
            <a:fld id="{A750BDD8-389B-4641-9FEA-3029E5841041}" type="datetime4">
              <a:rPr lang="en-US" smtClean="0"/>
              <a:t>September 27, 2024</a:t>
            </a:fld>
            <a:endParaRPr lang="en-US"/>
          </a:p>
        </p:txBody>
      </p:sp>
      <p:sp>
        <p:nvSpPr>
          <p:cNvPr id="4" name="Footer Placeholder 3">
            <a:extLst>
              <a:ext uri="{FF2B5EF4-FFF2-40B4-BE49-F238E27FC236}">
                <a16:creationId xmlns:a16="http://schemas.microsoft.com/office/drawing/2014/main" id="{195F75FF-32B2-4D03-BB2D-5F198E663B98}"/>
              </a:ext>
            </a:extLst>
          </p:cNvPr>
          <p:cNvSpPr>
            <a:spLocks noGrp="1"/>
          </p:cNvSpPr>
          <p:nvPr>
            <p:ph type="ftr" sz="quarter" idx="11"/>
          </p:nvPr>
        </p:nvSpPr>
        <p:spPr/>
        <p:txBody>
          <a:bodyPr/>
          <a:lstStyle>
            <a:lvl1pPr>
              <a:defRPr>
                <a:solidFill>
                  <a:schemeClr val="bg1"/>
                </a:solidFill>
              </a:defRPr>
            </a:lvl1pPr>
          </a:lstStyle>
          <a:p>
            <a:r>
              <a:rPr lang="en-US"/>
              <a:t>S&amp;P Global Commodity Insights</a:t>
            </a:r>
          </a:p>
        </p:txBody>
      </p:sp>
      <p:sp>
        <p:nvSpPr>
          <p:cNvPr id="5" name="Slide Number Placeholder 4">
            <a:extLst>
              <a:ext uri="{FF2B5EF4-FFF2-40B4-BE49-F238E27FC236}">
                <a16:creationId xmlns:a16="http://schemas.microsoft.com/office/drawing/2014/main" id="{B0862F50-D7AA-4A1E-9B6A-F951D2D7E3E4}"/>
              </a:ext>
            </a:extLst>
          </p:cNvPr>
          <p:cNvSpPr>
            <a:spLocks noGrp="1"/>
          </p:cNvSpPr>
          <p:nvPr>
            <p:ph type="sldNum" sz="quarter" idx="12"/>
          </p:nvPr>
        </p:nvSpPr>
        <p:spPr/>
        <p:txBody>
          <a:bodyPr/>
          <a:lstStyle>
            <a:lvl1pPr>
              <a:defRPr>
                <a:solidFill>
                  <a:schemeClr val="bg1"/>
                </a:solidFill>
              </a:defRPr>
            </a:lvl1pPr>
          </a:lstStyle>
          <a:p>
            <a:fld id="{5CFA18E4-D58E-4B28-B105-28D9665A8EBC}" type="slidenum">
              <a:rPr lang="en-US" smtClean="0"/>
              <a:pPr/>
              <a:t>‹#›</a:t>
            </a:fld>
            <a:endParaRPr lang="en-US"/>
          </a:p>
        </p:txBody>
      </p:sp>
      <p:sp>
        <p:nvSpPr>
          <p:cNvPr id="8" name="Title 7">
            <a:extLst>
              <a:ext uri="{FF2B5EF4-FFF2-40B4-BE49-F238E27FC236}">
                <a16:creationId xmlns:a16="http://schemas.microsoft.com/office/drawing/2014/main" id="{23F69D6C-C0E1-4CEA-B661-CB08F30D9E46}"/>
              </a:ext>
            </a:extLst>
          </p:cNvPr>
          <p:cNvSpPr>
            <a:spLocks noGrp="1"/>
          </p:cNvSpPr>
          <p:nvPr>
            <p:ph type="title" hasCustomPrompt="1"/>
          </p:nvPr>
        </p:nvSpPr>
        <p:spPr>
          <a:xfrm>
            <a:off x="567039" y="652074"/>
            <a:ext cx="5010912" cy="402336"/>
          </a:xfrm>
        </p:spPr>
        <p:txBody>
          <a:bodyPr/>
          <a:lstStyle/>
          <a:p>
            <a:r>
              <a:rPr lang="en-US"/>
              <a:t>[Headline]</a:t>
            </a:r>
          </a:p>
        </p:txBody>
      </p:sp>
      <p:sp>
        <p:nvSpPr>
          <p:cNvPr id="21" name="Subtitle">
            <a:extLst>
              <a:ext uri="{FF2B5EF4-FFF2-40B4-BE49-F238E27FC236}">
                <a16:creationId xmlns:a16="http://schemas.microsoft.com/office/drawing/2014/main" id="{FF56B26C-4789-432C-A84C-D38182866E58}"/>
              </a:ext>
            </a:extLst>
          </p:cNvPr>
          <p:cNvSpPr>
            <a:spLocks noGrp="1"/>
          </p:cNvSpPr>
          <p:nvPr>
            <p:ph type="body" sz="quarter" idx="14" hasCustomPrompt="1"/>
          </p:nvPr>
        </p:nvSpPr>
        <p:spPr>
          <a:xfrm>
            <a:off x="567039" y="1058237"/>
            <a:ext cx="5010912" cy="493776"/>
          </a:xfrm>
        </p:spPr>
        <p:txBody>
          <a:bodyPr>
            <a:noAutofit/>
          </a:bodyPr>
          <a:lstStyle>
            <a:lvl1pPr marL="0" indent="0">
              <a:buNone/>
              <a:defRPr sz="1800">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[Sub-headline]</a:t>
            </a:r>
          </a:p>
        </p:txBody>
      </p:sp>
      <p:sp>
        <p:nvSpPr>
          <p:cNvPr id="17" name="Content Placeholder 16">
            <a:extLst>
              <a:ext uri="{FF2B5EF4-FFF2-40B4-BE49-F238E27FC236}">
                <a16:creationId xmlns:a16="http://schemas.microsoft.com/office/drawing/2014/main" id="{807402B8-B31B-48CC-942C-99B8F022C6A4}"/>
              </a:ext>
            </a:extLst>
          </p:cNvPr>
          <p:cNvSpPr>
            <a:spLocks noGrp="1"/>
          </p:cNvSpPr>
          <p:nvPr>
            <p:ph sz="quarter" idx="24" hasCustomPrompt="1"/>
          </p:nvPr>
        </p:nvSpPr>
        <p:spPr>
          <a:xfrm>
            <a:off x="557212" y="1955800"/>
            <a:ext cx="5010912" cy="4064000"/>
          </a:xfrm>
        </p:spPr>
        <p:txBody>
          <a:body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18" name="Subtitle Middle Top">
            <a:extLst>
              <a:ext uri="{FF2B5EF4-FFF2-40B4-BE49-F238E27FC236}">
                <a16:creationId xmlns:a16="http://schemas.microsoft.com/office/drawing/2014/main" id="{B191154A-6D62-4537-B8C3-E17A29CEC39B}"/>
              </a:ext>
            </a:extLst>
          </p:cNvPr>
          <p:cNvSpPr>
            <a:spLocks noGrp="1"/>
          </p:cNvSpPr>
          <p:nvPr>
            <p:ph type="body" sz="quarter" idx="16" hasCustomPrompt="1"/>
          </p:nvPr>
        </p:nvSpPr>
        <p:spPr>
          <a:xfrm>
            <a:off x="7928799" y="2529590"/>
            <a:ext cx="3703320" cy="267545"/>
          </a:xfrm>
        </p:spPr>
        <p:txBody>
          <a:bodyPr anchor="t">
            <a:noAutofit/>
          </a:bodyPr>
          <a:lstStyle>
            <a:lvl1pPr marL="0" indent="0">
              <a:buNone/>
              <a:defRPr sz="1400">
                <a:solidFill>
                  <a:schemeClr val="bg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[Subtitle]</a:t>
            </a:r>
          </a:p>
        </p:txBody>
      </p:sp>
      <p:sp>
        <p:nvSpPr>
          <p:cNvPr id="19" name="Subtitle Middle Bottom">
            <a:extLst>
              <a:ext uri="{FF2B5EF4-FFF2-40B4-BE49-F238E27FC236}">
                <a16:creationId xmlns:a16="http://schemas.microsoft.com/office/drawing/2014/main" id="{EFB4A26A-ACB4-4792-B582-D79775A9B0E3}"/>
              </a:ext>
            </a:extLst>
          </p:cNvPr>
          <p:cNvSpPr>
            <a:spLocks noGrp="1"/>
          </p:cNvSpPr>
          <p:nvPr>
            <p:ph type="body" sz="quarter" idx="17" hasCustomPrompt="1"/>
          </p:nvPr>
        </p:nvSpPr>
        <p:spPr>
          <a:xfrm>
            <a:off x="7928799" y="3752633"/>
            <a:ext cx="3703320" cy="267545"/>
          </a:xfrm>
        </p:spPr>
        <p:txBody>
          <a:bodyPr anchor="t">
            <a:noAutofit/>
          </a:bodyPr>
          <a:lstStyle>
            <a:lvl1pPr marL="0" indent="0">
              <a:buNone/>
              <a:defRPr sz="1400">
                <a:solidFill>
                  <a:schemeClr val="bg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[Subtitle]</a:t>
            </a:r>
          </a:p>
        </p:txBody>
      </p:sp>
      <p:sp>
        <p:nvSpPr>
          <p:cNvPr id="20" name="Subtitle Bottom">
            <a:extLst>
              <a:ext uri="{FF2B5EF4-FFF2-40B4-BE49-F238E27FC236}">
                <a16:creationId xmlns:a16="http://schemas.microsoft.com/office/drawing/2014/main" id="{52A8F4DB-AFDE-481B-8195-1DACA708A2BC}"/>
              </a:ext>
            </a:extLst>
          </p:cNvPr>
          <p:cNvSpPr>
            <a:spLocks noGrp="1"/>
          </p:cNvSpPr>
          <p:nvPr>
            <p:ph type="body" sz="quarter" idx="19" hasCustomPrompt="1"/>
          </p:nvPr>
        </p:nvSpPr>
        <p:spPr>
          <a:xfrm>
            <a:off x="7928799" y="4975677"/>
            <a:ext cx="3703320" cy="267545"/>
          </a:xfrm>
        </p:spPr>
        <p:txBody>
          <a:bodyPr anchor="t">
            <a:noAutofit/>
          </a:bodyPr>
          <a:lstStyle>
            <a:lvl1pPr marL="0" indent="0">
              <a:buNone/>
              <a:defRPr sz="1400">
                <a:solidFill>
                  <a:schemeClr val="bg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[Subtitle]</a:t>
            </a:r>
          </a:p>
        </p:txBody>
      </p:sp>
      <p:sp>
        <p:nvSpPr>
          <p:cNvPr id="31" name="Picture Placeholder Middle Top">
            <a:extLst>
              <a:ext uri="{FF2B5EF4-FFF2-40B4-BE49-F238E27FC236}">
                <a16:creationId xmlns:a16="http://schemas.microsoft.com/office/drawing/2014/main" id="{BBDECCA4-C486-4DC1-A844-AB2008D0431E}"/>
              </a:ext>
            </a:extLst>
          </p:cNvPr>
          <p:cNvSpPr>
            <a:spLocks noGrp="1"/>
          </p:cNvSpPr>
          <p:nvPr>
            <p:ph type="pic" sz="quarter" idx="21" hasCustomPrompt="1"/>
          </p:nvPr>
        </p:nvSpPr>
        <p:spPr>
          <a:xfrm>
            <a:off x="6611555" y="2529588"/>
            <a:ext cx="731520" cy="731520"/>
          </a:xfrm>
        </p:spPr>
        <p:txBody>
          <a:bodyPr anchor="ctr">
            <a:normAutofit/>
          </a:bodyPr>
          <a:lstStyle>
            <a:lvl1pPr marL="0" indent="0" algn="ctr">
              <a:buNone/>
              <a:defRPr sz="1100">
                <a:solidFill>
                  <a:schemeClr val="bg1"/>
                </a:solidFill>
              </a:defRPr>
            </a:lvl1pPr>
          </a:lstStyle>
          <a:p>
            <a:r>
              <a:rPr lang="en-US"/>
              <a:t>[Image] or remove and place icon here</a:t>
            </a:r>
          </a:p>
        </p:txBody>
      </p:sp>
      <p:sp>
        <p:nvSpPr>
          <p:cNvPr id="32" name="Picture Placeholder  Middle Bottom">
            <a:extLst>
              <a:ext uri="{FF2B5EF4-FFF2-40B4-BE49-F238E27FC236}">
                <a16:creationId xmlns:a16="http://schemas.microsoft.com/office/drawing/2014/main" id="{DBD432B8-C319-4395-8691-854958FCB599}"/>
              </a:ext>
            </a:extLst>
          </p:cNvPr>
          <p:cNvSpPr>
            <a:spLocks noGrp="1"/>
          </p:cNvSpPr>
          <p:nvPr>
            <p:ph type="pic" sz="quarter" idx="22" hasCustomPrompt="1"/>
          </p:nvPr>
        </p:nvSpPr>
        <p:spPr>
          <a:xfrm>
            <a:off x="6611555" y="3752631"/>
            <a:ext cx="731520" cy="731520"/>
          </a:xfrm>
        </p:spPr>
        <p:txBody>
          <a:bodyPr anchor="ctr">
            <a:normAutofit/>
          </a:bodyPr>
          <a:lstStyle>
            <a:lvl1pPr marL="0" indent="0" algn="ctr">
              <a:buNone/>
              <a:defRPr sz="1100">
                <a:solidFill>
                  <a:schemeClr val="bg1"/>
                </a:solidFill>
              </a:defRPr>
            </a:lvl1pPr>
          </a:lstStyle>
          <a:p>
            <a:r>
              <a:rPr lang="en-US"/>
              <a:t>[Image] or remove and place icon here</a:t>
            </a:r>
          </a:p>
        </p:txBody>
      </p:sp>
      <p:sp>
        <p:nvSpPr>
          <p:cNvPr id="33" name="Picture Placeholder  Bottom">
            <a:extLst>
              <a:ext uri="{FF2B5EF4-FFF2-40B4-BE49-F238E27FC236}">
                <a16:creationId xmlns:a16="http://schemas.microsoft.com/office/drawing/2014/main" id="{49549B62-D83B-4EC5-9D78-7415B53963E2}"/>
              </a:ext>
            </a:extLst>
          </p:cNvPr>
          <p:cNvSpPr>
            <a:spLocks noGrp="1"/>
          </p:cNvSpPr>
          <p:nvPr>
            <p:ph type="pic" sz="quarter" idx="23" hasCustomPrompt="1"/>
          </p:nvPr>
        </p:nvSpPr>
        <p:spPr>
          <a:xfrm>
            <a:off x="6609379" y="4975675"/>
            <a:ext cx="731520" cy="731520"/>
          </a:xfrm>
        </p:spPr>
        <p:txBody>
          <a:bodyPr anchor="ctr">
            <a:normAutofit/>
          </a:bodyPr>
          <a:lstStyle>
            <a:lvl1pPr marL="0" indent="0" algn="ctr">
              <a:buNone/>
              <a:defRPr sz="1100">
                <a:solidFill>
                  <a:schemeClr val="bg1"/>
                </a:solidFill>
              </a:defRPr>
            </a:lvl1pPr>
          </a:lstStyle>
          <a:p>
            <a:r>
              <a:rPr lang="en-US"/>
              <a:t>[Image] or remove and place icon here</a:t>
            </a:r>
          </a:p>
        </p:txBody>
      </p:sp>
      <p:sp>
        <p:nvSpPr>
          <p:cNvPr id="34" name="Subtitle Top">
            <a:extLst>
              <a:ext uri="{FF2B5EF4-FFF2-40B4-BE49-F238E27FC236}">
                <a16:creationId xmlns:a16="http://schemas.microsoft.com/office/drawing/2014/main" id="{62EDF2B7-966E-4392-82B6-0014FB3E1BDF}"/>
              </a:ext>
            </a:extLst>
          </p:cNvPr>
          <p:cNvSpPr>
            <a:spLocks noGrp="1"/>
          </p:cNvSpPr>
          <p:nvPr>
            <p:ph type="body" sz="quarter" idx="25" hasCustomPrompt="1"/>
          </p:nvPr>
        </p:nvSpPr>
        <p:spPr>
          <a:xfrm>
            <a:off x="7928799" y="1311957"/>
            <a:ext cx="3703320" cy="267545"/>
          </a:xfrm>
        </p:spPr>
        <p:txBody>
          <a:bodyPr anchor="t">
            <a:noAutofit/>
          </a:bodyPr>
          <a:lstStyle>
            <a:lvl1pPr marL="0" indent="0">
              <a:buNone/>
              <a:defRPr sz="1400">
                <a:solidFill>
                  <a:schemeClr val="bg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[Subtitle]</a:t>
            </a:r>
          </a:p>
        </p:txBody>
      </p:sp>
      <p:sp>
        <p:nvSpPr>
          <p:cNvPr id="35" name="Picture Placeholder Top">
            <a:extLst>
              <a:ext uri="{FF2B5EF4-FFF2-40B4-BE49-F238E27FC236}">
                <a16:creationId xmlns:a16="http://schemas.microsoft.com/office/drawing/2014/main" id="{F807A99E-6B83-4A4E-83C7-478C90866A54}"/>
              </a:ext>
            </a:extLst>
          </p:cNvPr>
          <p:cNvSpPr>
            <a:spLocks noGrp="1"/>
          </p:cNvSpPr>
          <p:nvPr>
            <p:ph type="pic" sz="quarter" idx="27" hasCustomPrompt="1"/>
          </p:nvPr>
        </p:nvSpPr>
        <p:spPr>
          <a:xfrm>
            <a:off x="6611555" y="1306545"/>
            <a:ext cx="731520" cy="731520"/>
          </a:xfrm>
        </p:spPr>
        <p:txBody>
          <a:bodyPr anchor="ctr">
            <a:normAutofit/>
          </a:bodyPr>
          <a:lstStyle>
            <a:lvl1pPr marL="0" indent="0" algn="ctr">
              <a:buNone/>
              <a:defRPr sz="1100">
                <a:solidFill>
                  <a:schemeClr val="bg1"/>
                </a:solidFill>
              </a:defRPr>
            </a:lvl1pPr>
          </a:lstStyle>
          <a:p>
            <a:r>
              <a:rPr lang="en-US"/>
              <a:t>[Image] or remove and place icon here</a:t>
            </a:r>
          </a:p>
        </p:txBody>
      </p:sp>
      <p:sp>
        <p:nvSpPr>
          <p:cNvPr id="36" name="Text Placeholder 15">
            <a:extLst>
              <a:ext uri="{FF2B5EF4-FFF2-40B4-BE49-F238E27FC236}">
                <a16:creationId xmlns:a16="http://schemas.microsoft.com/office/drawing/2014/main" id="{69288928-F631-4B9F-AC75-C3EE1CCF69B5}"/>
              </a:ext>
            </a:extLst>
          </p:cNvPr>
          <p:cNvSpPr>
            <a:spLocks noGrp="1"/>
          </p:cNvSpPr>
          <p:nvPr>
            <p:ph type="body" sz="quarter" idx="29" hasCustomPrompt="1"/>
          </p:nvPr>
        </p:nvSpPr>
        <p:spPr>
          <a:xfrm>
            <a:off x="7928799" y="1643412"/>
            <a:ext cx="3703320" cy="640080"/>
          </a:xfrm>
        </p:spPr>
        <p:txBody>
          <a:bodyPr/>
          <a:lstStyle>
            <a:lvl1pPr>
              <a:defRPr sz="1200">
                <a:solidFill>
                  <a:schemeClr val="bg1"/>
                </a:solidFill>
              </a:defRPr>
            </a:lvl1pPr>
            <a:lvl2pPr>
              <a:defRPr sz="1200">
                <a:solidFill>
                  <a:schemeClr val="bg1"/>
                </a:solidFill>
              </a:defRPr>
            </a:lvl2pPr>
            <a:lvl3pPr>
              <a:defRPr sz="1200">
                <a:solidFill>
                  <a:schemeClr val="bg1"/>
                </a:solidFill>
              </a:defRPr>
            </a:lvl3pPr>
            <a:lvl4pPr>
              <a:defRPr sz="1200"/>
            </a:lvl4pPr>
            <a:lvl5pPr>
              <a:defRPr sz="1200"/>
            </a:lvl5pPr>
          </a:lstStyle>
          <a:p>
            <a:pPr lvl="0"/>
            <a:r>
              <a:rPr lang="en-US"/>
              <a:t>[Click to add content]</a:t>
            </a:r>
          </a:p>
          <a:p>
            <a:pPr lvl="1"/>
            <a:r>
              <a:rPr lang="en-US"/>
              <a:t>Second level</a:t>
            </a:r>
          </a:p>
          <a:p>
            <a:pPr lvl="2"/>
            <a:r>
              <a:rPr lang="en-US"/>
              <a:t>Third level</a:t>
            </a:r>
          </a:p>
        </p:txBody>
      </p:sp>
      <p:sp>
        <p:nvSpPr>
          <p:cNvPr id="37" name="Text Placeholder 25">
            <a:extLst>
              <a:ext uri="{FF2B5EF4-FFF2-40B4-BE49-F238E27FC236}">
                <a16:creationId xmlns:a16="http://schemas.microsoft.com/office/drawing/2014/main" id="{2CFAF5D3-B82C-472D-9C90-636CAC332044}"/>
              </a:ext>
            </a:extLst>
          </p:cNvPr>
          <p:cNvSpPr>
            <a:spLocks noGrp="1"/>
          </p:cNvSpPr>
          <p:nvPr>
            <p:ph type="body" sz="quarter" idx="30" hasCustomPrompt="1"/>
          </p:nvPr>
        </p:nvSpPr>
        <p:spPr>
          <a:xfrm>
            <a:off x="7928799" y="2862611"/>
            <a:ext cx="3703320" cy="640080"/>
          </a:xfrm>
        </p:spPr>
        <p:txBody>
          <a:bodyPr/>
          <a:lstStyle>
            <a:lvl1pPr>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lvl5pPr>
          </a:lstStyle>
          <a:p>
            <a:pPr lvl="0"/>
            <a:r>
              <a:rPr lang="en-US"/>
              <a:t>[Click to add content]</a:t>
            </a:r>
          </a:p>
          <a:p>
            <a:pPr lvl="1"/>
            <a:r>
              <a:rPr lang="en-US"/>
              <a:t>Second level</a:t>
            </a:r>
          </a:p>
          <a:p>
            <a:pPr lvl="2"/>
            <a:r>
              <a:rPr lang="en-US"/>
              <a:t>Third level</a:t>
            </a:r>
          </a:p>
          <a:p>
            <a:pPr lvl="3"/>
            <a:endParaRPr lang="en-US"/>
          </a:p>
        </p:txBody>
      </p:sp>
      <p:sp>
        <p:nvSpPr>
          <p:cNvPr id="38" name="Text Placeholder 27">
            <a:extLst>
              <a:ext uri="{FF2B5EF4-FFF2-40B4-BE49-F238E27FC236}">
                <a16:creationId xmlns:a16="http://schemas.microsoft.com/office/drawing/2014/main" id="{1B5DAEBF-D381-427F-9FBB-4FD0D91BCD7D}"/>
              </a:ext>
            </a:extLst>
          </p:cNvPr>
          <p:cNvSpPr>
            <a:spLocks noGrp="1"/>
          </p:cNvSpPr>
          <p:nvPr>
            <p:ph type="body" sz="quarter" idx="31" hasCustomPrompt="1"/>
          </p:nvPr>
        </p:nvSpPr>
        <p:spPr>
          <a:xfrm>
            <a:off x="7928799" y="4086919"/>
            <a:ext cx="3703320" cy="640080"/>
          </a:xfrm>
        </p:spPr>
        <p:txBody>
          <a:bodyPr/>
          <a:lstStyle>
            <a:lvl1pPr>
              <a:defRPr sz="1200">
                <a:solidFill>
                  <a:schemeClr val="bg1"/>
                </a:solidFill>
              </a:defRPr>
            </a:lvl1pPr>
            <a:lvl2pPr>
              <a:defRPr sz="1200">
                <a:solidFill>
                  <a:schemeClr val="bg1"/>
                </a:solidFill>
              </a:defRPr>
            </a:lvl2pPr>
            <a:lvl3pPr>
              <a:defRPr sz="1200">
                <a:solidFill>
                  <a:schemeClr val="bg1"/>
                </a:solidFill>
              </a:defRPr>
            </a:lvl3pPr>
            <a:lvl4pPr>
              <a:defRPr sz="1200"/>
            </a:lvl4pPr>
            <a:lvl5pPr>
              <a:defRPr sz="1200"/>
            </a:lvl5pPr>
          </a:lstStyle>
          <a:p>
            <a:pPr lvl="0"/>
            <a:r>
              <a:rPr lang="en-US"/>
              <a:t>[Click to add content]</a:t>
            </a:r>
          </a:p>
          <a:p>
            <a:pPr lvl="1"/>
            <a:r>
              <a:rPr lang="en-US"/>
              <a:t>Second level</a:t>
            </a:r>
          </a:p>
          <a:p>
            <a:pPr lvl="2"/>
            <a:r>
              <a:rPr lang="en-US"/>
              <a:t>Third level</a:t>
            </a:r>
          </a:p>
        </p:txBody>
      </p:sp>
      <p:sp>
        <p:nvSpPr>
          <p:cNvPr id="39" name="Text Placeholder 29">
            <a:extLst>
              <a:ext uri="{FF2B5EF4-FFF2-40B4-BE49-F238E27FC236}">
                <a16:creationId xmlns:a16="http://schemas.microsoft.com/office/drawing/2014/main" id="{4B2C03EE-EBE4-4248-99DB-1391D20714B1}"/>
              </a:ext>
            </a:extLst>
          </p:cNvPr>
          <p:cNvSpPr>
            <a:spLocks noGrp="1"/>
          </p:cNvSpPr>
          <p:nvPr>
            <p:ph type="body" sz="quarter" idx="32" hasCustomPrompt="1"/>
          </p:nvPr>
        </p:nvSpPr>
        <p:spPr>
          <a:xfrm>
            <a:off x="7928799" y="5310882"/>
            <a:ext cx="3703320" cy="640080"/>
          </a:xfrm>
        </p:spPr>
        <p:txBody>
          <a:bodyPr/>
          <a:lstStyle>
            <a:lvl1pPr>
              <a:defRPr sz="1200">
                <a:solidFill>
                  <a:schemeClr val="bg1"/>
                </a:solidFill>
              </a:defRPr>
            </a:lvl1pPr>
            <a:lvl2pPr>
              <a:defRPr sz="1200">
                <a:solidFill>
                  <a:schemeClr val="bg1"/>
                </a:solidFill>
              </a:defRPr>
            </a:lvl2pPr>
            <a:lvl3pPr>
              <a:defRPr sz="1200">
                <a:solidFill>
                  <a:schemeClr val="bg1"/>
                </a:solidFill>
              </a:defRPr>
            </a:lvl3pPr>
            <a:lvl4pPr>
              <a:defRPr sz="1200"/>
            </a:lvl4pPr>
            <a:lvl5pPr>
              <a:defRPr sz="1200"/>
            </a:lvl5pPr>
          </a:lstStyle>
          <a:p>
            <a:pPr lvl="0"/>
            <a:r>
              <a:rPr lang="en-US"/>
              <a:t>[Click to add content]</a:t>
            </a:r>
          </a:p>
          <a:p>
            <a:pPr lvl="1"/>
            <a:r>
              <a:rPr lang="en-US"/>
              <a:t>Second level</a:t>
            </a:r>
          </a:p>
          <a:p>
            <a:pPr lvl="2"/>
            <a:r>
              <a:rPr lang="en-US"/>
              <a:t>Third level</a:t>
            </a:r>
          </a:p>
        </p:txBody>
      </p:sp>
      <p:sp>
        <p:nvSpPr>
          <p:cNvPr id="23" name="Text Placeholder 11">
            <a:extLst>
              <a:ext uri="{FF2B5EF4-FFF2-40B4-BE49-F238E27FC236}">
                <a16:creationId xmlns:a16="http://schemas.microsoft.com/office/drawing/2014/main" id="{44371BD4-91C5-4160-A2C1-4F7AE3421736}"/>
              </a:ext>
            </a:extLst>
          </p:cNvPr>
          <p:cNvSpPr>
            <a:spLocks noGrp="1"/>
          </p:cNvSpPr>
          <p:nvPr>
            <p:ph type="body" sz="quarter" idx="15" hasCustomPrompt="1"/>
          </p:nvPr>
        </p:nvSpPr>
        <p:spPr>
          <a:xfrm>
            <a:off x="567039" y="5687047"/>
            <a:ext cx="5010912" cy="332755"/>
          </a:xfrm>
        </p:spPr>
        <p:txBody>
          <a:bodyPr tIns="0" bIns="0" anchor="b"/>
          <a:lstStyle>
            <a:lvl1pPr marL="0" indent="0">
              <a:lnSpc>
                <a:spcPct val="70000"/>
              </a:lnSpc>
              <a:spcBef>
                <a:spcPts val="0"/>
              </a:spcBef>
              <a:spcAft>
                <a:spcPts val="200"/>
              </a:spcAft>
              <a:buSzPct val="25000"/>
              <a:buFont typeface="Arial" panose="020B0604020202020204" pitchFamily="34" charset="0"/>
              <a:buNone/>
              <a:defRPr sz="700">
                <a:latin typeface="+mn-lt"/>
              </a:defRPr>
            </a:lvl1pPr>
            <a:lvl2pPr marL="169858" indent="-112711">
              <a:lnSpc>
                <a:spcPct val="70000"/>
              </a:lnSpc>
              <a:spcBef>
                <a:spcPts val="0"/>
              </a:spcBef>
              <a:buFont typeface="Arial" panose="020B0604020202020204" pitchFamily="34" charset="0"/>
              <a:buChar char="•"/>
              <a:defRPr sz="900">
                <a:latin typeface="+mn-lt"/>
              </a:defRPr>
            </a:lvl2pPr>
            <a:lvl3pPr marL="341303" indent="0">
              <a:buNone/>
              <a:defRPr/>
            </a:lvl3pPr>
          </a:lstStyle>
          <a:p>
            <a:pPr lvl="0"/>
            <a:r>
              <a:rPr lang="en-US"/>
              <a:t>[Source / Legal disclaimer]</a:t>
            </a:r>
          </a:p>
        </p:txBody>
      </p:sp>
      <p:grpSp>
        <p:nvGrpSpPr>
          <p:cNvPr id="28" name="Group 27">
            <a:extLst>
              <a:ext uri="{FF2B5EF4-FFF2-40B4-BE49-F238E27FC236}">
                <a16:creationId xmlns:a16="http://schemas.microsoft.com/office/drawing/2014/main" id="{8BA3E3EF-EAC0-43C6-89CE-A2CE2FC832DC}"/>
              </a:ext>
            </a:extLst>
          </p:cNvPr>
          <p:cNvGrpSpPr/>
          <p:nvPr userDrawn="1"/>
        </p:nvGrpSpPr>
        <p:grpSpPr>
          <a:xfrm>
            <a:off x="12262442" y="4218015"/>
            <a:ext cx="1272540" cy="1049582"/>
            <a:chOff x="12262441" y="4218015"/>
            <a:chExt cx="1272540" cy="1049582"/>
          </a:xfrm>
        </p:grpSpPr>
        <p:sp>
          <p:nvSpPr>
            <p:cNvPr id="29" name="Rectangle 28">
              <a:extLst>
                <a:ext uri="{FF2B5EF4-FFF2-40B4-BE49-F238E27FC236}">
                  <a16:creationId xmlns:a16="http://schemas.microsoft.com/office/drawing/2014/main" id="{47841117-D919-49F5-BE2F-E3478E0B118A}"/>
                </a:ext>
              </a:extLst>
            </p:cNvPr>
            <p:cNvSpPr/>
            <p:nvPr userDrawn="1"/>
          </p:nvSpPr>
          <p:spPr>
            <a:xfrm>
              <a:off x="12262441" y="4218015"/>
              <a:ext cx="1272540" cy="1049582"/>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a:solidFill>
                    <a:srgbClr val="000000"/>
                  </a:solidFill>
                </a:rPr>
                <a:t>Image placeholders indicate where an icon can be manually placed. </a:t>
              </a:r>
            </a:p>
          </p:txBody>
        </p:sp>
        <p:pic>
          <p:nvPicPr>
            <p:cNvPr id="30" name="Picture 29">
              <a:extLst>
                <a:ext uri="{FF2B5EF4-FFF2-40B4-BE49-F238E27FC236}">
                  <a16:creationId xmlns:a16="http://schemas.microsoft.com/office/drawing/2014/main" id="{0F45C005-A30B-4ADE-81B3-CC6D9A09B39D}"/>
                </a:ext>
              </a:extLst>
            </p:cNvPr>
            <p:cNvPicPr>
              <a:picLocks noChangeAspect="1"/>
            </p:cNvPicPr>
            <p:nvPr userDrawn="1"/>
          </p:nvPicPr>
          <p:blipFill>
            <a:blip r:embed="rId2"/>
            <a:stretch>
              <a:fillRect/>
            </a:stretch>
          </p:blipFill>
          <p:spPr>
            <a:xfrm>
              <a:off x="12318081" y="4652913"/>
              <a:ext cx="468371" cy="461415"/>
            </a:xfrm>
            <a:prstGeom prst="rect">
              <a:avLst/>
            </a:prstGeom>
          </p:spPr>
        </p:pic>
        <p:cxnSp>
          <p:nvCxnSpPr>
            <p:cNvPr id="40" name="Straight Arrow Connector 39">
              <a:extLst>
                <a:ext uri="{FF2B5EF4-FFF2-40B4-BE49-F238E27FC236}">
                  <a16:creationId xmlns:a16="http://schemas.microsoft.com/office/drawing/2014/main" id="{9C9F06C4-D69F-41A7-8421-5E1F7C3980F0}"/>
                </a:ext>
              </a:extLst>
            </p:cNvPr>
            <p:cNvCxnSpPr/>
            <p:nvPr userDrawn="1"/>
          </p:nvCxnSpPr>
          <p:spPr>
            <a:xfrm>
              <a:off x="12807984" y="4877596"/>
              <a:ext cx="158563"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3BBEA4BB-8FD5-4BFE-88E8-95378FFDFE83}"/>
                </a:ext>
              </a:extLst>
            </p:cNvPr>
            <p:cNvSpPr txBox="1"/>
            <p:nvPr userDrawn="1"/>
          </p:nvSpPr>
          <p:spPr>
            <a:xfrm>
              <a:off x="13006282" y="4646076"/>
              <a:ext cx="515415" cy="484748"/>
            </a:xfrm>
            <a:prstGeom prst="rect">
              <a:avLst/>
            </a:prstGeom>
            <a:noFill/>
          </p:spPr>
          <p:txBody>
            <a:bodyPr wrap="square" lIns="0" tIns="0" rIns="0" bIns="0" rtlCol="0">
              <a:spAutoFit/>
            </a:bodyPr>
            <a:lstStyle/>
            <a:p>
              <a:pPr algn="l">
                <a:lnSpc>
                  <a:spcPct val="90000"/>
                </a:lnSpc>
              </a:pPr>
              <a:r>
                <a:rPr lang="en-US" sz="700" b="1">
                  <a:solidFill>
                    <a:srgbClr val="000000"/>
                  </a:solidFill>
                </a:rPr>
                <a:t>Remove placeholder and place an icon in its place. </a:t>
              </a:r>
            </a:p>
          </p:txBody>
        </p:sp>
      </p:grpSp>
    </p:spTree>
    <p:extLst>
      <p:ext uri="{BB962C8B-B14F-4D97-AF65-F5344CB8AC3E}">
        <p14:creationId xmlns:p14="http://schemas.microsoft.com/office/powerpoint/2010/main" val="76441261"/>
      </p:ext>
    </p:extLst>
  </p:cSld>
  <p:clrMapOvr>
    <a:masterClrMapping/>
  </p:clrMapOvr>
  <p:extLst>
    <p:ext uri="{DCECCB84-F9BA-43D5-87BE-67443E8EF086}">
      <p15:sldGuideLst xmlns:p15="http://schemas.microsoft.com/office/powerpoint/2012/main">
        <p15:guide id="1" orient="horz" pos="123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67039" y="1960032"/>
            <a:ext cx="11064240" cy="4059768"/>
          </a:xfrm>
        </p:spPr>
        <p:txBody>
          <a:bodyPr/>
          <a:lstStyle>
            <a:lvl3pPr>
              <a:spcAft>
                <a:spcPts val="0"/>
              </a:spcAft>
              <a:defRPr/>
            </a:lvl3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A41E3-936C-48D4-A8FC-78FCF8950E6B}" type="datetime4">
              <a:rPr lang="en-US" smtClean="0"/>
              <a:t>September 27, 2024</a:t>
            </a:fld>
            <a:endParaRPr lang="en-US"/>
          </a:p>
        </p:txBody>
      </p:sp>
      <p:sp>
        <p:nvSpPr>
          <p:cNvPr id="5" name="Footer Placeholder 4"/>
          <p:cNvSpPr>
            <a:spLocks noGrp="1"/>
          </p:cNvSpPr>
          <p:nvPr>
            <p:ph type="ftr" sz="quarter" idx="11"/>
          </p:nvPr>
        </p:nvSpPr>
        <p:spPr/>
        <p:txBody>
          <a:bodyPr/>
          <a:lstStyle/>
          <a:p>
            <a:r>
              <a:rPr lang="en-US"/>
              <a:t>S&amp;P Global Commodity Insights</a:t>
            </a:r>
          </a:p>
        </p:txBody>
      </p:sp>
      <p:sp>
        <p:nvSpPr>
          <p:cNvPr id="6" name="Slide Number Placeholder 5"/>
          <p:cNvSpPr>
            <a:spLocks noGrp="1"/>
          </p:cNvSpPr>
          <p:nvPr>
            <p:ph type="sldNum" sz="quarter" idx="12"/>
          </p:nvPr>
        </p:nvSpPr>
        <p:spPr/>
        <p:txBody>
          <a:bodyPr/>
          <a:lstStyle/>
          <a:p>
            <a:fld id="{5246FB18-5DF1-419A-B975-14AFDDD65B9F}" type="slidenum">
              <a:rPr lang="en-US" smtClean="0"/>
              <a:t>‹#›</a:t>
            </a:fld>
            <a:endParaRPr lang="en-US"/>
          </a:p>
        </p:txBody>
      </p:sp>
      <p:sp>
        <p:nvSpPr>
          <p:cNvPr id="8" name="Text Placeholder 7"/>
          <p:cNvSpPr>
            <a:spLocks noGrp="1"/>
          </p:cNvSpPr>
          <p:nvPr>
            <p:ph type="body" sz="quarter" idx="13" hasCustomPrompt="1"/>
          </p:nvPr>
        </p:nvSpPr>
        <p:spPr>
          <a:xfrm>
            <a:off x="567039" y="1058237"/>
            <a:ext cx="11064240" cy="493776"/>
          </a:xfrm>
        </p:spPr>
        <p:txBody>
          <a:bodyPr/>
          <a:lstStyle>
            <a:lvl1pPr marL="0" indent="0">
              <a:buNone/>
              <a:defRPr sz="1800" b="0">
                <a:latin typeface="+mn-lt"/>
              </a:defRPr>
            </a:lvl1pPr>
            <a:lvl2pPr marL="169858" indent="0">
              <a:buNone/>
              <a:defRPr/>
            </a:lvl2pPr>
          </a:lstStyle>
          <a:p>
            <a:pPr lvl="0"/>
            <a:r>
              <a:rPr lang="en-US"/>
              <a:t>[Sub-headline]</a:t>
            </a:r>
          </a:p>
        </p:txBody>
      </p:sp>
      <p:sp>
        <p:nvSpPr>
          <p:cNvPr id="10" name="Text Placeholder 11"/>
          <p:cNvSpPr>
            <a:spLocks noGrp="1"/>
          </p:cNvSpPr>
          <p:nvPr>
            <p:ph type="body" sz="quarter" idx="15" hasCustomPrompt="1"/>
          </p:nvPr>
        </p:nvSpPr>
        <p:spPr>
          <a:xfrm>
            <a:off x="567039" y="5687047"/>
            <a:ext cx="11060912" cy="332755"/>
          </a:xfrm>
        </p:spPr>
        <p:txBody>
          <a:bodyPr tIns="0" bIns="0" anchor="b"/>
          <a:lstStyle>
            <a:lvl1pPr marL="0" indent="0">
              <a:lnSpc>
                <a:spcPct val="70000"/>
              </a:lnSpc>
              <a:spcBef>
                <a:spcPts val="0"/>
              </a:spcBef>
              <a:spcAft>
                <a:spcPts val="200"/>
              </a:spcAft>
              <a:buSzPct val="25000"/>
              <a:buFont typeface="Arial" panose="020B0604020202020204" pitchFamily="34" charset="0"/>
              <a:buNone/>
              <a:defRPr sz="700">
                <a:latin typeface="+mn-lt"/>
              </a:defRPr>
            </a:lvl1pPr>
            <a:lvl2pPr marL="169858" indent="-112711">
              <a:lnSpc>
                <a:spcPct val="70000"/>
              </a:lnSpc>
              <a:spcBef>
                <a:spcPts val="0"/>
              </a:spcBef>
              <a:buFont typeface="Arial" panose="020B0604020202020204" pitchFamily="34" charset="0"/>
              <a:buChar char="•"/>
              <a:defRPr sz="700">
                <a:latin typeface="+mn-lt"/>
              </a:defRPr>
            </a:lvl2pPr>
            <a:lvl3pPr marL="341303" indent="0">
              <a:buNone/>
              <a:defRPr/>
            </a:lvl3pPr>
          </a:lstStyle>
          <a:p>
            <a:pPr lvl="0"/>
            <a:r>
              <a:rPr lang="en-US"/>
              <a:t>[Source / Legal disclaimer]</a:t>
            </a:r>
          </a:p>
        </p:txBody>
      </p:sp>
      <p:sp>
        <p:nvSpPr>
          <p:cNvPr id="7" name="Title 6">
            <a:extLst>
              <a:ext uri="{FF2B5EF4-FFF2-40B4-BE49-F238E27FC236}">
                <a16:creationId xmlns:a16="http://schemas.microsoft.com/office/drawing/2014/main" id="{BF688775-CEA2-4940-992B-934A4201951E}"/>
              </a:ext>
            </a:extLst>
          </p:cNvPr>
          <p:cNvSpPr>
            <a:spLocks noGrp="1"/>
          </p:cNvSpPr>
          <p:nvPr>
            <p:ph type="title" hasCustomPrompt="1"/>
          </p:nvPr>
        </p:nvSpPr>
        <p:spPr>
          <a:xfrm>
            <a:off x="567040" y="651300"/>
            <a:ext cx="11062709" cy="402336"/>
          </a:xfrm>
        </p:spPr>
        <p:txBody>
          <a:bodyPr/>
          <a:lstStyle/>
          <a:p>
            <a:r>
              <a:rPr lang="en-US"/>
              <a:t>[Headline]</a:t>
            </a:r>
          </a:p>
        </p:txBody>
      </p:sp>
    </p:spTree>
    <p:extLst>
      <p:ext uri="{BB962C8B-B14F-4D97-AF65-F5344CB8AC3E}">
        <p14:creationId xmlns:p14="http://schemas.microsoft.com/office/powerpoint/2010/main" val="1676770896"/>
      </p:ext>
    </p:extLst>
  </p:cSld>
  <p:clrMapOvr>
    <a:masterClrMapping/>
  </p:clrMapOvr>
  <p:extLst>
    <p:ext uri="{DCECCB84-F9BA-43D5-87BE-67443E8EF086}">
      <p15:sldGuideLst xmlns:p15="http://schemas.microsoft.com/office/powerpoint/2012/main">
        <p15:guide id="1" orient="horz" pos="1232"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     ">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84C3E0C-55B5-4DE0-B5B2-69464524EA73}"/>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r>
              <a:rPr lang="en-US" sz="14000" b="1">
                <a:solidFill>
                  <a:schemeClr val="tx1"/>
                </a:solidFill>
              </a:rPr>
              <a:t>CHARTS</a:t>
            </a:r>
          </a:p>
        </p:txBody>
      </p:sp>
      <p:cxnSp>
        <p:nvCxnSpPr>
          <p:cNvPr id="7" name="Straight Connector 6">
            <a:extLst>
              <a:ext uri="{FF2B5EF4-FFF2-40B4-BE49-F238E27FC236}">
                <a16:creationId xmlns:a16="http://schemas.microsoft.com/office/drawing/2014/main" id="{EBD3E18C-9605-4081-A33F-C38AEB401F20}"/>
              </a:ext>
            </a:extLst>
          </p:cNvPr>
          <p:cNvCxnSpPr/>
          <p:nvPr userDrawn="1"/>
        </p:nvCxnSpPr>
        <p:spPr>
          <a:xfrm>
            <a:off x="-395621"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CA2E46E-888E-4B33-A263-D2E91E73F656}"/>
              </a:ext>
            </a:extLst>
          </p:cNvPr>
          <p:cNvCxnSpPr/>
          <p:nvPr userDrawn="1"/>
        </p:nvCxnSpPr>
        <p:spPr>
          <a:xfrm>
            <a:off x="12192000"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DB85F6F-B9EA-48F9-B67A-CE852A224039}"/>
              </a:ext>
            </a:extLst>
          </p:cNvPr>
          <p:cNvSpPr txBox="1"/>
          <p:nvPr userDrawn="1"/>
        </p:nvSpPr>
        <p:spPr>
          <a:xfrm>
            <a:off x="12287024" y="6093490"/>
            <a:ext cx="1236181" cy="142555"/>
          </a:xfrm>
          <a:prstGeom prst="rect">
            <a:avLst/>
          </a:prstGeom>
          <a:noFill/>
        </p:spPr>
        <p:txBody>
          <a:bodyPr wrap="square" lIns="0" tIns="0" rIns="0" bIns="0" rtlCol="0">
            <a:noAutofit/>
          </a:bodyPr>
          <a:lstStyle/>
          <a:p>
            <a:pPr algn="l"/>
            <a:r>
              <a:rPr lang="en-US" sz="700">
                <a:solidFill>
                  <a:schemeClr val="bg2">
                    <a:lumMod val="50000"/>
                  </a:schemeClr>
                </a:solidFill>
                <a:latin typeface="+mn-lt"/>
              </a:rPr>
              <a:t>No content below the line</a:t>
            </a:r>
          </a:p>
        </p:txBody>
      </p:sp>
      <p:sp>
        <p:nvSpPr>
          <p:cNvPr id="14" name="TextBox 13">
            <a:extLst>
              <a:ext uri="{FF2B5EF4-FFF2-40B4-BE49-F238E27FC236}">
                <a16:creationId xmlns:a16="http://schemas.microsoft.com/office/drawing/2014/main" id="{512D5A3E-9164-4B0E-881B-40A2443EBF5B}"/>
              </a:ext>
            </a:extLst>
          </p:cNvPr>
          <p:cNvSpPr txBox="1"/>
          <p:nvPr userDrawn="1"/>
        </p:nvSpPr>
        <p:spPr>
          <a:xfrm>
            <a:off x="-1162279" y="6084781"/>
            <a:ext cx="1082336" cy="142555"/>
          </a:xfrm>
          <a:prstGeom prst="rect">
            <a:avLst/>
          </a:prstGeom>
          <a:noFill/>
        </p:spPr>
        <p:txBody>
          <a:bodyPr wrap="square" lIns="0" tIns="0" rIns="0" bIns="0" rtlCol="0">
            <a:noAutofit/>
          </a:bodyPr>
          <a:lstStyle/>
          <a:p>
            <a:pPr algn="r"/>
            <a:r>
              <a:rPr lang="en-US" sz="700">
                <a:solidFill>
                  <a:schemeClr val="bg2">
                    <a:lumMod val="50000"/>
                  </a:schemeClr>
                </a:solidFill>
                <a:latin typeface="+mn-lt"/>
              </a:rPr>
              <a:t>No content below the line</a:t>
            </a:r>
          </a:p>
        </p:txBody>
      </p:sp>
      <p:grpSp>
        <p:nvGrpSpPr>
          <p:cNvPr id="64" name="Group 63">
            <a:extLst>
              <a:ext uri="{FF2B5EF4-FFF2-40B4-BE49-F238E27FC236}">
                <a16:creationId xmlns:a16="http://schemas.microsoft.com/office/drawing/2014/main" id="{5B40A5C0-4A85-4F51-BC72-E0C873648073}"/>
              </a:ext>
            </a:extLst>
          </p:cNvPr>
          <p:cNvGrpSpPr/>
          <p:nvPr userDrawn="1"/>
        </p:nvGrpSpPr>
        <p:grpSpPr>
          <a:xfrm>
            <a:off x="-1325" y="6871035"/>
            <a:ext cx="12192000" cy="143299"/>
            <a:chOff x="-1325" y="6871033"/>
            <a:chExt cx="12192000" cy="143299"/>
          </a:xfrm>
        </p:grpSpPr>
        <p:sp>
          <p:nvSpPr>
            <p:cNvPr id="65" name="Rectangle 64">
              <a:extLst>
                <a:ext uri="{FF2B5EF4-FFF2-40B4-BE49-F238E27FC236}">
                  <a16:creationId xmlns:a16="http://schemas.microsoft.com/office/drawing/2014/main" id="{70125387-254C-46B8-8BCD-4BB6EDABCF72}"/>
                </a:ext>
              </a:extLst>
            </p:cNvPr>
            <p:cNvSpPr/>
            <p:nvPr userDrawn="1"/>
          </p:nvSpPr>
          <p:spPr>
            <a:xfrm>
              <a:off x="-1325" y="6871033"/>
              <a:ext cx="12192000" cy="143299"/>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r"/>
              <a:r>
                <a:rPr lang="en-US" sz="600" b="0" baseline="0">
                  <a:solidFill>
                    <a:srgbClr val="000000"/>
                  </a:solidFill>
                </a:rPr>
                <a:t>Default Footer text on all slides is “S&amp;P Global Commodity Insights” </a:t>
              </a:r>
              <a:r>
                <a:rPr lang="en-US" sz="600" b="1" baseline="0">
                  <a:solidFill>
                    <a:srgbClr val="000000"/>
                  </a:solidFill>
                </a:rPr>
                <a:t>– to change / remove use </a:t>
              </a:r>
              <a:r>
                <a:rPr lang="en-US" sz="600" baseline="0">
                  <a:solidFill>
                    <a:srgbClr val="000000"/>
                  </a:solidFill>
                </a:rPr>
                <a:t>Insert Tab </a:t>
              </a:r>
              <a:r>
                <a:rPr lang="en-US" sz="600" baseline="0">
                  <a:solidFill>
                    <a:srgbClr val="000000"/>
                  </a:solidFill>
                  <a:sym typeface="Wingdings 3" panose="05040102010807070707" pitchFamily="18" charset="2"/>
                </a:rPr>
                <a:t> Header &amp; Footer Enter / change text  Click Apply All. </a:t>
              </a:r>
              <a:endParaRPr lang="en-US" sz="600" baseline="0">
                <a:solidFill>
                  <a:srgbClr val="000000"/>
                </a:solidFill>
              </a:endParaRPr>
            </a:p>
          </p:txBody>
        </p:sp>
        <p:sp>
          <p:nvSpPr>
            <p:cNvPr id="66" name="Rectangle 65">
              <a:extLst>
                <a:ext uri="{FF2B5EF4-FFF2-40B4-BE49-F238E27FC236}">
                  <a16:creationId xmlns:a16="http://schemas.microsoft.com/office/drawing/2014/main" id="{F4245FEE-8B98-4AE8-B16E-DC8B44BB8B03}"/>
                </a:ext>
              </a:extLst>
            </p:cNvPr>
            <p:cNvSpPr/>
            <p:nvPr userDrawn="1"/>
          </p:nvSpPr>
          <p:spPr>
            <a:xfrm>
              <a:off x="-1325" y="6871033"/>
              <a:ext cx="6477571" cy="143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600" b="0" baseline="0">
                  <a:solidFill>
                    <a:srgbClr val="000000"/>
                  </a:solidFill>
                </a:rPr>
                <a:t>Always copy slides into a new presentation using </a:t>
              </a:r>
              <a:r>
                <a:rPr lang="en-US" sz="600" b="1" baseline="0">
                  <a:solidFill>
                    <a:srgbClr val="000000"/>
                  </a:solidFill>
                </a:rPr>
                <a:t>Paste Options / Paste  Special </a:t>
              </a:r>
              <a:r>
                <a:rPr lang="en-US" sz="600" b="1" baseline="0">
                  <a:solidFill>
                    <a:srgbClr val="000000"/>
                  </a:solidFill>
                  <a:sym typeface="Wingdings 3" panose="05040102010807070707" pitchFamily="18" charset="2"/>
                </a:rPr>
                <a:t> Use Destination Theme</a:t>
              </a:r>
              <a:endParaRPr lang="en-US" sz="600" baseline="0">
                <a:solidFill>
                  <a:srgbClr val="000000"/>
                </a:solidFill>
              </a:endParaRPr>
            </a:p>
          </p:txBody>
        </p:sp>
      </p:grpSp>
      <p:sp>
        <p:nvSpPr>
          <p:cNvPr id="67" name="Rectangle 66">
            <a:extLst>
              <a:ext uri="{FF2B5EF4-FFF2-40B4-BE49-F238E27FC236}">
                <a16:creationId xmlns:a16="http://schemas.microsoft.com/office/drawing/2014/main" id="{2AF2D69E-9896-46AF-B91E-8570DC0DA261}"/>
              </a:ext>
            </a:extLst>
          </p:cNvPr>
          <p:cNvSpPr/>
          <p:nvPr userDrawn="1"/>
        </p:nvSpPr>
        <p:spPr>
          <a:xfrm>
            <a:off x="-1352482" y="-10546"/>
            <a:ext cx="1272540" cy="970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a:solidFill>
                <a:srgbClr val="000000"/>
              </a:solidFill>
            </a:endParaRPr>
          </a:p>
        </p:txBody>
      </p:sp>
      <p:sp>
        <p:nvSpPr>
          <p:cNvPr id="46" name="Rectangle 45">
            <a:extLst>
              <a:ext uri="{FF2B5EF4-FFF2-40B4-BE49-F238E27FC236}">
                <a16:creationId xmlns:a16="http://schemas.microsoft.com/office/drawing/2014/main" id="{B2E55B7D-1F8C-4D9C-9DEE-A2B8356B0C43}"/>
              </a:ext>
            </a:extLst>
          </p:cNvPr>
          <p:cNvSpPr/>
          <p:nvPr userDrawn="1"/>
        </p:nvSpPr>
        <p:spPr>
          <a:xfrm>
            <a:off x="12257315" y="-10546"/>
            <a:ext cx="1272540" cy="970953"/>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a:solidFill>
                  <a:srgbClr val="000000"/>
                </a:solidFill>
              </a:rPr>
              <a:t>When adding colors, </a:t>
            </a:r>
            <a:r>
              <a:rPr lang="en-US" sz="800" b="1">
                <a:solidFill>
                  <a:srgbClr val="000000"/>
                </a:solidFill>
              </a:rPr>
              <a:t>don’t use the variants or the Standard Colors </a:t>
            </a:r>
            <a:r>
              <a:rPr lang="en-US" sz="800">
                <a:solidFill>
                  <a:srgbClr val="000000"/>
                </a:solidFill>
              </a:rPr>
              <a:t>of the Theme Colors. </a:t>
            </a:r>
          </a:p>
          <a:p>
            <a:pPr algn="l">
              <a:lnSpc>
                <a:spcPct val="90000"/>
              </a:lnSpc>
              <a:spcBef>
                <a:spcPts val="600"/>
              </a:spcBef>
            </a:pPr>
            <a:r>
              <a:rPr lang="en-US" sz="800">
                <a:solidFill>
                  <a:srgbClr val="000000"/>
                </a:solidFill>
              </a:rPr>
              <a:t>Only use the </a:t>
            </a:r>
            <a:r>
              <a:rPr lang="en-US" sz="800" b="1">
                <a:solidFill>
                  <a:srgbClr val="000000"/>
                </a:solidFill>
              </a:rPr>
              <a:t>Data Visualization colors </a:t>
            </a:r>
            <a:r>
              <a:rPr lang="en-US" sz="800">
                <a:solidFill>
                  <a:srgbClr val="000000"/>
                </a:solidFill>
              </a:rPr>
              <a:t>for charts. </a:t>
            </a:r>
          </a:p>
        </p:txBody>
      </p:sp>
      <p:grpSp>
        <p:nvGrpSpPr>
          <p:cNvPr id="47" name="Group 46">
            <a:extLst>
              <a:ext uri="{FF2B5EF4-FFF2-40B4-BE49-F238E27FC236}">
                <a16:creationId xmlns:a16="http://schemas.microsoft.com/office/drawing/2014/main" id="{DA49228E-D89D-42BE-A68C-02623984239E}"/>
              </a:ext>
            </a:extLst>
          </p:cNvPr>
          <p:cNvGrpSpPr/>
          <p:nvPr userDrawn="1"/>
        </p:nvGrpSpPr>
        <p:grpSpPr>
          <a:xfrm>
            <a:off x="12257315" y="1051487"/>
            <a:ext cx="1272540" cy="3085386"/>
            <a:chOff x="12257314" y="1051487"/>
            <a:chExt cx="1272540" cy="3085386"/>
          </a:xfrm>
        </p:grpSpPr>
        <p:sp>
          <p:nvSpPr>
            <p:cNvPr id="48" name="Rectangle 47">
              <a:extLst>
                <a:ext uri="{FF2B5EF4-FFF2-40B4-BE49-F238E27FC236}">
                  <a16:creationId xmlns:a16="http://schemas.microsoft.com/office/drawing/2014/main" id="{44BE9E26-5CDE-409A-882D-2359B2F52D6C}"/>
                </a:ext>
              </a:extLst>
            </p:cNvPr>
            <p:cNvSpPr/>
            <p:nvPr userDrawn="1"/>
          </p:nvSpPr>
          <p:spPr>
            <a:xfrm>
              <a:off x="12257314" y="1051487"/>
              <a:ext cx="1272540" cy="3085386"/>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a:solidFill>
                  <a:schemeClr val="tx1"/>
                </a:solidFill>
              </a:endParaRPr>
            </a:p>
          </p:txBody>
        </p:sp>
        <p:sp>
          <p:nvSpPr>
            <p:cNvPr id="49" name="TextBox 48">
              <a:extLst>
                <a:ext uri="{FF2B5EF4-FFF2-40B4-BE49-F238E27FC236}">
                  <a16:creationId xmlns:a16="http://schemas.microsoft.com/office/drawing/2014/main" id="{C1A53D4D-61AE-438B-9809-07FA9E872561}"/>
                </a:ext>
              </a:extLst>
            </p:cNvPr>
            <p:cNvSpPr txBox="1"/>
            <p:nvPr userDrawn="1"/>
          </p:nvSpPr>
          <p:spPr>
            <a:xfrm>
              <a:off x="12494753" y="3360230"/>
              <a:ext cx="841983" cy="290849"/>
            </a:xfrm>
            <a:prstGeom prst="rect">
              <a:avLst/>
            </a:prstGeom>
            <a:noFill/>
          </p:spPr>
          <p:txBody>
            <a:bodyPr wrap="square" lIns="0" tIns="0" rIns="0" bIns="0" rtlCol="0">
              <a:spAutoFit/>
            </a:bodyPr>
            <a:lstStyle/>
            <a:p>
              <a:pPr algn="l">
                <a:lnSpc>
                  <a:spcPct val="90000"/>
                </a:lnSpc>
              </a:pPr>
              <a:r>
                <a:rPr lang="en-US" sz="700" b="1">
                  <a:solidFill>
                    <a:srgbClr val="000000"/>
                  </a:solidFill>
                </a:rPr>
                <a:t>Data Visualization colors in correct order. </a:t>
              </a:r>
            </a:p>
          </p:txBody>
        </p:sp>
        <p:sp>
          <p:nvSpPr>
            <p:cNvPr id="50" name="Freeform: Shape 49">
              <a:extLst>
                <a:ext uri="{FF2B5EF4-FFF2-40B4-BE49-F238E27FC236}">
                  <a16:creationId xmlns:a16="http://schemas.microsoft.com/office/drawing/2014/main" id="{2D40F24A-B696-4B7D-B4B3-9F3F0B6F60CB}"/>
                </a:ext>
              </a:extLst>
            </p:cNvPr>
            <p:cNvSpPr/>
            <p:nvPr userDrawn="1"/>
          </p:nvSpPr>
          <p:spPr>
            <a:xfrm>
              <a:off x="12292693" y="2388620"/>
              <a:ext cx="166007" cy="10126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1" name="TextBox 50">
              <a:extLst>
                <a:ext uri="{FF2B5EF4-FFF2-40B4-BE49-F238E27FC236}">
                  <a16:creationId xmlns:a16="http://schemas.microsoft.com/office/drawing/2014/main" id="{711CD39C-AFD1-4FEB-930A-FC6FC7771995}"/>
                </a:ext>
              </a:extLst>
            </p:cNvPr>
            <p:cNvSpPr txBox="1"/>
            <p:nvPr userDrawn="1"/>
          </p:nvSpPr>
          <p:spPr>
            <a:xfrm>
              <a:off x="12386053" y="1119751"/>
              <a:ext cx="1038123" cy="96950"/>
            </a:xfrm>
            <a:prstGeom prst="rect">
              <a:avLst/>
            </a:prstGeom>
            <a:noFill/>
          </p:spPr>
          <p:txBody>
            <a:bodyPr wrap="square" lIns="0" tIns="0" rIns="0" bIns="0" rtlCol="0">
              <a:spAutoFit/>
            </a:bodyPr>
            <a:lstStyle/>
            <a:p>
              <a:pPr algn="l">
                <a:lnSpc>
                  <a:spcPct val="90000"/>
                </a:lnSpc>
              </a:pPr>
              <a:r>
                <a:rPr lang="en-US" sz="700" b="1">
                  <a:solidFill>
                    <a:srgbClr val="000000"/>
                  </a:solidFill>
                </a:rPr>
                <a:t>Primary Brand Colors</a:t>
              </a:r>
              <a:endParaRPr lang="en-US" sz="700">
                <a:solidFill>
                  <a:srgbClr val="000000"/>
                </a:solidFill>
              </a:endParaRPr>
            </a:p>
          </p:txBody>
        </p:sp>
        <p:sp>
          <p:nvSpPr>
            <p:cNvPr id="52" name="Freeform: Shape 51">
              <a:extLst>
                <a:ext uri="{FF2B5EF4-FFF2-40B4-BE49-F238E27FC236}">
                  <a16:creationId xmlns:a16="http://schemas.microsoft.com/office/drawing/2014/main" id="{2F242FFF-2953-41FF-9A83-89A80F0D1FAA}"/>
                </a:ext>
              </a:extLst>
            </p:cNvPr>
            <p:cNvSpPr/>
            <p:nvPr userDrawn="1"/>
          </p:nvSpPr>
          <p:spPr>
            <a:xfrm flipH="1" flipV="1">
              <a:off x="13337378" y="1169084"/>
              <a:ext cx="130289" cy="364835"/>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30289" h="579664">
                  <a:moveTo>
                    <a:pt x="95250" y="0"/>
                  </a:moveTo>
                  <a:lnTo>
                    <a:pt x="0" y="0"/>
                  </a:lnTo>
                  <a:lnTo>
                    <a:pt x="0" y="579664"/>
                  </a:lnTo>
                  <a:lnTo>
                    <a:pt x="130289"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3" name="Freeform: Shape 52">
              <a:extLst>
                <a:ext uri="{FF2B5EF4-FFF2-40B4-BE49-F238E27FC236}">
                  <a16:creationId xmlns:a16="http://schemas.microsoft.com/office/drawing/2014/main" id="{56BF7148-849E-4D5F-ADA1-2804639F2DE1}"/>
                </a:ext>
              </a:extLst>
            </p:cNvPr>
            <p:cNvSpPr/>
            <p:nvPr userDrawn="1"/>
          </p:nvSpPr>
          <p:spPr>
            <a:xfrm flipH="1">
              <a:off x="13304700" y="2605092"/>
              <a:ext cx="166007" cy="1168992"/>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4" name="TextBox 53">
              <a:extLst>
                <a:ext uri="{FF2B5EF4-FFF2-40B4-BE49-F238E27FC236}">
                  <a16:creationId xmlns:a16="http://schemas.microsoft.com/office/drawing/2014/main" id="{3B7B8FB9-E7F2-4BBA-BD81-36EE4FF47C70}"/>
                </a:ext>
              </a:extLst>
            </p:cNvPr>
            <p:cNvSpPr txBox="1"/>
            <p:nvPr userDrawn="1"/>
          </p:nvSpPr>
          <p:spPr>
            <a:xfrm>
              <a:off x="12494753" y="3709681"/>
              <a:ext cx="841983" cy="290849"/>
            </a:xfrm>
            <a:prstGeom prst="rect">
              <a:avLst/>
            </a:prstGeom>
            <a:noFill/>
          </p:spPr>
          <p:txBody>
            <a:bodyPr wrap="square" lIns="0" tIns="0" rIns="0" bIns="0" rtlCol="0">
              <a:spAutoFit/>
            </a:bodyPr>
            <a:lstStyle/>
            <a:p>
              <a:pPr algn="l">
                <a:lnSpc>
                  <a:spcPct val="90000"/>
                </a:lnSpc>
              </a:pPr>
              <a:r>
                <a:rPr lang="en-US" sz="700" b="1">
                  <a:solidFill>
                    <a:srgbClr val="000000"/>
                  </a:solidFill>
                </a:rPr>
                <a:t>Lighter / Darker versions for Data Visualizations only. </a:t>
              </a:r>
            </a:p>
          </p:txBody>
        </p:sp>
        <p:pic>
          <p:nvPicPr>
            <p:cNvPr id="55" name="Picture 54">
              <a:extLst>
                <a:ext uri="{FF2B5EF4-FFF2-40B4-BE49-F238E27FC236}">
                  <a16:creationId xmlns:a16="http://schemas.microsoft.com/office/drawing/2014/main" id="{026AF96D-B785-4D9D-907E-2A13E26DE6A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343753" y="1289200"/>
              <a:ext cx="1097249" cy="2017719"/>
            </a:xfrm>
            <a:prstGeom prst="rect">
              <a:avLst/>
            </a:prstGeom>
          </p:spPr>
        </p:pic>
        <p:sp>
          <p:nvSpPr>
            <p:cNvPr id="56" name="Rectangle 55">
              <a:extLst>
                <a:ext uri="{FF2B5EF4-FFF2-40B4-BE49-F238E27FC236}">
                  <a16:creationId xmlns:a16="http://schemas.microsoft.com/office/drawing/2014/main" id="{EAC3ED8D-C5EB-415B-AE65-D218AA351FC5}"/>
                </a:ext>
              </a:extLst>
            </p:cNvPr>
            <p:cNvSpPr/>
            <p:nvPr userDrawn="1"/>
          </p:nvSpPr>
          <p:spPr>
            <a:xfrm>
              <a:off x="12353371" y="1616205"/>
              <a:ext cx="1074126"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a:solidFill>
                    <a:srgbClr val="000000"/>
                  </a:solidFill>
                </a:rPr>
                <a:t>Do not use these variants!</a:t>
              </a:r>
            </a:p>
          </p:txBody>
        </p:sp>
        <p:sp>
          <p:nvSpPr>
            <p:cNvPr id="57" name="Rectangle 56">
              <a:extLst>
                <a:ext uri="{FF2B5EF4-FFF2-40B4-BE49-F238E27FC236}">
                  <a16:creationId xmlns:a16="http://schemas.microsoft.com/office/drawing/2014/main" id="{4E43F14B-A1F7-4771-9DA0-62E44C7C7535}"/>
                </a:ext>
              </a:extLst>
            </p:cNvPr>
            <p:cNvSpPr/>
            <p:nvPr userDrawn="1"/>
          </p:nvSpPr>
          <p:spPr>
            <a:xfrm>
              <a:off x="12357206" y="2338634"/>
              <a:ext cx="1074370"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58" name="Rectangle 57">
              <a:extLst>
                <a:ext uri="{FF2B5EF4-FFF2-40B4-BE49-F238E27FC236}">
                  <a16:creationId xmlns:a16="http://schemas.microsoft.com/office/drawing/2014/main" id="{2AA7B6EE-DBC8-47A6-866D-A16C2E60B95B}"/>
                </a:ext>
              </a:extLst>
            </p:cNvPr>
            <p:cNvSpPr/>
            <p:nvPr userDrawn="1"/>
          </p:nvSpPr>
          <p:spPr>
            <a:xfrm>
              <a:off x="12781010" y="1481846"/>
              <a:ext cx="644483"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59" name="Rectangle 58">
              <a:extLst>
                <a:ext uri="{FF2B5EF4-FFF2-40B4-BE49-F238E27FC236}">
                  <a16:creationId xmlns:a16="http://schemas.microsoft.com/office/drawing/2014/main" id="{E35A5478-E1D8-4202-B29B-060884ECC2CB}"/>
                </a:ext>
              </a:extLst>
            </p:cNvPr>
            <p:cNvSpPr/>
            <p:nvPr userDrawn="1"/>
          </p:nvSpPr>
          <p:spPr>
            <a:xfrm>
              <a:off x="12357206" y="2449369"/>
              <a:ext cx="1074370" cy="427471"/>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grpSp>
          <p:nvGrpSpPr>
            <p:cNvPr id="60" name="Group 59">
              <a:extLst>
                <a:ext uri="{FF2B5EF4-FFF2-40B4-BE49-F238E27FC236}">
                  <a16:creationId xmlns:a16="http://schemas.microsoft.com/office/drawing/2014/main" id="{025A47AD-7216-4E4A-B177-091F5A06CA06}"/>
                </a:ext>
              </a:extLst>
            </p:cNvPr>
            <p:cNvGrpSpPr/>
            <p:nvPr userDrawn="1"/>
          </p:nvGrpSpPr>
          <p:grpSpPr>
            <a:xfrm>
              <a:off x="12364752" y="2345932"/>
              <a:ext cx="1055431" cy="88186"/>
              <a:chOff x="914335" y="6913770"/>
              <a:chExt cx="1109884" cy="100584"/>
            </a:xfrm>
            <a:noFill/>
          </p:grpSpPr>
          <p:sp>
            <p:nvSpPr>
              <p:cNvPr id="110" name="Rectangle 109">
                <a:extLst>
                  <a:ext uri="{FF2B5EF4-FFF2-40B4-BE49-F238E27FC236}">
                    <a16:creationId xmlns:a16="http://schemas.microsoft.com/office/drawing/2014/main" id="{F56AEA34-11C9-483E-B85E-F464DD533039}"/>
                  </a:ext>
                </a:extLst>
              </p:cNvPr>
              <p:cNvSpPr/>
              <p:nvPr/>
            </p:nvSpPr>
            <p:spPr>
              <a:xfrm>
                <a:off x="9143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1</a:t>
                </a:r>
              </a:p>
            </p:txBody>
          </p:sp>
          <p:sp>
            <p:nvSpPr>
              <p:cNvPr id="111" name="Rectangle 110">
                <a:extLst>
                  <a:ext uri="{FF2B5EF4-FFF2-40B4-BE49-F238E27FC236}">
                    <a16:creationId xmlns:a16="http://schemas.microsoft.com/office/drawing/2014/main" id="{5F92DADB-05F7-4FAC-B533-C44B05C252EF}"/>
                  </a:ext>
                </a:extLst>
              </p:cNvPr>
              <p:cNvSpPr/>
              <p:nvPr/>
            </p:nvSpPr>
            <p:spPr>
              <a:xfrm>
                <a:off x="113862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3</a:t>
                </a:r>
              </a:p>
            </p:txBody>
          </p:sp>
          <p:sp>
            <p:nvSpPr>
              <p:cNvPr id="112" name="Rectangle 111">
                <a:extLst>
                  <a:ext uri="{FF2B5EF4-FFF2-40B4-BE49-F238E27FC236}">
                    <a16:creationId xmlns:a16="http://schemas.microsoft.com/office/drawing/2014/main" id="{6EE41A0F-6688-46BC-8C7E-B1117FB75E97}"/>
                  </a:ext>
                </a:extLst>
              </p:cNvPr>
              <p:cNvSpPr/>
              <p:nvPr/>
            </p:nvSpPr>
            <p:spPr>
              <a:xfrm>
                <a:off x="1026479"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2</a:t>
                </a:r>
              </a:p>
            </p:txBody>
          </p:sp>
          <p:sp>
            <p:nvSpPr>
              <p:cNvPr id="113" name="Rectangle 112">
                <a:extLst>
                  <a:ext uri="{FF2B5EF4-FFF2-40B4-BE49-F238E27FC236}">
                    <a16:creationId xmlns:a16="http://schemas.microsoft.com/office/drawing/2014/main" id="{7F00DED1-9C67-4250-AB3B-4E72E1982CF1}"/>
                  </a:ext>
                </a:extLst>
              </p:cNvPr>
              <p:cNvSpPr/>
              <p:nvPr/>
            </p:nvSpPr>
            <p:spPr>
              <a:xfrm>
                <a:off x="1250766"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nl-NL" sz="400" b="1" i="0" u="none" strike="noStrike" kern="0" cap="none" spc="0" normalizeH="0" baseline="0" noProof="0">
                    <a:ln>
                      <a:noFill/>
                    </a:ln>
                    <a:solidFill>
                      <a:srgbClr val="FFFFFF"/>
                    </a:solidFill>
                    <a:effectLst/>
                    <a:uLnTx/>
                    <a:uFillTx/>
                    <a:latin typeface="+mn-lt"/>
                    <a:cs typeface="Arial"/>
                  </a:rPr>
                  <a:t>4</a:t>
                </a:r>
              </a:p>
            </p:txBody>
          </p:sp>
          <p:sp>
            <p:nvSpPr>
              <p:cNvPr id="114" name="Rectangle 113">
                <a:extLst>
                  <a:ext uri="{FF2B5EF4-FFF2-40B4-BE49-F238E27FC236}">
                    <a16:creationId xmlns:a16="http://schemas.microsoft.com/office/drawing/2014/main" id="{4C0C6F24-7D9A-4391-A0C9-32A1A4A45746}"/>
                  </a:ext>
                </a:extLst>
              </p:cNvPr>
              <p:cNvSpPr/>
              <p:nvPr/>
            </p:nvSpPr>
            <p:spPr>
              <a:xfrm>
                <a:off x="1362910"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5</a:t>
                </a:r>
              </a:p>
            </p:txBody>
          </p:sp>
          <p:sp>
            <p:nvSpPr>
              <p:cNvPr id="115" name="Rectangle 114">
                <a:extLst>
                  <a:ext uri="{FF2B5EF4-FFF2-40B4-BE49-F238E27FC236}">
                    <a16:creationId xmlns:a16="http://schemas.microsoft.com/office/drawing/2014/main" id="{A19C846D-595C-47E0-A0B2-3E8BE589BE15}"/>
                  </a:ext>
                </a:extLst>
              </p:cNvPr>
              <p:cNvSpPr/>
              <p:nvPr/>
            </p:nvSpPr>
            <p:spPr>
              <a:xfrm>
                <a:off x="1475053"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6</a:t>
                </a:r>
              </a:p>
            </p:txBody>
          </p:sp>
          <p:sp>
            <p:nvSpPr>
              <p:cNvPr id="116" name="Rectangle 115">
                <a:extLst>
                  <a:ext uri="{FF2B5EF4-FFF2-40B4-BE49-F238E27FC236}">
                    <a16:creationId xmlns:a16="http://schemas.microsoft.com/office/drawing/2014/main" id="{73EFD7C2-8853-47C5-8927-A17832AE5BAD}"/>
                  </a:ext>
                </a:extLst>
              </p:cNvPr>
              <p:cNvSpPr/>
              <p:nvPr/>
            </p:nvSpPr>
            <p:spPr>
              <a:xfrm>
                <a:off x="1587197"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7</a:t>
                </a:r>
              </a:p>
            </p:txBody>
          </p:sp>
          <p:sp>
            <p:nvSpPr>
              <p:cNvPr id="117" name="Rectangle 116">
                <a:extLst>
                  <a:ext uri="{FF2B5EF4-FFF2-40B4-BE49-F238E27FC236}">
                    <a16:creationId xmlns:a16="http://schemas.microsoft.com/office/drawing/2014/main" id="{D516F5BF-85ED-4A9E-9E88-65451A10E5B1}"/>
                  </a:ext>
                </a:extLst>
              </p:cNvPr>
              <p:cNvSpPr/>
              <p:nvPr/>
            </p:nvSpPr>
            <p:spPr>
              <a:xfrm>
                <a:off x="169934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8</a:t>
                </a:r>
              </a:p>
            </p:txBody>
          </p:sp>
          <p:sp>
            <p:nvSpPr>
              <p:cNvPr id="118" name="Rectangle 117">
                <a:extLst>
                  <a:ext uri="{FF2B5EF4-FFF2-40B4-BE49-F238E27FC236}">
                    <a16:creationId xmlns:a16="http://schemas.microsoft.com/office/drawing/2014/main" id="{BCA6D830-803C-41F6-B4A8-3511BBD3A24B}"/>
                  </a:ext>
                </a:extLst>
              </p:cNvPr>
              <p:cNvSpPr/>
              <p:nvPr/>
            </p:nvSpPr>
            <p:spPr>
              <a:xfrm>
                <a:off x="1811488"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pt-BR" sz="400" b="1" i="0" u="none" strike="noStrike" kern="0" cap="none" spc="0" normalizeH="0" baseline="0" noProof="0">
                    <a:ln>
                      <a:noFill/>
                    </a:ln>
                    <a:solidFill>
                      <a:srgbClr val="FFFFFF"/>
                    </a:solidFill>
                    <a:effectLst/>
                    <a:uLnTx/>
                    <a:uFillTx/>
                    <a:latin typeface="+mn-lt"/>
                    <a:cs typeface="Arial"/>
                  </a:rPr>
                  <a:t>9</a:t>
                </a:r>
              </a:p>
            </p:txBody>
          </p:sp>
          <p:sp>
            <p:nvSpPr>
              <p:cNvPr id="119" name="Rectangle 118">
                <a:extLst>
                  <a:ext uri="{FF2B5EF4-FFF2-40B4-BE49-F238E27FC236}">
                    <a16:creationId xmlns:a16="http://schemas.microsoft.com/office/drawing/2014/main" id="{B69B34FB-292A-41A6-8D02-8575E330E441}"/>
                  </a:ext>
                </a:extLst>
              </p:cNvPr>
              <p:cNvSpPr/>
              <p:nvPr/>
            </p:nvSpPr>
            <p:spPr>
              <a:xfrm>
                <a:off x="19236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10</a:t>
                </a:r>
              </a:p>
            </p:txBody>
          </p:sp>
        </p:grpSp>
        <p:pic>
          <p:nvPicPr>
            <p:cNvPr id="61" name="Graphic 60" descr="Close with solid fill">
              <a:extLst>
                <a:ext uri="{FF2B5EF4-FFF2-40B4-BE49-F238E27FC236}">
                  <a16:creationId xmlns:a16="http://schemas.microsoft.com/office/drawing/2014/main" id="{C6873D3B-95B3-4F12-8A37-B7039D70CFC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359990" y="3132474"/>
              <a:ext cx="100919" cy="100919"/>
            </a:xfrm>
            <a:prstGeom prst="rect">
              <a:avLst/>
            </a:prstGeom>
          </p:spPr>
        </p:pic>
        <p:pic>
          <p:nvPicPr>
            <p:cNvPr id="62" name="Graphic 61" descr="Close with solid fill">
              <a:extLst>
                <a:ext uri="{FF2B5EF4-FFF2-40B4-BE49-F238E27FC236}">
                  <a16:creationId xmlns:a16="http://schemas.microsoft.com/office/drawing/2014/main" id="{D2C18E99-F001-4419-9EF6-4A47FDB7F47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468758" y="3132474"/>
              <a:ext cx="100919" cy="100919"/>
            </a:xfrm>
            <a:prstGeom prst="rect">
              <a:avLst/>
            </a:prstGeom>
          </p:spPr>
        </p:pic>
        <p:pic>
          <p:nvPicPr>
            <p:cNvPr id="102" name="Graphic 101" descr="Close with solid fill">
              <a:extLst>
                <a:ext uri="{FF2B5EF4-FFF2-40B4-BE49-F238E27FC236}">
                  <a16:creationId xmlns:a16="http://schemas.microsoft.com/office/drawing/2014/main" id="{76695F89-4C1A-4011-B275-A4ECD8D0F5B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572765" y="3132473"/>
              <a:ext cx="100919" cy="100919"/>
            </a:xfrm>
            <a:prstGeom prst="rect">
              <a:avLst/>
            </a:prstGeom>
          </p:spPr>
        </p:pic>
        <p:pic>
          <p:nvPicPr>
            <p:cNvPr id="103" name="Graphic 102" descr="Close with solid fill">
              <a:extLst>
                <a:ext uri="{FF2B5EF4-FFF2-40B4-BE49-F238E27FC236}">
                  <a16:creationId xmlns:a16="http://schemas.microsoft.com/office/drawing/2014/main" id="{6A0AEB98-3813-4568-8BF3-1020D9A879C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679153" y="3132472"/>
              <a:ext cx="100919" cy="100919"/>
            </a:xfrm>
            <a:prstGeom prst="rect">
              <a:avLst/>
            </a:prstGeom>
          </p:spPr>
        </p:pic>
        <p:pic>
          <p:nvPicPr>
            <p:cNvPr id="104" name="Graphic 103" descr="Close with solid fill">
              <a:extLst>
                <a:ext uri="{FF2B5EF4-FFF2-40B4-BE49-F238E27FC236}">
                  <a16:creationId xmlns:a16="http://schemas.microsoft.com/office/drawing/2014/main" id="{DA06215E-2313-46DE-A882-57FE96488B83}"/>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85541" y="3132471"/>
              <a:ext cx="100919" cy="100919"/>
            </a:xfrm>
            <a:prstGeom prst="rect">
              <a:avLst/>
            </a:prstGeom>
          </p:spPr>
        </p:pic>
        <p:pic>
          <p:nvPicPr>
            <p:cNvPr id="105" name="Graphic 104" descr="Close with solid fill">
              <a:extLst>
                <a:ext uri="{FF2B5EF4-FFF2-40B4-BE49-F238E27FC236}">
                  <a16:creationId xmlns:a16="http://schemas.microsoft.com/office/drawing/2014/main" id="{753B3402-A1EE-4DC5-A9AB-0D623B50C18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891929" y="3132470"/>
              <a:ext cx="100919" cy="100919"/>
            </a:xfrm>
            <a:prstGeom prst="rect">
              <a:avLst/>
            </a:prstGeom>
          </p:spPr>
        </p:pic>
        <p:pic>
          <p:nvPicPr>
            <p:cNvPr id="106" name="Graphic 105" descr="Close with solid fill">
              <a:extLst>
                <a:ext uri="{FF2B5EF4-FFF2-40B4-BE49-F238E27FC236}">
                  <a16:creationId xmlns:a16="http://schemas.microsoft.com/office/drawing/2014/main" id="{A5409EDA-6D1D-4912-934E-84753344606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998317" y="3132469"/>
              <a:ext cx="100919" cy="100919"/>
            </a:xfrm>
            <a:prstGeom prst="rect">
              <a:avLst/>
            </a:prstGeom>
          </p:spPr>
        </p:pic>
        <p:pic>
          <p:nvPicPr>
            <p:cNvPr id="107" name="Graphic 106" descr="Close with solid fill">
              <a:extLst>
                <a:ext uri="{FF2B5EF4-FFF2-40B4-BE49-F238E27FC236}">
                  <a16:creationId xmlns:a16="http://schemas.microsoft.com/office/drawing/2014/main" id="{18C9667E-6D9F-4934-B446-963AA162C77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104705" y="3132468"/>
              <a:ext cx="100919" cy="100919"/>
            </a:xfrm>
            <a:prstGeom prst="rect">
              <a:avLst/>
            </a:prstGeom>
          </p:spPr>
        </p:pic>
        <p:pic>
          <p:nvPicPr>
            <p:cNvPr id="108" name="Graphic 107" descr="Close with solid fill">
              <a:extLst>
                <a:ext uri="{FF2B5EF4-FFF2-40B4-BE49-F238E27FC236}">
                  <a16:creationId xmlns:a16="http://schemas.microsoft.com/office/drawing/2014/main" id="{0C604F60-D829-4F98-86DC-A1790840F0C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211093" y="3132467"/>
              <a:ext cx="100919" cy="100919"/>
            </a:xfrm>
            <a:prstGeom prst="rect">
              <a:avLst/>
            </a:prstGeom>
          </p:spPr>
        </p:pic>
        <p:pic>
          <p:nvPicPr>
            <p:cNvPr id="109" name="Graphic 108" descr="Close with solid fill">
              <a:extLst>
                <a:ext uri="{FF2B5EF4-FFF2-40B4-BE49-F238E27FC236}">
                  <a16:creationId xmlns:a16="http://schemas.microsoft.com/office/drawing/2014/main" id="{638F9E91-731E-4690-BEC9-A99A08C51F3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17481" y="3132466"/>
              <a:ext cx="100919" cy="100919"/>
            </a:xfrm>
            <a:prstGeom prst="rect">
              <a:avLst/>
            </a:prstGeom>
          </p:spPr>
        </p:pic>
      </p:grpSp>
    </p:spTree>
    <p:extLst>
      <p:ext uri="{BB962C8B-B14F-4D97-AF65-F5344CB8AC3E}">
        <p14:creationId xmlns:p14="http://schemas.microsoft.com/office/powerpoint/2010/main" val="42581145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 Chart 1">
    <p:bg>
      <p:bgPr>
        <a:solidFill>
          <a:schemeClr val="bg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29940B1-2F58-478C-9279-907F3B75F27F}"/>
              </a:ext>
            </a:extLst>
          </p:cNvPr>
          <p:cNvSpPr>
            <a:spLocks noGrp="1"/>
          </p:cNvSpPr>
          <p:nvPr>
            <p:ph type="dt" sz="half" idx="10"/>
          </p:nvPr>
        </p:nvSpPr>
        <p:spPr/>
        <p:txBody>
          <a:bodyPr/>
          <a:lstStyle/>
          <a:p>
            <a:fld id="{D37A296B-6928-4950-BB09-5EDC7ADD4880}" type="datetime4">
              <a:rPr lang="en-US" smtClean="0"/>
              <a:t>September 27, 2024</a:t>
            </a:fld>
            <a:endParaRPr lang="en-US"/>
          </a:p>
        </p:txBody>
      </p:sp>
      <p:sp>
        <p:nvSpPr>
          <p:cNvPr id="4" name="Footer Placeholder 3">
            <a:extLst>
              <a:ext uri="{FF2B5EF4-FFF2-40B4-BE49-F238E27FC236}">
                <a16:creationId xmlns:a16="http://schemas.microsoft.com/office/drawing/2014/main" id="{195F75FF-32B2-4D03-BB2D-5F198E663B98}"/>
              </a:ext>
            </a:extLst>
          </p:cNvPr>
          <p:cNvSpPr>
            <a:spLocks noGrp="1"/>
          </p:cNvSpPr>
          <p:nvPr>
            <p:ph type="ftr" sz="quarter" idx="11"/>
          </p:nvPr>
        </p:nvSpPr>
        <p:spPr/>
        <p:txBody>
          <a:bodyPr/>
          <a:lstStyle/>
          <a:p>
            <a:r>
              <a:rPr lang="en-US"/>
              <a:t>S&amp;P Global Commodity Insights</a:t>
            </a:r>
          </a:p>
        </p:txBody>
      </p:sp>
      <p:sp>
        <p:nvSpPr>
          <p:cNvPr id="5" name="Slide Number Placeholder 4">
            <a:extLst>
              <a:ext uri="{FF2B5EF4-FFF2-40B4-BE49-F238E27FC236}">
                <a16:creationId xmlns:a16="http://schemas.microsoft.com/office/drawing/2014/main" id="{B0862F50-D7AA-4A1E-9B6A-F951D2D7E3E4}"/>
              </a:ext>
            </a:extLst>
          </p:cNvPr>
          <p:cNvSpPr>
            <a:spLocks noGrp="1"/>
          </p:cNvSpPr>
          <p:nvPr>
            <p:ph type="sldNum" sz="quarter" idx="12"/>
          </p:nvPr>
        </p:nvSpPr>
        <p:spPr/>
        <p:txBody>
          <a:bodyPr/>
          <a:lstStyle/>
          <a:p>
            <a:fld id="{5CFA18E4-D58E-4B28-B105-28D9665A8EBC}" type="slidenum">
              <a:rPr lang="en-US" smtClean="0"/>
              <a:pPr/>
              <a:t>‹#›</a:t>
            </a:fld>
            <a:endParaRPr lang="en-US"/>
          </a:p>
        </p:txBody>
      </p:sp>
      <p:sp>
        <p:nvSpPr>
          <p:cNvPr id="6" name="Title 5">
            <a:extLst>
              <a:ext uri="{FF2B5EF4-FFF2-40B4-BE49-F238E27FC236}">
                <a16:creationId xmlns:a16="http://schemas.microsoft.com/office/drawing/2014/main" id="{55E326A6-F7D4-4F94-95F3-CF160EF77C51}"/>
              </a:ext>
            </a:extLst>
          </p:cNvPr>
          <p:cNvSpPr>
            <a:spLocks noGrp="1"/>
          </p:cNvSpPr>
          <p:nvPr>
            <p:ph type="title" hasCustomPrompt="1"/>
          </p:nvPr>
        </p:nvSpPr>
        <p:spPr>
          <a:xfrm>
            <a:off x="567039" y="652074"/>
            <a:ext cx="5010912" cy="402336"/>
          </a:xfrm>
        </p:spPr>
        <p:txBody>
          <a:bodyPr/>
          <a:lstStyle/>
          <a:p>
            <a:r>
              <a:rPr lang="en-US"/>
              <a:t>[Headline]</a:t>
            </a:r>
          </a:p>
        </p:txBody>
      </p:sp>
      <p:sp>
        <p:nvSpPr>
          <p:cNvPr id="16" name="Subtitle">
            <a:extLst>
              <a:ext uri="{FF2B5EF4-FFF2-40B4-BE49-F238E27FC236}">
                <a16:creationId xmlns:a16="http://schemas.microsoft.com/office/drawing/2014/main" id="{CC8B6AEB-2296-4549-87D0-49F08B4C71FF}"/>
              </a:ext>
            </a:extLst>
          </p:cNvPr>
          <p:cNvSpPr>
            <a:spLocks noGrp="1"/>
          </p:cNvSpPr>
          <p:nvPr>
            <p:ph type="body" sz="quarter" idx="14" hasCustomPrompt="1"/>
          </p:nvPr>
        </p:nvSpPr>
        <p:spPr>
          <a:xfrm>
            <a:off x="567039" y="1058237"/>
            <a:ext cx="5010912" cy="493776"/>
          </a:xfrm>
        </p:spPr>
        <p:txBody>
          <a:bodyPr>
            <a:noAutofit/>
          </a:bodyPr>
          <a:lstStyle>
            <a:lvl1pPr marL="0" indent="0">
              <a:buNone/>
              <a:defRPr sz="1800">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[Sub-headline]</a:t>
            </a:r>
          </a:p>
        </p:txBody>
      </p:sp>
      <p:sp>
        <p:nvSpPr>
          <p:cNvPr id="17" name="Content Placeholder 17">
            <a:extLst>
              <a:ext uri="{FF2B5EF4-FFF2-40B4-BE49-F238E27FC236}">
                <a16:creationId xmlns:a16="http://schemas.microsoft.com/office/drawing/2014/main" id="{57CDD6C3-53CF-450B-8B7B-8A52F71753C1}"/>
              </a:ext>
            </a:extLst>
          </p:cNvPr>
          <p:cNvSpPr>
            <a:spLocks noGrp="1"/>
          </p:cNvSpPr>
          <p:nvPr>
            <p:ph sz="quarter" idx="15" hasCustomPrompt="1"/>
          </p:nvPr>
        </p:nvSpPr>
        <p:spPr>
          <a:xfrm>
            <a:off x="6607175" y="658360"/>
            <a:ext cx="5027613" cy="5361441"/>
          </a:xfrm>
        </p:spPr>
        <p:txBody>
          <a:bodyPr anchor="ctr"/>
          <a:lstStyle>
            <a:lvl1pPr marL="0" indent="0" algn="ctr">
              <a:buNone/>
              <a:defRPr/>
            </a:lvl1pPr>
          </a:lstStyle>
          <a:p>
            <a:pPr lvl="0"/>
            <a:r>
              <a:rPr lang="en-US"/>
              <a:t>[Click respective icon to insert CHART or TABLE </a:t>
            </a:r>
            <a:br>
              <a:rPr lang="en-US"/>
            </a:br>
            <a:r>
              <a:rPr lang="en-US"/>
              <a:t>– not text]</a:t>
            </a:r>
          </a:p>
        </p:txBody>
      </p:sp>
      <p:sp>
        <p:nvSpPr>
          <p:cNvPr id="12" name="Content Placeholder 11">
            <a:extLst>
              <a:ext uri="{FF2B5EF4-FFF2-40B4-BE49-F238E27FC236}">
                <a16:creationId xmlns:a16="http://schemas.microsoft.com/office/drawing/2014/main" id="{DEA9980B-9E8C-48EE-BD53-C3492F26F282}"/>
              </a:ext>
            </a:extLst>
          </p:cNvPr>
          <p:cNvSpPr>
            <a:spLocks noGrp="1"/>
          </p:cNvSpPr>
          <p:nvPr>
            <p:ph sz="quarter" idx="16" hasCustomPrompt="1"/>
          </p:nvPr>
        </p:nvSpPr>
        <p:spPr>
          <a:xfrm>
            <a:off x="566737" y="1955800"/>
            <a:ext cx="5008563" cy="4064000"/>
          </a:xfrm>
        </p:spPr>
        <p:txBody>
          <a:body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52FB4F1E-E497-4D79-93C7-386C37A7B0A7}"/>
              </a:ext>
            </a:extLst>
          </p:cNvPr>
          <p:cNvSpPr>
            <a:spLocks noGrp="1"/>
          </p:cNvSpPr>
          <p:nvPr>
            <p:ph type="body" sz="quarter" idx="17" hasCustomPrompt="1"/>
          </p:nvPr>
        </p:nvSpPr>
        <p:spPr>
          <a:xfrm>
            <a:off x="567039" y="5687047"/>
            <a:ext cx="11060912" cy="332755"/>
          </a:xfrm>
        </p:spPr>
        <p:txBody>
          <a:bodyPr tIns="0" bIns="0" anchor="b"/>
          <a:lstStyle>
            <a:lvl1pPr marL="0" indent="0">
              <a:lnSpc>
                <a:spcPct val="70000"/>
              </a:lnSpc>
              <a:spcBef>
                <a:spcPts val="0"/>
              </a:spcBef>
              <a:spcAft>
                <a:spcPts val="200"/>
              </a:spcAft>
              <a:buSzPct val="25000"/>
              <a:buFont typeface="Arial" panose="020B0604020202020204" pitchFamily="34" charset="0"/>
              <a:buNone/>
              <a:defRPr sz="700">
                <a:latin typeface="+mn-lt"/>
              </a:defRPr>
            </a:lvl1pPr>
            <a:lvl2pPr marL="169858" indent="-112711">
              <a:lnSpc>
                <a:spcPct val="70000"/>
              </a:lnSpc>
              <a:spcBef>
                <a:spcPts val="0"/>
              </a:spcBef>
              <a:buFont typeface="Arial" panose="020B0604020202020204" pitchFamily="34" charset="0"/>
              <a:buChar char="•"/>
              <a:defRPr sz="900">
                <a:latin typeface="+mn-lt"/>
              </a:defRPr>
            </a:lvl2pPr>
            <a:lvl3pPr marL="341303" indent="0">
              <a:buNone/>
              <a:defRPr/>
            </a:lvl3pPr>
          </a:lstStyle>
          <a:p>
            <a:pPr lvl="0"/>
            <a:r>
              <a:rPr lang="en-US"/>
              <a:t>[Source / Legal disclaimer]</a:t>
            </a:r>
          </a:p>
        </p:txBody>
      </p:sp>
    </p:spTree>
    <p:extLst>
      <p:ext uri="{BB962C8B-B14F-4D97-AF65-F5344CB8AC3E}">
        <p14:creationId xmlns:p14="http://schemas.microsoft.com/office/powerpoint/2010/main" val="3054613818"/>
      </p:ext>
    </p:extLst>
  </p:cSld>
  <p:clrMapOvr>
    <a:masterClrMapping/>
  </p:clrMapOvr>
  <p:extLst>
    <p:ext uri="{DCECCB84-F9BA-43D5-87BE-67443E8EF086}">
      <p15:sldGuideLst xmlns:p15="http://schemas.microsoft.com/office/powerpoint/2012/main">
        <p15:guide id="1" orient="horz" pos="1232"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hart Horizontal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6EF78FE-55F0-47B3-AE87-B3FBB8E2789A}"/>
              </a:ext>
            </a:extLst>
          </p:cNvPr>
          <p:cNvSpPr/>
          <p:nvPr userDrawn="1"/>
        </p:nvSpPr>
        <p:spPr>
          <a:xfrm>
            <a:off x="0" y="0"/>
            <a:ext cx="12192000" cy="14904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sp>
        <p:nvSpPr>
          <p:cNvPr id="3" name="Date Placeholder 2">
            <a:extLst>
              <a:ext uri="{FF2B5EF4-FFF2-40B4-BE49-F238E27FC236}">
                <a16:creationId xmlns:a16="http://schemas.microsoft.com/office/drawing/2014/main" id="{429940B1-2F58-478C-9279-907F3B75F27F}"/>
              </a:ext>
            </a:extLst>
          </p:cNvPr>
          <p:cNvSpPr>
            <a:spLocks noGrp="1"/>
          </p:cNvSpPr>
          <p:nvPr>
            <p:ph type="dt" sz="half" idx="10"/>
          </p:nvPr>
        </p:nvSpPr>
        <p:spPr/>
        <p:txBody>
          <a:bodyPr/>
          <a:lstStyle/>
          <a:p>
            <a:fld id="{71429A13-201C-4628-8AE2-6EA666F22C21}" type="datetime4">
              <a:rPr lang="en-US" smtClean="0"/>
              <a:t>September 27, 2024</a:t>
            </a:fld>
            <a:endParaRPr lang="en-US"/>
          </a:p>
        </p:txBody>
      </p:sp>
      <p:sp>
        <p:nvSpPr>
          <p:cNvPr id="4" name="Footer Placeholder 3">
            <a:extLst>
              <a:ext uri="{FF2B5EF4-FFF2-40B4-BE49-F238E27FC236}">
                <a16:creationId xmlns:a16="http://schemas.microsoft.com/office/drawing/2014/main" id="{195F75FF-32B2-4D03-BB2D-5F198E663B98}"/>
              </a:ext>
            </a:extLst>
          </p:cNvPr>
          <p:cNvSpPr>
            <a:spLocks noGrp="1"/>
          </p:cNvSpPr>
          <p:nvPr>
            <p:ph type="ftr" sz="quarter" idx="11"/>
          </p:nvPr>
        </p:nvSpPr>
        <p:spPr/>
        <p:txBody>
          <a:bodyPr/>
          <a:lstStyle>
            <a:lvl1pPr>
              <a:defRPr>
                <a:solidFill>
                  <a:schemeClr val="tx1"/>
                </a:solidFill>
              </a:defRPr>
            </a:lvl1pPr>
          </a:lstStyle>
          <a:p>
            <a:r>
              <a:rPr lang="en-US"/>
              <a:t>S&amp;P Global Commodity Insights</a:t>
            </a:r>
          </a:p>
        </p:txBody>
      </p:sp>
      <p:sp>
        <p:nvSpPr>
          <p:cNvPr id="5" name="Slide Number Placeholder 4">
            <a:extLst>
              <a:ext uri="{FF2B5EF4-FFF2-40B4-BE49-F238E27FC236}">
                <a16:creationId xmlns:a16="http://schemas.microsoft.com/office/drawing/2014/main" id="{B0862F50-D7AA-4A1E-9B6A-F951D2D7E3E4}"/>
              </a:ext>
            </a:extLst>
          </p:cNvPr>
          <p:cNvSpPr>
            <a:spLocks noGrp="1"/>
          </p:cNvSpPr>
          <p:nvPr>
            <p:ph type="sldNum" sz="quarter" idx="12"/>
          </p:nvPr>
        </p:nvSpPr>
        <p:spPr/>
        <p:txBody>
          <a:bodyPr/>
          <a:lstStyle/>
          <a:p>
            <a:fld id="{5CFA18E4-D58E-4B28-B105-28D9665A8EBC}" type="slidenum">
              <a:rPr lang="en-US" smtClean="0"/>
              <a:pPr/>
              <a:t>‹#›</a:t>
            </a:fld>
            <a:endParaRPr lang="en-US"/>
          </a:p>
        </p:txBody>
      </p:sp>
      <p:sp>
        <p:nvSpPr>
          <p:cNvPr id="8" name="Text Placeholder 7">
            <a:extLst>
              <a:ext uri="{FF2B5EF4-FFF2-40B4-BE49-F238E27FC236}">
                <a16:creationId xmlns:a16="http://schemas.microsoft.com/office/drawing/2014/main" id="{AF270F92-8761-4DFC-80DC-CAD3932D1E74}"/>
              </a:ext>
            </a:extLst>
          </p:cNvPr>
          <p:cNvSpPr>
            <a:spLocks noGrp="1"/>
          </p:cNvSpPr>
          <p:nvPr>
            <p:ph type="body" sz="quarter" idx="15" hasCustomPrompt="1"/>
          </p:nvPr>
        </p:nvSpPr>
        <p:spPr>
          <a:xfrm>
            <a:off x="567038" y="1963272"/>
            <a:ext cx="11067751" cy="519887"/>
          </a:xfrm>
        </p:spPr>
        <p:txBody>
          <a:bodyPr>
            <a:noAutofit/>
          </a:bodyPr>
          <a:lstStyle>
            <a:lvl1pPr marL="0" indent="0">
              <a:buFont typeface="Arial" panose="020B0604020202020204" pitchFamily="34" charset="0"/>
              <a:buChar char="​"/>
              <a:defRPr sz="1200"/>
            </a:lvl1pPr>
            <a:lvl2pPr marL="227008" indent="-227008">
              <a:defRPr sz="1600"/>
            </a:lvl2pPr>
            <a:lvl3pPr marL="460363" indent="-233357">
              <a:defRPr sz="1400"/>
            </a:lvl3pPr>
            <a:lvl4pPr marL="687371" indent="-227008">
              <a:defRPr sz="1200"/>
            </a:lvl4pPr>
            <a:lvl5pPr marL="914377" indent="-227008">
              <a:defRPr sz="1200"/>
            </a:lvl5pPr>
          </a:lstStyle>
          <a:p>
            <a:pPr lvl="0"/>
            <a:r>
              <a:rPr lang="en-US"/>
              <a:t>[Click to add chart description]</a:t>
            </a:r>
          </a:p>
        </p:txBody>
      </p:sp>
      <p:sp>
        <p:nvSpPr>
          <p:cNvPr id="7" name="Title 6">
            <a:extLst>
              <a:ext uri="{FF2B5EF4-FFF2-40B4-BE49-F238E27FC236}">
                <a16:creationId xmlns:a16="http://schemas.microsoft.com/office/drawing/2014/main" id="{15F79711-05B1-4D3C-996C-49F4EF1420FA}"/>
              </a:ext>
            </a:extLst>
          </p:cNvPr>
          <p:cNvSpPr>
            <a:spLocks noGrp="1"/>
          </p:cNvSpPr>
          <p:nvPr>
            <p:ph type="title" hasCustomPrompt="1"/>
          </p:nvPr>
        </p:nvSpPr>
        <p:spPr>
          <a:xfrm>
            <a:off x="567039" y="652074"/>
            <a:ext cx="11064788" cy="402336"/>
          </a:xfrm>
        </p:spPr>
        <p:txBody>
          <a:bodyPr/>
          <a:lstStyle>
            <a:lvl1pPr>
              <a:defRPr>
                <a:solidFill>
                  <a:schemeClr val="bg1"/>
                </a:solidFill>
              </a:defRPr>
            </a:lvl1pPr>
          </a:lstStyle>
          <a:p>
            <a:r>
              <a:rPr lang="en-US"/>
              <a:t>[Headline]</a:t>
            </a:r>
          </a:p>
        </p:txBody>
      </p:sp>
      <p:sp>
        <p:nvSpPr>
          <p:cNvPr id="18" name="Subtitle">
            <a:extLst>
              <a:ext uri="{FF2B5EF4-FFF2-40B4-BE49-F238E27FC236}">
                <a16:creationId xmlns:a16="http://schemas.microsoft.com/office/drawing/2014/main" id="{5D3B4169-E1C5-48A2-8497-73D0FD32D442}"/>
              </a:ext>
            </a:extLst>
          </p:cNvPr>
          <p:cNvSpPr>
            <a:spLocks noGrp="1"/>
          </p:cNvSpPr>
          <p:nvPr>
            <p:ph type="body" sz="quarter" idx="14" hasCustomPrompt="1"/>
          </p:nvPr>
        </p:nvSpPr>
        <p:spPr>
          <a:xfrm>
            <a:off x="567041" y="1058237"/>
            <a:ext cx="11063817" cy="311304"/>
          </a:xfrm>
        </p:spPr>
        <p:txBody>
          <a:bodyPr>
            <a:noAutofit/>
          </a:bodyPr>
          <a:lstStyle>
            <a:lvl1pPr marL="0" indent="0">
              <a:buNone/>
              <a:defRPr sz="1800">
                <a:solidFill>
                  <a:schemeClr val="bg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[Sub-headline]</a:t>
            </a:r>
          </a:p>
        </p:txBody>
      </p:sp>
      <p:sp>
        <p:nvSpPr>
          <p:cNvPr id="11" name="Content Placeholder 10">
            <a:extLst>
              <a:ext uri="{FF2B5EF4-FFF2-40B4-BE49-F238E27FC236}">
                <a16:creationId xmlns:a16="http://schemas.microsoft.com/office/drawing/2014/main" id="{B21224C6-E79E-4B9A-9D01-EC6502019D64}"/>
              </a:ext>
            </a:extLst>
          </p:cNvPr>
          <p:cNvSpPr>
            <a:spLocks noGrp="1"/>
          </p:cNvSpPr>
          <p:nvPr>
            <p:ph sz="quarter" idx="16" hasCustomPrompt="1"/>
          </p:nvPr>
        </p:nvSpPr>
        <p:spPr>
          <a:xfrm>
            <a:off x="567040" y="2619377"/>
            <a:ext cx="11077575" cy="3400425"/>
          </a:xfrm>
        </p:spPr>
        <p:txBody>
          <a:bodyPr anchor="ctr"/>
          <a:lstStyle>
            <a:lvl1pPr marL="0" indent="0" algn="ctr">
              <a:buNone/>
              <a:defRPr/>
            </a:lvl1pPr>
            <a:lvl2pPr marL="169858" indent="0">
              <a:buNone/>
              <a:defRPr/>
            </a:lvl2pPr>
          </a:lstStyle>
          <a:p>
            <a:pPr lvl="0"/>
            <a:r>
              <a:rPr lang="en-US"/>
              <a:t>[Click respective icon to add CHART or TABLE – not text]</a:t>
            </a:r>
          </a:p>
        </p:txBody>
      </p:sp>
      <p:sp>
        <p:nvSpPr>
          <p:cNvPr id="13" name="Text Placeholder 11">
            <a:extLst>
              <a:ext uri="{FF2B5EF4-FFF2-40B4-BE49-F238E27FC236}">
                <a16:creationId xmlns:a16="http://schemas.microsoft.com/office/drawing/2014/main" id="{6562D629-70CF-4A6E-823A-4CE780E7E6EE}"/>
              </a:ext>
            </a:extLst>
          </p:cNvPr>
          <p:cNvSpPr>
            <a:spLocks noGrp="1"/>
          </p:cNvSpPr>
          <p:nvPr>
            <p:ph type="body" sz="quarter" idx="17" hasCustomPrompt="1"/>
          </p:nvPr>
        </p:nvSpPr>
        <p:spPr>
          <a:xfrm>
            <a:off x="567039" y="5687047"/>
            <a:ext cx="11060912" cy="332755"/>
          </a:xfrm>
        </p:spPr>
        <p:txBody>
          <a:bodyPr tIns="0" bIns="0" anchor="b"/>
          <a:lstStyle>
            <a:lvl1pPr marL="0" indent="0">
              <a:lnSpc>
                <a:spcPct val="70000"/>
              </a:lnSpc>
              <a:spcBef>
                <a:spcPts val="0"/>
              </a:spcBef>
              <a:spcAft>
                <a:spcPts val="200"/>
              </a:spcAft>
              <a:buSzPct val="25000"/>
              <a:buFont typeface="Arial" panose="020B0604020202020204" pitchFamily="34" charset="0"/>
              <a:buNone/>
              <a:defRPr sz="700">
                <a:latin typeface="+mn-lt"/>
              </a:defRPr>
            </a:lvl1pPr>
            <a:lvl2pPr marL="169858" indent="-112711">
              <a:lnSpc>
                <a:spcPct val="70000"/>
              </a:lnSpc>
              <a:spcBef>
                <a:spcPts val="0"/>
              </a:spcBef>
              <a:buFont typeface="Arial" panose="020B0604020202020204" pitchFamily="34" charset="0"/>
              <a:buChar char="•"/>
              <a:defRPr sz="900">
                <a:latin typeface="+mn-lt"/>
              </a:defRPr>
            </a:lvl2pPr>
            <a:lvl3pPr marL="341303" indent="0">
              <a:buNone/>
              <a:defRPr/>
            </a:lvl3pPr>
          </a:lstStyle>
          <a:p>
            <a:pPr lvl="0"/>
            <a:r>
              <a:rPr lang="en-US"/>
              <a:t>[Source / Legal disclaimer]</a:t>
            </a:r>
          </a:p>
        </p:txBody>
      </p:sp>
    </p:spTree>
    <p:extLst>
      <p:ext uri="{BB962C8B-B14F-4D97-AF65-F5344CB8AC3E}">
        <p14:creationId xmlns:p14="http://schemas.microsoft.com/office/powerpoint/2010/main" val="1203185137"/>
      </p:ext>
    </p:extLst>
  </p:cSld>
  <p:clrMapOvr>
    <a:masterClrMapping/>
  </p:clrMapOvr>
  <p:extLst>
    <p:ext uri="{DCECCB84-F9BA-43D5-87BE-67443E8EF086}">
      <p15:sldGuideLst xmlns:p15="http://schemas.microsoft.com/office/powerpoint/2012/main">
        <p15:guide id="1" orient="horz" pos="1656" userDrawn="1">
          <p15:clr>
            <a:srgbClr val="FBAE40"/>
          </p15:clr>
        </p15:guide>
        <p15:guide id="2" orient="horz" pos="1232"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hart - Horizontal 2">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F270F92-8761-4DFC-80DC-CAD3932D1E74}"/>
              </a:ext>
            </a:extLst>
          </p:cNvPr>
          <p:cNvSpPr>
            <a:spLocks noGrp="1"/>
          </p:cNvSpPr>
          <p:nvPr>
            <p:ph type="body" sz="quarter" idx="15" hasCustomPrompt="1"/>
          </p:nvPr>
        </p:nvSpPr>
        <p:spPr>
          <a:xfrm>
            <a:off x="567038" y="1620372"/>
            <a:ext cx="11067751" cy="846919"/>
          </a:xfrm>
        </p:spPr>
        <p:txBody>
          <a:bodyPr>
            <a:noAutofit/>
          </a:bodyPr>
          <a:lstStyle>
            <a:lvl1pPr marL="0" indent="0">
              <a:buFont typeface="Arial" panose="020B0604020202020204" pitchFamily="34" charset="0"/>
              <a:buChar char="​"/>
              <a:defRPr sz="1600"/>
            </a:lvl1pPr>
            <a:lvl2pPr marL="227008" indent="-227008">
              <a:defRPr sz="1600"/>
            </a:lvl2pPr>
            <a:lvl3pPr marL="460363" indent="-233357">
              <a:defRPr sz="1400"/>
            </a:lvl3pPr>
            <a:lvl4pPr marL="687371" indent="-227008">
              <a:defRPr sz="1200"/>
            </a:lvl4pPr>
            <a:lvl5pPr marL="914377" indent="-227008">
              <a:defRPr sz="1200"/>
            </a:lvl5pPr>
          </a:lstStyle>
          <a:p>
            <a:pPr lvl="0"/>
            <a:r>
              <a:rPr lang="en-US"/>
              <a:t>[Click to add statement]</a:t>
            </a:r>
          </a:p>
        </p:txBody>
      </p:sp>
      <p:sp>
        <p:nvSpPr>
          <p:cNvPr id="7" name="Title 6">
            <a:extLst>
              <a:ext uri="{FF2B5EF4-FFF2-40B4-BE49-F238E27FC236}">
                <a16:creationId xmlns:a16="http://schemas.microsoft.com/office/drawing/2014/main" id="{15F79711-05B1-4D3C-996C-49F4EF1420FA}"/>
              </a:ext>
            </a:extLst>
          </p:cNvPr>
          <p:cNvSpPr>
            <a:spLocks noGrp="1"/>
          </p:cNvSpPr>
          <p:nvPr>
            <p:ph type="title" hasCustomPrompt="1"/>
          </p:nvPr>
        </p:nvSpPr>
        <p:spPr>
          <a:xfrm>
            <a:off x="567039" y="652074"/>
            <a:ext cx="11064788" cy="402336"/>
          </a:xfrm>
        </p:spPr>
        <p:txBody>
          <a:bodyPr/>
          <a:lstStyle>
            <a:lvl1pPr>
              <a:defRPr>
                <a:solidFill>
                  <a:schemeClr val="tx1"/>
                </a:solidFill>
              </a:defRPr>
            </a:lvl1pPr>
          </a:lstStyle>
          <a:p>
            <a:r>
              <a:rPr lang="en-US"/>
              <a:t>[Headline]</a:t>
            </a:r>
          </a:p>
        </p:txBody>
      </p:sp>
      <p:sp>
        <p:nvSpPr>
          <p:cNvPr id="18" name="Subtitle">
            <a:extLst>
              <a:ext uri="{FF2B5EF4-FFF2-40B4-BE49-F238E27FC236}">
                <a16:creationId xmlns:a16="http://schemas.microsoft.com/office/drawing/2014/main" id="{5D3B4169-E1C5-48A2-8497-73D0FD32D442}"/>
              </a:ext>
            </a:extLst>
          </p:cNvPr>
          <p:cNvSpPr>
            <a:spLocks noGrp="1"/>
          </p:cNvSpPr>
          <p:nvPr>
            <p:ph type="body" sz="quarter" idx="14" hasCustomPrompt="1"/>
          </p:nvPr>
        </p:nvSpPr>
        <p:spPr>
          <a:xfrm>
            <a:off x="567041" y="1058237"/>
            <a:ext cx="11063817" cy="311304"/>
          </a:xfrm>
        </p:spPr>
        <p:txBody>
          <a:bodyPr>
            <a:noAutofit/>
          </a:bodyPr>
          <a:lstStyle>
            <a:lvl1pPr marL="0" indent="0">
              <a:buNone/>
              <a:defRPr sz="1800">
                <a:solidFill>
                  <a:schemeClr val="tx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[Sub-headline]</a:t>
            </a:r>
          </a:p>
        </p:txBody>
      </p:sp>
      <p:sp>
        <p:nvSpPr>
          <p:cNvPr id="11" name="Content Placeholder 10">
            <a:extLst>
              <a:ext uri="{FF2B5EF4-FFF2-40B4-BE49-F238E27FC236}">
                <a16:creationId xmlns:a16="http://schemas.microsoft.com/office/drawing/2014/main" id="{B21224C6-E79E-4B9A-9D01-EC6502019D64}"/>
              </a:ext>
            </a:extLst>
          </p:cNvPr>
          <p:cNvSpPr>
            <a:spLocks noGrp="1"/>
          </p:cNvSpPr>
          <p:nvPr>
            <p:ph sz="quarter" idx="16" hasCustomPrompt="1"/>
          </p:nvPr>
        </p:nvSpPr>
        <p:spPr>
          <a:xfrm>
            <a:off x="567039" y="2619376"/>
            <a:ext cx="11067749" cy="3400424"/>
          </a:xfrm>
        </p:spPr>
        <p:txBody>
          <a:bodyPr anchor="ctr"/>
          <a:lstStyle>
            <a:lvl1pPr marL="0" indent="0" algn="ctr">
              <a:buNone/>
              <a:defRPr/>
            </a:lvl1pPr>
            <a:lvl2pPr marL="169858" indent="0">
              <a:buNone/>
              <a:defRPr/>
            </a:lvl2pPr>
          </a:lstStyle>
          <a:p>
            <a:pPr lvl="0"/>
            <a:r>
              <a:rPr lang="en-US"/>
              <a:t>[Click respective icon to add CHART or TABLE - text]</a:t>
            </a:r>
          </a:p>
        </p:txBody>
      </p:sp>
      <p:sp>
        <p:nvSpPr>
          <p:cNvPr id="2" name="Date Placeholder 1">
            <a:extLst>
              <a:ext uri="{FF2B5EF4-FFF2-40B4-BE49-F238E27FC236}">
                <a16:creationId xmlns:a16="http://schemas.microsoft.com/office/drawing/2014/main" id="{DABA7C76-A2D7-4F01-B657-C2E195898C63}"/>
              </a:ext>
            </a:extLst>
          </p:cNvPr>
          <p:cNvSpPr>
            <a:spLocks noGrp="1"/>
          </p:cNvSpPr>
          <p:nvPr>
            <p:ph type="dt" sz="half" idx="18"/>
          </p:nvPr>
        </p:nvSpPr>
        <p:spPr/>
        <p:txBody>
          <a:bodyPr/>
          <a:lstStyle/>
          <a:p>
            <a:fld id="{FE86F223-505C-4E72-9CE6-1032FFDF1813}" type="datetime4">
              <a:rPr lang="en-US" smtClean="0"/>
              <a:t>September 27, 2024</a:t>
            </a:fld>
            <a:endParaRPr lang="en-US"/>
          </a:p>
        </p:txBody>
      </p:sp>
      <p:sp>
        <p:nvSpPr>
          <p:cNvPr id="10" name="Footer Placeholder 9">
            <a:extLst>
              <a:ext uri="{FF2B5EF4-FFF2-40B4-BE49-F238E27FC236}">
                <a16:creationId xmlns:a16="http://schemas.microsoft.com/office/drawing/2014/main" id="{3D43AD57-E17D-466E-83DC-D87227B6E10E}"/>
              </a:ext>
            </a:extLst>
          </p:cNvPr>
          <p:cNvSpPr>
            <a:spLocks noGrp="1"/>
          </p:cNvSpPr>
          <p:nvPr>
            <p:ph type="ftr" sz="quarter" idx="19"/>
          </p:nvPr>
        </p:nvSpPr>
        <p:spPr/>
        <p:txBody>
          <a:bodyPr/>
          <a:lstStyle/>
          <a:p>
            <a:r>
              <a:rPr lang="en-US"/>
              <a:t>S&amp;P Global Commodity Insights</a:t>
            </a:r>
          </a:p>
        </p:txBody>
      </p:sp>
      <p:sp>
        <p:nvSpPr>
          <p:cNvPr id="12" name="Slide Number Placeholder 11">
            <a:extLst>
              <a:ext uri="{FF2B5EF4-FFF2-40B4-BE49-F238E27FC236}">
                <a16:creationId xmlns:a16="http://schemas.microsoft.com/office/drawing/2014/main" id="{D6EBF3C5-CB54-4922-B264-70AF19B8E479}"/>
              </a:ext>
            </a:extLst>
          </p:cNvPr>
          <p:cNvSpPr>
            <a:spLocks noGrp="1"/>
          </p:cNvSpPr>
          <p:nvPr>
            <p:ph type="sldNum" sz="quarter" idx="20"/>
          </p:nvPr>
        </p:nvSpPr>
        <p:spPr/>
        <p:txBody>
          <a:bodyPr/>
          <a:lstStyle/>
          <a:p>
            <a:fld id="{5CFA18E4-D58E-4B28-B105-28D9665A8EBC}" type="slidenum">
              <a:rPr lang="en-US" smtClean="0"/>
              <a:pPr/>
              <a:t>‹#›</a:t>
            </a:fld>
            <a:endParaRPr lang="en-US"/>
          </a:p>
        </p:txBody>
      </p:sp>
      <p:sp>
        <p:nvSpPr>
          <p:cNvPr id="15" name="Text Placeholder 11">
            <a:extLst>
              <a:ext uri="{FF2B5EF4-FFF2-40B4-BE49-F238E27FC236}">
                <a16:creationId xmlns:a16="http://schemas.microsoft.com/office/drawing/2014/main" id="{FDDBD480-B1AF-4EEE-8DD4-F0B03CCCA0FC}"/>
              </a:ext>
            </a:extLst>
          </p:cNvPr>
          <p:cNvSpPr>
            <a:spLocks noGrp="1"/>
          </p:cNvSpPr>
          <p:nvPr>
            <p:ph type="body" sz="quarter" idx="21" hasCustomPrompt="1"/>
          </p:nvPr>
        </p:nvSpPr>
        <p:spPr>
          <a:xfrm>
            <a:off x="567039" y="5687047"/>
            <a:ext cx="11060912" cy="332755"/>
          </a:xfrm>
        </p:spPr>
        <p:txBody>
          <a:bodyPr tIns="0" bIns="0" anchor="b"/>
          <a:lstStyle>
            <a:lvl1pPr marL="0" indent="0">
              <a:lnSpc>
                <a:spcPct val="70000"/>
              </a:lnSpc>
              <a:spcBef>
                <a:spcPts val="0"/>
              </a:spcBef>
              <a:spcAft>
                <a:spcPts val="200"/>
              </a:spcAft>
              <a:buSzPct val="25000"/>
              <a:buFont typeface="Arial" panose="020B0604020202020204" pitchFamily="34" charset="0"/>
              <a:buNone/>
              <a:defRPr sz="700">
                <a:latin typeface="+mn-lt"/>
              </a:defRPr>
            </a:lvl1pPr>
            <a:lvl2pPr marL="169858" indent="-112711">
              <a:lnSpc>
                <a:spcPct val="70000"/>
              </a:lnSpc>
              <a:spcBef>
                <a:spcPts val="0"/>
              </a:spcBef>
              <a:buFont typeface="Arial" panose="020B0604020202020204" pitchFamily="34" charset="0"/>
              <a:buChar char="•"/>
              <a:defRPr sz="900">
                <a:latin typeface="+mn-lt"/>
              </a:defRPr>
            </a:lvl2pPr>
            <a:lvl3pPr marL="341303" indent="0">
              <a:buNone/>
              <a:defRPr/>
            </a:lvl3pPr>
          </a:lstStyle>
          <a:p>
            <a:pPr lvl="0"/>
            <a:r>
              <a:rPr lang="en-US"/>
              <a:t>[Source / Legal disclaimer]</a:t>
            </a:r>
          </a:p>
        </p:txBody>
      </p:sp>
    </p:spTree>
    <p:extLst>
      <p:ext uri="{BB962C8B-B14F-4D97-AF65-F5344CB8AC3E}">
        <p14:creationId xmlns:p14="http://schemas.microsoft.com/office/powerpoint/2010/main" val="2080628155"/>
      </p:ext>
    </p:extLst>
  </p:cSld>
  <p:clrMapOvr>
    <a:masterClrMapping/>
  </p:clrMapOvr>
  <p:extLst>
    <p:ext uri="{DCECCB84-F9BA-43D5-87BE-67443E8EF086}">
      <p15:sldGuideLst xmlns:p15="http://schemas.microsoft.com/office/powerpoint/2012/main">
        <p15:guide id="1" orient="horz" pos="1648" userDrawn="1">
          <p15:clr>
            <a:srgbClr val="FBAE40"/>
          </p15:clr>
        </p15:guide>
        <p15:guide id="2" orient="horz" pos="1021"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hart Comparis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6EF78FE-55F0-47B3-AE87-B3FBB8E2789A}"/>
              </a:ext>
            </a:extLst>
          </p:cNvPr>
          <p:cNvSpPr/>
          <p:nvPr userDrawn="1"/>
        </p:nvSpPr>
        <p:spPr>
          <a:xfrm>
            <a:off x="0" y="0"/>
            <a:ext cx="12192000" cy="14904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sp>
        <p:nvSpPr>
          <p:cNvPr id="3" name="Date Placeholder 2">
            <a:extLst>
              <a:ext uri="{FF2B5EF4-FFF2-40B4-BE49-F238E27FC236}">
                <a16:creationId xmlns:a16="http://schemas.microsoft.com/office/drawing/2014/main" id="{429940B1-2F58-478C-9279-907F3B75F27F}"/>
              </a:ext>
            </a:extLst>
          </p:cNvPr>
          <p:cNvSpPr>
            <a:spLocks noGrp="1"/>
          </p:cNvSpPr>
          <p:nvPr>
            <p:ph type="dt" sz="half" idx="10"/>
          </p:nvPr>
        </p:nvSpPr>
        <p:spPr/>
        <p:txBody>
          <a:bodyPr/>
          <a:lstStyle/>
          <a:p>
            <a:fld id="{956BD436-71A4-4AAC-8FBD-6E69D3C3BCB0}" type="datetime4">
              <a:rPr lang="en-US" smtClean="0"/>
              <a:t>September 27, 2024</a:t>
            </a:fld>
            <a:endParaRPr lang="en-US"/>
          </a:p>
        </p:txBody>
      </p:sp>
      <p:sp>
        <p:nvSpPr>
          <p:cNvPr id="4" name="Footer Placeholder 3">
            <a:extLst>
              <a:ext uri="{FF2B5EF4-FFF2-40B4-BE49-F238E27FC236}">
                <a16:creationId xmlns:a16="http://schemas.microsoft.com/office/drawing/2014/main" id="{195F75FF-32B2-4D03-BB2D-5F198E663B98}"/>
              </a:ext>
            </a:extLst>
          </p:cNvPr>
          <p:cNvSpPr>
            <a:spLocks noGrp="1"/>
          </p:cNvSpPr>
          <p:nvPr>
            <p:ph type="ftr" sz="quarter" idx="11"/>
          </p:nvPr>
        </p:nvSpPr>
        <p:spPr/>
        <p:txBody>
          <a:bodyPr/>
          <a:lstStyle>
            <a:lvl1pPr>
              <a:defRPr>
                <a:solidFill>
                  <a:schemeClr val="tx1"/>
                </a:solidFill>
              </a:defRPr>
            </a:lvl1pPr>
          </a:lstStyle>
          <a:p>
            <a:r>
              <a:rPr lang="en-US"/>
              <a:t>S&amp;P Global Commodity Insights</a:t>
            </a:r>
          </a:p>
        </p:txBody>
      </p:sp>
      <p:sp>
        <p:nvSpPr>
          <p:cNvPr id="5" name="Slide Number Placeholder 4">
            <a:extLst>
              <a:ext uri="{FF2B5EF4-FFF2-40B4-BE49-F238E27FC236}">
                <a16:creationId xmlns:a16="http://schemas.microsoft.com/office/drawing/2014/main" id="{B0862F50-D7AA-4A1E-9B6A-F951D2D7E3E4}"/>
              </a:ext>
            </a:extLst>
          </p:cNvPr>
          <p:cNvSpPr>
            <a:spLocks noGrp="1"/>
          </p:cNvSpPr>
          <p:nvPr>
            <p:ph type="sldNum" sz="quarter" idx="12"/>
          </p:nvPr>
        </p:nvSpPr>
        <p:spPr/>
        <p:txBody>
          <a:bodyPr/>
          <a:lstStyle/>
          <a:p>
            <a:fld id="{5CFA18E4-D58E-4B28-B105-28D9665A8EBC}" type="slidenum">
              <a:rPr lang="en-US" smtClean="0"/>
              <a:pPr/>
              <a:t>‹#›</a:t>
            </a:fld>
            <a:endParaRPr lang="en-US"/>
          </a:p>
        </p:txBody>
      </p:sp>
      <p:sp>
        <p:nvSpPr>
          <p:cNvPr id="7" name="Title 6">
            <a:extLst>
              <a:ext uri="{FF2B5EF4-FFF2-40B4-BE49-F238E27FC236}">
                <a16:creationId xmlns:a16="http://schemas.microsoft.com/office/drawing/2014/main" id="{15F79711-05B1-4D3C-996C-49F4EF1420FA}"/>
              </a:ext>
            </a:extLst>
          </p:cNvPr>
          <p:cNvSpPr>
            <a:spLocks noGrp="1"/>
          </p:cNvSpPr>
          <p:nvPr>
            <p:ph type="title" hasCustomPrompt="1"/>
          </p:nvPr>
        </p:nvSpPr>
        <p:spPr>
          <a:xfrm>
            <a:off x="567039" y="652074"/>
            <a:ext cx="11064788" cy="402336"/>
          </a:xfrm>
        </p:spPr>
        <p:txBody>
          <a:bodyPr/>
          <a:lstStyle>
            <a:lvl1pPr>
              <a:defRPr>
                <a:solidFill>
                  <a:schemeClr val="bg1"/>
                </a:solidFill>
              </a:defRPr>
            </a:lvl1pPr>
          </a:lstStyle>
          <a:p>
            <a:r>
              <a:rPr lang="en-US"/>
              <a:t>[Headline]</a:t>
            </a:r>
          </a:p>
        </p:txBody>
      </p:sp>
      <p:sp>
        <p:nvSpPr>
          <p:cNvPr id="18" name="Subtitle">
            <a:extLst>
              <a:ext uri="{FF2B5EF4-FFF2-40B4-BE49-F238E27FC236}">
                <a16:creationId xmlns:a16="http://schemas.microsoft.com/office/drawing/2014/main" id="{5D3B4169-E1C5-48A2-8497-73D0FD32D442}"/>
              </a:ext>
            </a:extLst>
          </p:cNvPr>
          <p:cNvSpPr>
            <a:spLocks noGrp="1"/>
          </p:cNvSpPr>
          <p:nvPr>
            <p:ph type="body" sz="quarter" idx="14" hasCustomPrompt="1"/>
          </p:nvPr>
        </p:nvSpPr>
        <p:spPr>
          <a:xfrm>
            <a:off x="567041" y="1058237"/>
            <a:ext cx="11063817" cy="311304"/>
          </a:xfrm>
        </p:spPr>
        <p:txBody>
          <a:bodyPr>
            <a:noAutofit/>
          </a:bodyPr>
          <a:lstStyle>
            <a:lvl1pPr marL="0" indent="0">
              <a:buNone/>
              <a:defRPr sz="1800">
                <a:solidFill>
                  <a:schemeClr val="bg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[Sub-headline]</a:t>
            </a:r>
          </a:p>
        </p:txBody>
      </p:sp>
      <p:sp>
        <p:nvSpPr>
          <p:cNvPr id="11" name="Content Placeholder 10">
            <a:extLst>
              <a:ext uri="{FF2B5EF4-FFF2-40B4-BE49-F238E27FC236}">
                <a16:creationId xmlns:a16="http://schemas.microsoft.com/office/drawing/2014/main" id="{B21224C6-E79E-4B9A-9D01-EC6502019D64}"/>
              </a:ext>
            </a:extLst>
          </p:cNvPr>
          <p:cNvSpPr>
            <a:spLocks noGrp="1"/>
          </p:cNvSpPr>
          <p:nvPr>
            <p:ph sz="quarter" idx="16" hasCustomPrompt="1"/>
          </p:nvPr>
        </p:nvSpPr>
        <p:spPr>
          <a:xfrm>
            <a:off x="567041" y="2619377"/>
            <a:ext cx="5018087" cy="3400425"/>
          </a:xfrm>
        </p:spPr>
        <p:txBody>
          <a:bodyPr anchor="ctr"/>
          <a:lstStyle>
            <a:lvl1pPr marL="0" indent="0" algn="ctr">
              <a:buNone/>
              <a:defRPr/>
            </a:lvl1pPr>
            <a:lvl2pPr marL="169858" indent="0">
              <a:buNone/>
              <a:defRPr/>
            </a:lvl2pPr>
          </a:lstStyle>
          <a:p>
            <a:pPr lvl="0"/>
            <a:r>
              <a:rPr lang="en-US"/>
              <a:t>[Click respective icon to add CHART or TABLE </a:t>
            </a:r>
            <a:br>
              <a:rPr lang="en-US"/>
            </a:br>
            <a:r>
              <a:rPr lang="en-US"/>
              <a:t>– not text]</a:t>
            </a:r>
          </a:p>
        </p:txBody>
      </p:sp>
      <p:sp>
        <p:nvSpPr>
          <p:cNvPr id="9" name="Text Placeholder 8">
            <a:extLst>
              <a:ext uri="{FF2B5EF4-FFF2-40B4-BE49-F238E27FC236}">
                <a16:creationId xmlns:a16="http://schemas.microsoft.com/office/drawing/2014/main" id="{E7FA85A4-463C-4B14-BE65-A31A117ABFDD}"/>
              </a:ext>
            </a:extLst>
          </p:cNvPr>
          <p:cNvSpPr>
            <a:spLocks noGrp="1"/>
          </p:cNvSpPr>
          <p:nvPr>
            <p:ph type="body" sz="quarter" idx="17" hasCustomPrompt="1"/>
          </p:nvPr>
        </p:nvSpPr>
        <p:spPr>
          <a:xfrm>
            <a:off x="566737" y="1620373"/>
            <a:ext cx="5008563" cy="860171"/>
          </a:xfrm>
        </p:spPr>
        <p:txBody>
          <a:bodyPr/>
          <a:lstStyle>
            <a:lvl1pPr>
              <a:defRPr sz="1200"/>
            </a:lvl1pPr>
            <a:lvl2pPr>
              <a:defRPr sz="1200"/>
            </a:lvl2pPr>
            <a:lvl3pPr>
              <a:defRPr sz="1200"/>
            </a:lvl3pPr>
            <a:lvl4pPr>
              <a:defRPr sz="1200"/>
            </a:lvl4pPr>
            <a:lvl5pPr>
              <a:defRPr sz="1200"/>
            </a:lvl5pPr>
          </a:lstStyle>
          <a:p>
            <a:pPr lvl="0"/>
            <a:r>
              <a:rPr lang="en-US"/>
              <a:t>[Click to add content]</a:t>
            </a:r>
          </a:p>
          <a:p>
            <a:pPr lvl="1"/>
            <a:r>
              <a:rPr lang="en-US"/>
              <a:t>Second level</a:t>
            </a:r>
          </a:p>
          <a:p>
            <a:pPr lvl="2"/>
            <a:r>
              <a:rPr lang="en-US"/>
              <a:t>Third level</a:t>
            </a:r>
          </a:p>
        </p:txBody>
      </p:sp>
      <p:sp>
        <p:nvSpPr>
          <p:cNvPr id="10" name="Text Placeholder 9">
            <a:extLst>
              <a:ext uri="{FF2B5EF4-FFF2-40B4-BE49-F238E27FC236}">
                <a16:creationId xmlns:a16="http://schemas.microsoft.com/office/drawing/2014/main" id="{98D7469F-53F4-4AF0-A09F-A916E41A182F}"/>
              </a:ext>
            </a:extLst>
          </p:cNvPr>
          <p:cNvSpPr>
            <a:spLocks noGrp="1"/>
          </p:cNvSpPr>
          <p:nvPr>
            <p:ph type="body" sz="quarter" idx="18" hasCustomPrompt="1"/>
          </p:nvPr>
        </p:nvSpPr>
        <p:spPr>
          <a:xfrm>
            <a:off x="6607175" y="1626516"/>
            <a:ext cx="5024439" cy="860171"/>
          </a:xfrm>
        </p:spPr>
        <p:txBody>
          <a:bodyPr/>
          <a:lstStyle>
            <a:lvl1pPr>
              <a:defRPr sz="1200"/>
            </a:lvl1pPr>
            <a:lvl2pPr>
              <a:defRPr sz="1200"/>
            </a:lvl2pPr>
            <a:lvl3pPr>
              <a:defRPr sz="1200"/>
            </a:lvl3pPr>
            <a:lvl4pPr>
              <a:defRPr sz="1200"/>
            </a:lvl4pPr>
            <a:lvl5pPr>
              <a:defRPr sz="1200"/>
            </a:lvl5pPr>
          </a:lstStyle>
          <a:p>
            <a:pPr lvl="0"/>
            <a:r>
              <a:rPr lang="en-US"/>
              <a:t>[Click to add content]</a:t>
            </a:r>
          </a:p>
          <a:p>
            <a:pPr lvl="1"/>
            <a:r>
              <a:rPr lang="en-US"/>
              <a:t>Second level</a:t>
            </a:r>
          </a:p>
          <a:p>
            <a:pPr lvl="2"/>
            <a:r>
              <a:rPr lang="en-US"/>
              <a:t>Third level</a:t>
            </a:r>
          </a:p>
        </p:txBody>
      </p:sp>
      <p:sp>
        <p:nvSpPr>
          <p:cNvPr id="13" name="Content Placeholder 12">
            <a:extLst>
              <a:ext uri="{FF2B5EF4-FFF2-40B4-BE49-F238E27FC236}">
                <a16:creationId xmlns:a16="http://schemas.microsoft.com/office/drawing/2014/main" id="{39ADCA5E-1AD1-499E-B9EF-61B9559227BF}"/>
              </a:ext>
            </a:extLst>
          </p:cNvPr>
          <p:cNvSpPr>
            <a:spLocks noGrp="1"/>
          </p:cNvSpPr>
          <p:nvPr>
            <p:ph sz="quarter" idx="19" hasCustomPrompt="1"/>
          </p:nvPr>
        </p:nvSpPr>
        <p:spPr>
          <a:xfrm>
            <a:off x="6607176" y="2631021"/>
            <a:ext cx="5027613" cy="3394967"/>
          </a:xfrm>
        </p:spPr>
        <p:txBody>
          <a:bodyPr anchor="ctr"/>
          <a:lstStyle>
            <a:lvl1pPr marL="0" indent="0" algn="ctr">
              <a:buNone/>
              <a:defRPr/>
            </a:lvl1pPr>
            <a:lvl2pPr marL="169858" indent="0" algn="ctr">
              <a:buNone/>
              <a:defRPr/>
            </a:lvl2pPr>
            <a:lvl3pPr marL="341303" indent="0" algn="ctr">
              <a:buNone/>
              <a:defRPr/>
            </a:lvl3pPr>
            <a:lvl4pPr marL="517512" indent="0" algn="ctr">
              <a:buNone/>
              <a:defRPr/>
            </a:lvl4pPr>
            <a:lvl5pPr marL="687369" indent="0" algn="ctr">
              <a:buNone/>
              <a:defRPr/>
            </a:lvl5pPr>
          </a:lstStyle>
          <a:p>
            <a:pPr lvl="0"/>
            <a:r>
              <a:rPr lang="en-US"/>
              <a:t>[Click respective icon to add CHART or TABL </a:t>
            </a:r>
            <a:br>
              <a:rPr lang="en-US"/>
            </a:br>
            <a:r>
              <a:rPr lang="en-US"/>
              <a:t>– not text]</a:t>
            </a:r>
          </a:p>
        </p:txBody>
      </p:sp>
      <p:sp>
        <p:nvSpPr>
          <p:cNvPr id="17" name="Text Placeholder 11">
            <a:extLst>
              <a:ext uri="{FF2B5EF4-FFF2-40B4-BE49-F238E27FC236}">
                <a16:creationId xmlns:a16="http://schemas.microsoft.com/office/drawing/2014/main" id="{00E0D18E-E349-4199-8AD8-798BD2B67B93}"/>
              </a:ext>
            </a:extLst>
          </p:cNvPr>
          <p:cNvSpPr>
            <a:spLocks noGrp="1"/>
          </p:cNvSpPr>
          <p:nvPr>
            <p:ph type="body" sz="quarter" idx="15" hasCustomPrompt="1"/>
          </p:nvPr>
        </p:nvSpPr>
        <p:spPr>
          <a:xfrm>
            <a:off x="567039" y="5687046"/>
            <a:ext cx="11060912" cy="332755"/>
          </a:xfrm>
        </p:spPr>
        <p:txBody>
          <a:bodyPr tIns="0" bIns="0" anchor="b"/>
          <a:lstStyle>
            <a:lvl1pPr marL="0" indent="0">
              <a:lnSpc>
                <a:spcPct val="70000"/>
              </a:lnSpc>
              <a:spcBef>
                <a:spcPts val="0"/>
              </a:spcBef>
              <a:spcAft>
                <a:spcPts val="200"/>
              </a:spcAft>
              <a:buSzPct val="25000"/>
              <a:buFont typeface="Arial" panose="020B0604020202020204" pitchFamily="34" charset="0"/>
              <a:buNone/>
              <a:defRPr sz="700">
                <a:latin typeface="+mn-lt"/>
              </a:defRPr>
            </a:lvl1pPr>
            <a:lvl2pPr marL="169858" indent="-112711">
              <a:lnSpc>
                <a:spcPct val="70000"/>
              </a:lnSpc>
              <a:spcBef>
                <a:spcPts val="0"/>
              </a:spcBef>
              <a:buFont typeface="Arial" panose="020B0604020202020204" pitchFamily="34" charset="0"/>
              <a:buChar char="•"/>
              <a:defRPr sz="900">
                <a:latin typeface="+mn-lt"/>
              </a:defRPr>
            </a:lvl2pPr>
            <a:lvl3pPr marL="341303" indent="0">
              <a:buNone/>
              <a:defRPr/>
            </a:lvl3pPr>
          </a:lstStyle>
          <a:p>
            <a:pPr lvl="0"/>
            <a:r>
              <a:rPr lang="en-US"/>
              <a:t>[Source / Legal disclaimer]</a:t>
            </a:r>
          </a:p>
        </p:txBody>
      </p:sp>
    </p:spTree>
    <p:extLst>
      <p:ext uri="{BB962C8B-B14F-4D97-AF65-F5344CB8AC3E}">
        <p14:creationId xmlns:p14="http://schemas.microsoft.com/office/powerpoint/2010/main" val="2326732643"/>
      </p:ext>
    </p:extLst>
  </p:cSld>
  <p:clrMapOvr>
    <a:masterClrMapping/>
  </p:clrMapOvr>
  <p:extLst>
    <p:ext uri="{DCECCB84-F9BA-43D5-87BE-67443E8EF086}">
      <p15:sldGuideLst xmlns:p15="http://schemas.microsoft.com/office/powerpoint/2012/main">
        <p15:guide id="1" orient="horz" pos="1656" userDrawn="1">
          <p15:clr>
            <a:srgbClr val="FBAE40"/>
          </p15:clr>
        </p15:guide>
        <p15:guide id="2" orient="horz" pos="1022"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hart + Statement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6EF78FE-55F0-47B3-AE87-B3FBB8E2789A}"/>
              </a:ext>
            </a:extLst>
          </p:cNvPr>
          <p:cNvSpPr/>
          <p:nvPr userDrawn="1"/>
        </p:nvSpPr>
        <p:spPr>
          <a:xfrm>
            <a:off x="0" y="0"/>
            <a:ext cx="12192000" cy="14904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sp>
        <p:nvSpPr>
          <p:cNvPr id="8" name="Text Placeholder 7">
            <a:extLst>
              <a:ext uri="{FF2B5EF4-FFF2-40B4-BE49-F238E27FC236}">
                <a16:creationId xmlns:a16="http://schemas.microsoft.com/office/drawing/2014/main" id="{AF270F92-8761-4DFC-80DC-CAD3932D1E74}"/>
              </a:ext>
            </a:extLst>
          </p:cNvPr>
          <p:cNvSpPr>
            <a:spLocks noGrp="1"/>
          </p:cNvSpPr>
          <p:nvPr>
            <p:ph type="body" sz="quarter" idx="15" hasCustomPrompt="1"/>
          </p:nvPr>
        </p:nvSpPr>
        <p:spPr>
          <a:xfrm>
            <a:off x="567038" y="1618488"/>
            <a:ext cx="11067751" cy="840196"/>
          </a:xfrm>
        </p:spPr>
        <p:txBody>
          <a:bodyPr>
            <a:noAutofit/>
          </a:bodyPr>
          <a:lstStyle>
            <a:lvl1pPr marL="0" indent="0">
              <a:buFont typeface="Arial" panose="020B0604020202020204" pitchFamily="34" charset="0"/>
              <a:buChar char="​"/>
              <a:defRPr sz="1600"/>
            </a:lvl1pPr>
            <a:lvl2pPr marL="227008" indent="-227008">
              <a:defRPr sz="1600"/>
            </a:lvl2pPr>
            <a:lvl3pPr marL="460363" indent="-233357">
              <a:defRPr sz="1400"/>
            </a:lvl3pPr>
            <a:lvl4pPr marL="687371" indent="-227008">
              <a:defRPr sz="1200"/>
            </a:lvl4pPr>
            <a:lvl5pPr marL="914377" indent="-227008">
              <a:defRPr sz="1200"/>
            </a:lvl5pPr>
          </a:lstStyle>
          <a:p>
            <a:pPr lvl="0"/>
            <a:r>
              <a:rPr lang="en-US"/>
              <a:t>[Click to add statement]</a:t>
            </a:r>
          </a:p>
        </p:txBody>
      </p:sp>
      <p:sp>
        <p:nvSpPr>
          <p:cNvPr id="7" name="Title 6">
            <a:extLst>
              <a:ext uri="{FF2B5EF4-FFF2-40B4-BE49-F238E27FC236}">
                <a16:creationId xmlns:a16="http://schemas.microsoft.com/office/drawing/2014/main" id="{15F79711-05B1-4D3C-996C-49F4EF1420FA}"/>
              </a:ext>
            </a:extLst>
          </p:cNvPr>
          <p:cNvSpPr>
            <a:spLocks noGrp="1"/>
          </p:cNvSpPr>
          <p:nvPr>
            <p:ph type="title" hasCustomPrompt="1"/>
          </p:nvPr>
        </p:nvSpPr>
        <p:spPr>
          <a:xfrm>
            <a:off x="567039" y="652074"/>
            <a:ext cx="11064788" cy="402336"/>
          </a:xfrm>
        </p:spPr>
        <p:txBody>
          <a:bodyPr/>
          <a:lstStyle>
            <a:lvl1pPr>
              <a:defRPr>
                <a:solidFill>
                  <a:schemeClr val="bg1"/>
                </a:solidFill>
              </a:defRPr>
            </a:lvl1pPr>
          </a:lstStyle>
          <a:p>
            <a:r>
              <a:rPr lang="en-US"/>
              <a:t>[Headline]</a:t>
            </a:r>
          </a:p>
        </p:txBody>
      </p:sp>
      <p:sp>
        <p:nvSpPr>
          <p:cNvPr id="18" name="Subtitle">
            <a:extLst>
              <a:ext uri="{FF2B5EF4-FFF2-40B4-BE49-F238E27FC236}">
                <a16:creationId xmlns:a16="http://schemas.microsoft.com/office/drawing/2014/main" id="{5D3B4169-E1C5-48A2-8497-73D0FD32D442}"/>
              </a:ext>
            </a:extLst>
          </p:cNvPr>
          <p:cNvSpPr>
            <a:spLocks noGrp="1"/>
          </p:cNvSpPr>
          <p:nvPr>
            <p:ph type="body" sz="quarter" idx="14" hasCustomPrompt="1"/>
          </p:nvPr>
        </p:nvSpPr>
        <p:spPr>
          <a:xfrm>
            <a:off x="567041" y="1058237"/>
            <a:ext cx="11063817" cy="311304"/>
          </a:xfrm>
        </p:spPr>
        <p:txBody>
          <a:bodyPr>
            <a:noAutofit/>
          </a:bodyPr>
          <a:lstStyle>
            <a:lvl1pPr marL="0" indent="0">
              <a:buNone/>
              <a:defRPr sz="1800">
                <a:solidFill>
                  <a:schemeClr val="bg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[Sub-headline]</a:t>
            </a:r>
          </a:p>
        </p:txBody>
      </p:sp>
      <p:sp>
        <p:nvSpPr>
          <p:cNvPr id="11" name="Content Placeholder 10">
            <a:extLst>
              <a:ext uri="{FF2B5EF4-FFF2-40B4-BE49-F238E27FC236}">
                <a16:creationId xmlns:a16="http://schemas.microsoft.com/office/drawing/2014/main" id="{B21224C6-E79E-4B9A-9D01-EC6502019D64}"/>
              </a:ext>
            </a:extLst>
          </p:cNvPr>
          <p:cNvSpPr>
            <a:spLocks noGrp="1"/>
          </p:cNvSpPr>
          <p:nvPr>
            <p:ph sz="quarter" idx="16" hasCustomPrompt="1"/>
          </p:nvPr>
        </p:nvSpPr>
        <p:spPr>
          <a:xfrm>
            <a:off x="3703984" y="2619376"/>
            <a:ext cx="7930805" cy="3400424"/>
          </a:xfrm>
        </p:spPr>
        <p:txBody>
          <a:bodyPr anchor="ctr"/>
          <a:lstStyle>
            <a:lvl1pPr marL="0" indent="0" algn="ctr">
              <a:buNone/>
              <a:defRPr/>
            </a:lvl1pPr>
            <a:lvl2pPr marL="169858" indent="0">
              <a:buNone/>
              <a:defRPr/>
            </a:lvl2pPr>
          </a:lstStyle>
          <a:p>
            <a:pPr lvl="0"/>
            <a:r>
              <a:rPr lang="en-US"/>
              <a:t>[Click respective icon to add CHART or TABLE – not text]</a:t>
            </a:r>
          </a:p>
        </p:txBody>
      </p:sp>
      <p:sp>
        <p:nvSpPr>
          <p:cNvPr id="9" name="Text Placeholder 8">
            <a:extLst>
              <a:ext uri="{FF2B5EF4-FFF2-40B4-BE49-F238E27FC236}">
                <a16:creationId xmlns:a16="http://schemas.microsoft.com/office/drawing/2014/main" id="{E7FA85A4-463C-4B14-BE65-A31A117ABFDD}"/>
              </a:ext>
            </a:extLst>
          </p:cNvPr>
          <p:cNvSpPr>
            <a:spLocks noGrp="1"/>
          </p:cNvSpPr>
          <p:nvPr>
            <p:ph type="body" sz="quarter" idx="17" hasCustomPrompt="1"/>
          </p:nvPr>
        </p:nvSpPr>
        <p:spPr>
          <a:xfrm>
            <a:off x="566739" y="2619376"/>
            <a:ext cx="3017837" cy="3400424"/>
          </a:xfrm>
        </p:spPr>
        <p:txBody>
          <a:bodyPr/>
          <a:lstStyle>
            <a:lvl1pPr>
              <a:defRPr sz="1200"/>
            </a:lvl1pPr>
            <a:lvl2pPr>
              <a:defRPr sz="1200"/>
            </a:lvl2pPr>
            <a:lvl3pPr>
              <a:defRPr sz="1200"/>
            </a:lvl3pPr>
            <a:lvl4pPr>
              <a:defRPr sz="1200"/>
            </a:lvl4pPr>
            <a:lvl5pPr>
              <a:defRPr sz="12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14" name="Text Placeholder 11">
            <a:extLst>
              <a:ext uri="{FF2B5EF4-FFF2-40B4-BE49-F238E27FC236}">
                <a16:creationId xmlns:a16="http://schemas.microsoft.com/office/drawing/2014/main" id="{4A0D5033-1383-4A3E-B39C-095AE64D2F81}"/>
              </a:ext>
            </a:extLst>
          </p:cNvPr>
          <p:cNvSpPr>
            <a:spLocks noGrp="1"/>
          </p:cNvSpPr>
          <p:nvPr>
            <p:ph type="body" sz="quarter" idx="18" hasCustomPrompt="1"/>
          </p:nvPr>
        </p:nvSpPr>
        <p:spPr>
          <a:xfrm>
            <a:off x="567039" y="5687047"/>
            <a:ext cx="11060912" cy="332755"/>
          </a:xfrm>
        </p:spPr>
        <p:txBody>
          <a:bodyPr tIns="0" bIns="0" anchor="b"/>
          <a:lstStyle>
            <a:lvl1pPr marL="0" indent="0">
              <a:lnSpc>
                <a:spcPct val="70000"/>
              </a:lnSpc>
              <a:spcBef>
                <a:spcPts val="0"/>
              </a:spcBef>
              <a:spcAft>
                <a:spcPts val="200"/>
              </a:spcAft>
              <a:buSzPct val="25000"/>
              <a:buFont typeface="Arial" panose="020B0604020202020204" pitchFamily="34" charset="0"/>
              <a:buNone/>
              <a:defRPr sz="700">
                <a:latin typeface="+mn-lt"/>
              </a:defRPr>
            </a:lvl1pPr>
            <a:lvl2pPr marL="169858" indent="-112711">
              <a:lnSpc>
                <a:spcPct val="70000"/>
              </a:lnSpc>
              <a:spcBef>
                <a:spcPts val="0"/>
              </a:spcBef>
              <a:buFont typeface="Arial" panose="020B0604020202020204" pitchFamily="34" charset="0"/>
              <a:buChar char="•"/>
              <a:defRPr sz="900">
                <a:latin typeface="+mn-lt"/>
              </a:defRPr>
            </a:lvl2pPr>
            <a:lvl3pPr marL="341303" indent="0">
              <a:buNone/>
              <a:defRPr/>
            </a:lvl3pPr>
          </a:lstStyle>
          <a:p>
            <a:pPr lvl="0"/>
            <a:r>
              <a:rPr lang="en-US"/>
              <a:t>[Source / Legal disclaimer]</a:t>
            </a:r>
          </a:p>
        </p:txBody>
      </p:sp>
      <p:sp>
        <p:nvSpPr>
          <p:cNvPr id="2" name="Date Placeholder 1">
            <a:extLst>
              <a:ext uri="{FF2B5EF4-FFF2-40B4-BE49-F238E27FC236}">
                <a16:creationId xmlns:a16="http://schemas.microsoft.com/office/drawing/2014/main" id="{7C7DF463-1855-48AC-B3A0-55C33F1D02AF}"/>
              </a:ext>
            </a:extLst>
          </p:cNvPr>
          <p:cNvSpPr>
            <a:spLocks noGrp="1"/>
          </p:cNvSpPr>
          <p:nvPr>
            <p:ph type="dt" sz="half" idx="19"/>
          </p:nvPr>
        </p:nvSpPr>
        <p:spPr/>
        <p:txBody>
          <a:bodyPr/>
          <a:lstStyle/>
          <a:p>
            <a:fld id="{9FAAB740-E898-479A-8630-D0D9F526DCD1}" type="datetime4">
              <a:rPr lang="en-US" smtClean="0"/>
              <a:t>September 27, 2024</a:t>
            </a:fld>
            <a:endParaRPr lang="en-US"/>
          </a:p>
        </p:txBody>
      </p:sp>
      <p:sp>
        <p:nvSpPr>
          <p:cNvPr id="10" name="Footer Placeholder 9">
            <a:extLst>
              <a:ext uri="{FF2B5EF4-FFF2-40B4-BE49-F238E27FC236}">
                <a16:creationId xmlns:a16="http://schemas.microsoft.com/office/drawing/2014/main" id="{71C88B21-12B8-4D5F-8A52-929A02C861B4}"/>
              </a:ext>
            </a:extLst>
          </p:cNvPr>
          <p:cNvSpPr>
            <a:spLocks noGrp="1"/>
          </p:cNvSpPr>
          <p:nvPr>
            <p:ph type="ftr" sz="quarter" idx="20"/>
          </p:nvPr>
        </p:nvSpPr>
        <p:spPr/>
        <p:txBody>
          <a:bodyPr/>
          <a:lstStyle/>
          <a:p>
            <a:r>
              <a:rPr lang="en-US"/>
              <a:t>S&amp;P Global Commodity Insights</a:t>
            </a:r>
          </a:p>
        </p:txBody>
      </p:sp>
      <p:sp>
        <p:nvSpPr>
          <p:cNvPr id="12" name="Slide Number Placeholder 11">
            <a:extLst>
              <a:ext uri="{FF2B5EF4-FFF2-40B4-BE49-F238E27FC236}">
                <a16:creationId xmlns:a16="http://schemas.microsoft.com/office/drawing/2014/main" id="{348F557C-D16B-4CE5-8BC7-3F8FFDF7BDA8}"/>
              </a:ext>
            </a:extLst>
          </p:cNvPr>
          <p:cNvSpPr>
            <a:spLocks noGrp="1"/>
          </p:cNvSpPr>
          <p:nvPr>
            <p:ph type="sldNum" sz="quarter" idx="21"/>
          </p:nvPr>
        </p:nvSpPr>
        <p:spPr/>
        <p:txBody>
          <a:bodyPr/>
          <a:lstStyle/>
          <a:p>
            <a:fld id="{5CFA18E4-D58E-4B28-B105-28D9665A8EBC}" type="slidenum">
              <a:rPr lang="en-US" smtClean="0"/>
              <a:pPr/>
              <a:t>‹#›</a:t>
            </a:fld>
            <a:endParaRPr lang="en-US"/>
          </a:p>
        </p:txBody>
      </p:sp>
    </p:spTree>
    <p:extLst>
      <p:ext uri="{BB962C8B-B14F-4D97-AF65-F5344CB8AC3E}">
        <p14:creationId xmlns:p14="http://schemas.microsoft.com/office/powerpoint/2010/main" val="2814014417"/>
      </p:ext>
    </p:extLst>
  </p:cSld>
  <p:clrMapOvr>
    <a:masterClrMapping/>
  </p:clrMapOvr>
  <p:extLst>
    <p:ext uri="{DCECCB84-F9BA-43D5-87BE-67443E8EF086}">
      <p15:sldGuideLst xmlns:p15="http://schemas.microsoft.com/office/powerpoint/2012/main">
        <p15:guide id="1" orient="horz" pos="1648" userDrawn="1">
          <p15:clr>
            <a:srgbClr val="FBAE40"/>
          </p15:clr>
        </p15:guide>
        <p15:guide id="2" orient="horz" pos="1021"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rt + Statement 2">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F270F92-8761-4DFC-80DC-CAD3932D1E74}"/>
              </a:ext>
            </a:extLst>
          </p:cNvPr>
          <p:cNvSpPr>
            <a:spLocks noGrp="1"/>
          </p:cNvSpPr>
          <p:nvPr>
            <p:ph type="body" sz="quarter" idx="15" hasCustomPrompt="1"/>
          </p:nvPr>
        </p:nvSpPr>
        <p:spPr>
          <a:xfrm>
            <a:off x="567038" y="1618488"/>
            <a:ext cx="11067751" cy="833472"/>
          </a:xfrm>
        </p:spPr>
        <p:txBody>
          <a:bodyPr>
            <a:noAutofit/>
          </a:bodyPr>
          <a:lstStyle>
            <a:lvl1pPr marL="0" indent="0">
              <a:buFont typeface="Arial" panose="020B0604020202020204" pitchFamily="34" charset="0"/>
              <a:buChar char="​"/>
              <a:defRPr sz="1600"/>
            </a:lvl1pPr>
            <a:lvl2pPr marL="227008" indent="-227008">
              <a:defRPr sz="1600"/>
            </a:lvl2pPr>
            <a:lvl3pPr marL="460363" indent="-233357">
              <a:defRPr sz="1400"/>
            </a:lvl3pPr>
            <a:lvl4pPr marL="687371" indent="-227008">
              <a:defRPr sz="1200"/>
            </a:lvl4pPr>
            <a:lvl5pPr marL="914377" indent="-227008">
              <a:defRPr sz="1200"/>
            </a:lvl5pPr>
          </a:lstStyle>
          <a:p>
            <a:pPr lvl="0"/>
            <a:r>
              <a:rPr lang="en-US"/>
              <a:t>[Click to add statement]</a:t>
            </a:r>
          </a:p>
        </p:txBody>
      </p:sp>
      <p:sp>
        <p:nvSpPr>
          <p:cNvPr id="7" name="Title 6">
            <a:extLst>
              <a:ext uri="{FF2B5EF4-FFF2-40B4-BE49-F238E27FC236}">
                <a16:creationId xmlns:a16="http://schemas.microsoft.com/office/drawing/2014/main" id="{15F79711-05B1-4D3C-996C-49F4EF1420FA}"/>
              </a:ext>
            </a:extLst>
          </p:cNvPr>
          <p:cNvSpPr>
            <a:spLocks noGrp="1"/>
          </p:cNvSpPr>
          <p:nvPr>
            <p:ph type="title" hasCustomPrompt="1"/>
          </p:nvPr>
        </p:nvSpPr>
        <p:spPr>
          <a:xfrm>
            <a:off x="567039" y="652074"/>
            <a:ext cx="11064788" cy="402336"/>
          </a:xfrm>
        </p:spPr>
        <p:txBody>
          <a:bodyPr/>
          <a:lstStyle>
            <a:lvl1pPr>
              <a:defRPr>
                <a:solidFill>
                  <a:schemeClr val="tx1"/>
                </a:solidFill>
              </a:defRPr>
            </a:lvl1pPr>
          </a:lstStyle>
          <a:p>
            <a:r>
              <a:rPr lang="en-US"/>
              <a:t>[Headline]</a:t>
            </a:r>
          </a:p>
        </p:txBody>
      </p:sp>
      <p:sp>
        <p:nvSpPr>
          <p:cNvPr id="18" name="Subtitle">
            <a:extLst>
              <a:ext uri="{FF2B5EF4-FFF2-40B4-BE49-F238E27FC236}">
                <a16:creationId xmlns:a16="http://schemas.microsoft.com/office/drawing/2014/main" id="{5D3B4169-E1C5-48A2-8497-73D0FD32D442}"/>
              </a:ext>
            </a:extLst>
          </p:cNvPr>
          <p:cNvSpPr>
            <a:spLocks noGrp="1"/>
          </p:cNvSpPr>
          <p:nvPr>
            <p:ph type="body" sz="quarter" idx="14" hasCustomPrompt="1"/>
          </p:nvPr>
        </p:nvSpPr>
        <p:spPr>
          <a:xfrm>
            <a:off x="567041" y="1058237"/>
            <a:ext cx="11063817" cy="311304"/>
          </a:xfrm>
        </p:spPr>
        <p:txBody>
          <a:bodyPr>
            <a:noAutofit/>
          </a:bodyPr>
          <a:lstStyle>
            <a:lvl1pPr marL="0" indent="0">
              <a:buNone/>
              <a:defRPr sz="1800">
                <a:solidFill>
                  <a:schemeClr val="tx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[Sub-headline]</a:t>
            </a:r>
          </a:p>
        </p:txBody>
      </p:sp>
      <p:sp>
        <p:nvSpPr>
          <p:cNvPr id="11" name="Content Placeholder 10">
            <a:extLst>
              <a:ext uri="{FF2B5EF4-FFF2-40B4-BE49-F238E27FC236}">
                <a16:creationId xmlns:a16="http://schemas.microsoft.com/office/drawing/2014/main" id="{B21224C6-E79E-4B9A-9D01-EC6502019D64}"/>
              </a:ext>
            </a:extLst>
          </p:cNvPr>
          <p:cNvSpPr>
            <a:spLocks noGrp="1"/>
          </p:cNvSpPr>
          <p:nvPr>
            <p:ph sz="quarter" idx="16" hasCustomPrompt="1"/>
          </p:nvPr>
        </p:nvSpPr>
        <p:spPr>
          <a:xfrm>
            <a:off x="567039" y="2619376"/>
            <a:ext cx="5528963" cy="3400424"/>
          </a:xfrm>
        </p:spPr>
        <p:txBody>
          <a:bodyPr anchor="ctr"/>
          <a:lstStyle>
            <a:lvl1pPr marL="0" indent="0" algn="ctr">
              <a:buNone/>
              <a:defRPr/>
            </a:lvl1pPr>
            <a:lvl2pPr marL="169858" indent="0">
              <a:buNone/>
              <a:defRPr/>
            </a:lvl2pPr>
          </a:lstStyle>
          <a:p>
            <a:pPr lvl="0"/>
            <a:r>
              <a:rPr lang="en-US"/>
              <a:t>[Click respective icon to add CHART or TABLE – not text]</a:t>
            </a:r>
          </a:p>
        </p:txBody>
      </p:sp>
      <p:sp>
        <p:nvSpPr>
          <p:cNvPr id="9" name="Text Placeholder 8">
            <a:extLst>
              <a:ext uri="{FF2B5EF4-FFF2-40B4-BE49-F238E27FC236}">
                <a16:creationId xmlns:a16="http://schemas.microsoft.com/office/drawing/2014/main" id="{E7FA85A4-463C-4B14-BE65-A31A117ABFDD}"/>
              </a:ext>
            </a:extLst>
          </p:cNvPr>
          <p:cNvSpPr>
            <a:spLocks noGrp="1"/>
          </p:cNvSpPr>
          <p:nvPr>
            <p:ph type="body" sz="quarter" idx="17" hasCustomPrompt="1"/>
          </p:nvPr>
        </p:nvSpPr>
        <p:spPr>
          <a:xfrm>
            <a:off x="6607177" y="2619376"/>
            <a:ext cx="5027615" cy="3400424"/>
          </a:xfrm>
        </p:spPr>
        <p:txBody>
          <a:bodyPr/>
          <a:lstStyle>
            <a:lvl1pPr>
              <a:defRPr sz="1200"/>
            </a:lvl1pPr>
            <a:lvl2pPr>
              <a:defRPr sz="1200"/>
            </a:lvl2pPr>
            <a:lvl3pPr>
              <a:defRPr sz="1200"/>
            </a:lvl3pPr>
            <a:lvl4pPr>
              <a:defRPr sz="1200"/>
            </a:lvl4pPr>
            <a:lvl5pPr>
              <a:defRPr sz="12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DABA7C76-A2D7-4F01-B657-C2E195898C63}"/>
              </a:ext>
            </a:extLst>
          </p:cNvPr>
          <p:cNvSpPr>
            <a:spLocks noGrp="1"/>
          </p:cNvSpPr>
          <p:nvPr>
            <p:ph type="dt" sz="half" idx="18"/>
          </p:nvPr>
        </p:nvSpPr>
        <p:spPr/>
        <p:txBody>
          <a:bodyPr/>
          <a:lstStyle/>
          <a:p>
            <a:fld id="{51E55287-2824-4F67-8F02-8B8D8D62BD3D}" type="datetime4">
              <a:rPr lang="en-US" smtClean="0"/>
              <a:t>September 27, 2024</a:t>
            </a:fld>
            <a:endParaRPr lang="en-US"/>
          </a:p>
        </p:txBody>
      </p:sp>
      <p:sp>
        <p:nvSpPr>
          <p:cNvPr id="10" name="Footer Placeholder 9">
            <a:extLst>
              <a:ext uri="{FF2B5EF4-FFF2-40B4-BE49-F238E27FC236}">
                <a16:creationId xmlns:a16="http://schemas.microsoft.com/office/drawing/2014/main" id="{3D43AD57-E17D-466E-83DC-D87227B6E10E}"/>
              </a:ext>
            </a:extLst>
          </p:cNvPr>
          <p:cNvSpPr>
            <a:spLocks noGrp="1"/>
          </p:cNvSpPr>
          <p:nvPr>
            <p:ph type="ftr" sz="quarter" idx="19"/>
          </p:nvPr>
        </p:nvSpPr>
        <p:spPr/>
        <p:txBody>
          <a:bodyPr/>
          <a:lstStyle/>
          <a:p>
            <a:r>
              <a:rPr lang="en-US"/>
              <a:t>S&amp;P Global Commodity Insights</a:t>
            </a:r>
          </a:p>
        </p:txBody>
      </p:sp>
      <p:sp>
        <p:nvSpPr>
          <p:cNvPr id="12" name="Slide Number Placeholder 11">
            <a:extLst>
              <a:ext uri="{FF2B5EF4-FFF2-40B4-BE49-F238E27FC236}">
                <a16:creationId xmlns:a16="http://schemas.microsoft.com/office/drawing/2014/main" id="{D6EBF3C5-CB54-4922-B264-70AF19B8E479}"/>
              </a:ext>
            </a:extLst>
          </p:cNvPr>
          <p:cNvSpPr>
            <a:spLocks noGrp="1"/>
          </p:cNvSpPr>
          <p:nvPr>
            <p:ph type="sldNum" sz="quarter" idx="20"/>
          </p:nvPr>
        </p:nvSpPr>
        <p:spPr/>
        <p:txBody>
          <a:bodyPr/>
          <a:lstStyle/>
          <a:p>
            <a:fld id="{5CFA18E4-D58E-4B28-B105-28D9665A8EBC}" type="slidenum">
              <a:rPr lang="en-US" smtClean="0"/>
              <a:pPr/>
              <a:t>‹#›</a:t>
            </a:fld>
            <a:endParaRPr lang="en-US"/>
          </a:p>
        </p:txBody>
      </p:sp>
      <p:sp>
        <p:nvSpPr>
          <p:cNvPr id="15" name="Text Placeholder 11">
            <a:extLst>
              <a:ext uri="{FF2B5EF4-FFF2-40B4-BE49-F238E27FC236}">
                <a16:creationId xmlns:a16="http://schemas.microsoft.com/office/drawing/2014/main" id="{83E662A7-7337-4375-8FBD-2C58ABD0FD30}"/>
              </a:ext>
            </a:extLst>
          </p:cNvPr>
          <p:cNvSpPr>
            <a:spLocks noGrp="1"/>
          </p:cNvSpPr>
          <p:nvPr>
            <p:ph type="body" sz="quarter" idx="21" hasCustomPrompt="1"/>
          </p:nvPr>
        </p:nvSpPr>
        <p:spPr>
          <a:xfrm>
            <a:off x="567039" y="5687047"/>
            <a:ext cx="11060912" cy="332755"/>
          </a:xfrm>
        </p:spPr>
        <p:txBody>
          <a:bodyPr tIns="0" bIns="0" anchor="b"/>
          <a:lstStyle>
            <a:lvl1pPr marL="0" indent="0">
              <a:lnSpc>
                <a:spcPct val="70000"/>
              </a:lnSpc>
              <a:spcBef>
                <a:spcPts val="0"/>
              </a:spcBef>
              <a:spcAft>
                <a:spcPts val="200"/>
              </a:spcAft>
              <a:buSzPct val="25000"/>
              <a:buFont typeface="Arial" panose="020B0604020202020204" pitchFamily="34" charset="0"/>
              <a:buNone/>
              <a:defRPr sz="700">
                <a:latin typeface="+mn-lt"/>
              </a:defRPr>
            </a:lvl1pPr>
            <a:lvl2pPr marL="169858" indent="-112711">
              <a:lnSpc>
                <a:spcPct val="70000"/>
              </a:lnSpc>
              <a:spcBef>
                <a:spcPts val="0"/>
              </a:spcBef>
              <a:buFont typeface="Arial" panose="020B0604020202020204" pitchFamily="34" charset="0"/>
              <a:buChar char="•"/>
              <a:defRPr sz="900">
                <a:latin typeface="+mn-lt"/>
              </a:defRPr>
            </a:lvl2pPr>
            <a:lvl3pPr marL="341303" indent="0">
              <a:buNone/>
              <a:defRPr/>
            </a:lvl3pPr>
          </a:lstStyle>
          <a:p>
            <a:pPr lvl="0"/>
            <a:r>
              <a:rPr lang="en-US"/>
              <a:t>[Source / Legal disclaimer]</a:t>
            </a:r>
          </a:p>
        </p:txBody>
      </p:sp>
    </p:spTree>
    <p:extLst>
      <p:ext uri="{BB962C8B-B14F-4D97-AF65-F5344CB8AC3E}">
        <p14:creationId xmlns:p14="http://schemas.microsoft.com/office/powerpoint/2010/main" val="4151141891"/>
      </p:ext>
    </p:extLst>
  </p:cSld>
  <p:clrMapOvr>
    <a:masterClrMapping/>
  </p:clrMapOvr>
  <p:extLst>
    <p:ext uri="{DCECCB84-F9BA-43D5-87BE-67443E8EF086}">
      <p15:sldGuideLst xmlns:p15="http://schemas.microsoft.com/office/powerpoint/2012/main">
        <p15:guide id="1" orient="horz" pos="1648" userDrawn="1">
          <p15:clr>
            <a:srgbClr val="FBAE40"/>
          </p15:clr>
        </p15:guide>
        <p15:guide id="2" orient="horz" pos="1022"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hart + Statement 3">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B21224C6-E79E-4B9A-9D01-EC6502019D64}"/>
              </a:ext>
            </a:extLst>
          </p:cNvPr>
          <p:cNvSpPr>
            <a:spLocks noGrp="1"/>
          </p:cNvSpPr>
          <p:nvPr>
            <p:ph sz="quarter" idx="16" hasCustomPrompt="1"/>
          </p:nvPr>
        </p:nvSpPr>
        <p:spPr>
          <a:xfrm>
            <a:off x="6607176" y="1620838"/>
            <a:ext cx="5024651" cy="4398962"/>
          </a:xfrm>
          <a:noFill/>
        </p:spPr>
        <p:txBody>
          <a:bodyPr anchor="ctr"/>
          <a:lstStyle>
            <a:lvl1pPr marL="0" indent="0" algn="ctr">
              <a:buNone/>
              <a:defRPr/>
            </a:lvl1pPr>
            <a:lvl2pPr marL="169858" indent="0">
              <a:buNone/>
              <a:defRPr/>
            </a:lvl2pPr>
          </a:lstStyle>
          <a:p>
            <a:pPr lvl="0"/>
            <a:r>
              <a:rPr lang="en-US"/>
              <a:t>[Click respective icon to add CHART or TABLE </a:t>
            </a:r>
            <a:br>
              <a:rPr lang="en-US"/>
            </a:br>
            <a:r>
              <a:rPr lang="en-US"/>
              <a:t>– not text]</a:t>
            </a:r>
          </a:p>
        </p:txBody>
      </p:sp>
      <p:sp>
        <p:nvSpPr>
          <p:cNvPr id="8" name="Text Placeholder 7">
            <a:extLst>
              <a:ext uri="{FF2B5EF4-FFF2-40B4-BE49-F238E27FC236}">
                <a16:creationId xmlns:a16="http://schemas.microsoft.com/office/drawing/2014/main" id="{AF270F92-8761-4DFC-80DC-CAD3932D1E74}"/>
              </a:ext>
            </a:extLst>
          </p:cNvPr>
          <p:cNvSpPr>
            <a:spLocks noGrp="1"/>
          </p:cNvSpPr>
          <p:nvPr>
            <p:ph type="body" sz="quarter" idx="15" hasCustomPrompt="1"/>
          </p:nvPr>
        </p:nvSpPr>
        <p:spPr>
          <a:xfrm>
            <a:off x="567038" y="1620840"/>
            <a:ext cx="5008263" cy="1380779"/>
          </a:xfrm>
        </p:spPr>
        <p:txBody>
          <a:bodyPr>
            <a:noAutofit/>
          </a:bodyPr>
          <a:lstStyle>
            <a:lvl1pPr marL="0" indent="0">
              <a:buFont typeface="Arial" panose="020B0604020202020204" pitchFamily="34" charset="0"/>
              <a:buChar char="​"/>
              <a:defRPr sz="1600"/>
            </a:lvl1pPr>
            <a:lvl2pPr marL="227008" indent="-227008">
              <a:defRPr sz="1600"/>
            </a:lvl2pPr>
            <a:lvl3pPr marL="460363" indent="-233357">
              <a:defRPr sz="1400"/>
            </a:lvl3pPr>
            <a:lvl4pPr marL="687371" indent="-227008">
              <a:defRPr sz="1200"/>
            </a:lvl4pPr>
            <a:lvl5pPr marL="914377" indent="-227008">
              <a:defRPr sz="1200"/>
            </a:lvl5pPr>
          </a:lstStyle>
          <a:p>
            <a:pPr lvl="0"/>
            <a:r>
              <a:rPr lang="en-US"/>
              <a:t>[Click to add statement]</a:t>
            </a:r>
          </a:p>
        </p:txBody>
      </p:sp>
      <p:sp>
        <p:nvSpPr>
          <p:cNvPr id="7" name="Title 6">
            <a:extLst>
              <a:ext uri="{FF2B5EF4-FFF2-40B4-BE49-F238E27FC236}">
                <a16:creationId xmlns:a16="http://schemas.microsoft.com/office/drawing/2014/main" id="{15F79711-05B1-4D3C-996C-49F4EF1420FA}"/>
              </a:ext>
            </a:extLst>
          </p:cNvPr>
          <p:cNvSpPr>
            <a:spLocks noGrp="1"/>
          </p:cNvSpPr>
          <p:nvPr>
            <p:ph type="title" hasCustomPrompt="1"/>
          </p:nvPr>
        </p:nvSpPr>
        <p:spPr>
          <a:xfrm>
            <a:off x="567039" y="652074"/>
            <a:ext cx="11064788" cy="402336"/>
          </a:xfrm>
        </p:spPr>
        <p:txBody>
          <a:bodyPr/>
          <a:lstStyle>
            <a:lvl1pPr>
              <a:defRPr>
                <a:solidFill>
                  <a:schemeClr val="tx1"/>
                </a:solidFill>
              </a:defRPr>
            </a:lvl1pPr>
          </a:lstStyle>
          <a:p>
            <a:r>
              <a:rPr lang="en-US"/>
              <a:t>[Headline]</a:t>
            </a:r>
          </a:p>
        </p:txBody>
      </p:sp>
      <p:sp>
        <p:nvSpPr>
          <p:cNvPr id="18" name="Subtitle">
            <a:extLst>
              <a:ext uri="{FF2B5EF4-FFF2-40B4-BE49-F238E27FC236}">
                <a16:creationId xmlns:a16="http://schemas.microsoft.com/office/drawing/2014/main" id="{5D3B4169-E1C5-48A2-8497-73D0FD32D442}"/>
              </a:ext>
            </a:extLst>
          </p:cNvPr>
          <p:cNvSpPr>
            <a:spLocks noGrp="1"/>
          </p:cNvSpPr>
          <p:nvPr>
            <p:ph type="body" sz="quarter" idx="14" hasCustomPrompt="1"/>
          </p:nvPr>
        </p:nvSpPr>
        <p:spPr>
          <a:xfrm>
            <a:off x="567041" y="1058237"/>
            <a:ext cx="11063817" cy="311304"/>
          </a:xfrm>
        </p:spPr>
        <p:txBody>
          <a:bodyPr>
            <a:noAutofit/>
          </a:bodyPr>
          <a:lstStyle>
            <a:lvl1pPr marL="0" indent="0">
              <a:buNone/>
              <a:defRPr sz="1800">
                <a:solidFill>
                  <a:schemeClr val="tx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[Sub-headline]</a:t>
            </a:r>
          </a:p>
        </p:txBody>
      </p:sp>
      <p:sp>
        <p:nvSpPr>
          <p:cNvPr id="9" name="Text Placeholder 8">
            <a:extLst>
              <a:ext uri="{FF2B5EF4-FFF2-40B4-BE49-F238E27FC236}">
                <a16:creationId xmlns:a16="http://schemas.microsoft.com/office/drawing/2014/main" id="{E7FA85A4-463C-4B14-BE65-A31A117ABFDD}"/>
              </a:ext>
            </a:extLst>
          </p:cNvPr>
          <p:cNvSpPr>
            <a:spLocks noGrp="1"/>
          </p:cNvSpPr>
          <p:nvPr>
            <p:ph type="body" sz="quarter" idx="17" hasCustomPrompt="1"/>
          </p:nvPr>
        </p:nvSpPr>
        <p:spPr>
          <a:xfrm>
            <a:off x="567039" y="3187148"/>
            <a:ext cx="5010912" cy="2832652"/>
          </a:xfrm>
        </p:spPr>
        <p:txBody>
          <a:bodyPr/>
          <a:lstStyle>
            <a:lvl1pPr>
              <a:defRPr sz="1200"/>
            </a:lvl1pPr>
            <a:lvl2pPr>
              <a:defRPr sz="1200"/>
            </a:lvl2pPr>
            <a:lvl3pPr>
              <a:defRPr sz="1200"/>
            </a:lvl3pPr>
            <a:lvl4pPr>
              <a:defRPr sz="1200"/>
            </a:lvl4pPr>
            <a:lvl5pPr>
              <a:defRPr sz="12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DABA7C76-A2D7-4F01-B657-C2E195898C63}"/>
              </a:ext>
            </a:extLst>
          </p:cNvPr>
          <p:cNvSpPr>
            <a:spLocks noGrp="1"/>
          </p:cNvSpPr>
          <p:nvPr>
            <p:ph type="dt" sz="half" idx="18"/>
          </p:nvPr>
        </p:nvSpPr>
        <p:spPr/>
        <p:txBody>
          <a:bodyPr/>
          <a:lstStyle/>
          <a:p>
            <a:fld id="{CC2DFC52-510F-4BCA-8130-83647E38D6AF}" type="datetime4">
              <a:rPr lang="en-US" smtClean="0"/>
              <a:t>September 27, 2024</a:t>
            </a:fld>
            <a:endParaRPr lang="en-US"/>
          </a:p>
        </p:txBody>
      </p:sp>
      <p:sp>
        <p:nvSpPr>
          <p:cNvPr id="10" name="Footer Placeholder 9">
            <a:extLst>
              <a:ext uri="{FF2B5EF4-FFF2-40B4-BE49-F238E27FC236}">
                <a16:creationId xmlns:a16="http://schemas.microsoft.com/office/drawing/2014/main" id="{3D43AD57-E17D-466E-83DC-D87227B6E10E}"/>
              </a:ext>
            </a:extLst>
          </p:cNvPr>
          <p:cNvSpPr>
            <a:spLocks noGrp="1"/>
          </p:cNvSpPr>
          <p:nvPr>
            <p:ph type="ftr" sz="quarter" idx="19"/>
          </p:nvPr>
        </p:nvSpPr>
        <p:spPr/>
        <p:txBody>
          <a:bodyPr/>
          <a:lstStyle/>
          <a:p>
            <a:r>
              <a:rPr lang="en-US"/>
              <a:t>S&amp;P Global Commodity Insights</a:t>
            </a:r>
          </a:p>
        </p:txBody>
      </p:sp>
      <p:sp>
        <p:nvSpPr>
          <p:cNvPr id="12" name="Slide Number Placeholder 11">
            <a:extLst>
              <a:ext uri="{FF2B5EF4-FFF2-40B4-BE49-F238E27FC236}">
                <a16:creationId xmlns:a16="http://schemas.microsoft.com/office/drawing/2014/main" id="{D6EBF3C5-CB54-4922-B264-70AF19B8E479}"/>
              </a:ext>
            </a:extLst>
          </p:cNvPr>
          <p:cNvSpPr>
            <a:spLocks noGrp="1"/>
          </p:cNvSpPr>
          <p:nvPr>
            <p:ph type="sldNum" sz="quarter" idx="20"/>
          </p:nvPr>
        </p:nvSpPr>
        <p:spPr/>
        <p:txBody>
          <a:bodyPr/>
          <a:lstStyle/>
          <a:p>
            <a:fld id="{5CFA18E4-D58E-4B28-B105-28D9665A8EBC}" type="slidenum">
              <a:rPr lang="en-US" smtClean="0"/>
              <a:pPr/>
              <a:t>‹#›</a:t>
            </a:fld>
            <a:endParaRPr lang="en-US"/>
          </a:p>
        </p:txBody>
      </p:sp>
      <p:sp>
        <p:nvSpPr>
          <p:cNvPr id="15" name="Text Placeholder 11">
            <a:extLst>
              <a:ext uri="{FF2B5EF4-FFF2-40B4-BE49-F238E27FC236}">
                <a16:creationId xmlns:a16="http://schemas.microsoft.com/office/drawing/2014/main" id="{584230B6-CE03-406A-A8B9-AF79603282F2}"/>
              </a:ext>
            </a:extLst>
          </p:cNvPr>
          <p:cNvSpPr>
            <a:spLocks noGrp="1"/>
          </p:cNvSpPr>
          <p:nvPr>
            <p:ph type="body" sz="quarter" idx="21" hasCustomPrompt="1"/>
          </p:nvPr>
        </p:nvSpPr>
        <p:spPr>
          <a:xfrm>
            <a:off x="567040" y="5687047"/>
            <a:ext cx="5008261" cy="332755"/>
          </a:xfrm>
        </p:spPr>
        <p:txBody>
          <a:bodyPr tIns="0" bIns="0" anchor="b"/>
          <a:lstStyle>
            <a:lvl1pPr marL="0" indent="0">
              <a:lnSpc>
                <a:spcPct val="70000"/>
              </a:lnSpc>
              <a:spcBef>
                <a:spcPts val="0"/>
              </a:spcBef>
              <a:spcAft>
                <a:spcPts val="200"/>
              </a:spcAft>
              <a:buSzPct val="25000"/>
              <a:buFont typeface="Arial" panose="020B0604020202020204" pitchFamily="34" charset="0"/>
              <a:buNone/>
              <a:defRPr sz="700">
                <a:latin typeface="+mn-lt"/>
              </a:defRPr>
            </a:lvl1pPr>
            <a:lvl2pPr marL="169858" indent="-112711">
              <a:lnSpc>
                <a:spcPct val="70000"/>
              </a:lnSpc>
              <a:spcBef>
                <a:spcPts val="0"/>
              </a:spcBef>
              <a:buFont typeface="Arial" panose="020B0604020202020204" pitchFamily="34" charset="0"/>
              <a:buChar char="•"/>
              <a:defRPr sz="900">
                <a:latin typeface="+mn-lt"/>
              </a:defRPr>
            </a:lvl2pPr>
            <a:lvl3pPr marL="341303" indent="0">
              <a:buNone/>
              <a:defRPr/>
            </a:lvl3pPr>
          </a:lstStyle>
          <a:p>
            <a:pPr lvl="0"/>
            <a:r>
              <a:rPr lang="en-US"/>
              <a:t>[Source / Legal disclaimer]</a:t>
            </a:r>
          </a:p>
        </p:txBody>
      </p:sp>
    </p:spTree>
    <p:extLst>
      <p:ext uri="{BB962C8B-B14F-4D97-AF65-F5344CB8AC3E}">
        <p14:creationId xmlns:p14="http://schemas.microsoft.com/office/powerpoint/2010/main" val="1530291106"/>
      </p:ext>
    </p:extLst>
  </p:cSld>
  <p:clrMapOvr>
    <a:masterClrMapping/>
  </p:clrMapOvr>
  <p:extLst>
    <p:ext uri="{DCECCB84-F9BA-43D5-87BE-67443E8EF086}">
      <p15:sldGuideLst xmlns:p15="http://schemas.microsoft.com/office/powerpoint/2012/main">
        <p15:guide id="1" orient="horz" pos="1021"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   ">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84C3E0C-55B5-4DE0-B5B2-69464524EA73}"/>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0" b="1">
                <a:solidFill>
                  <a:schemeClr val="tx1"/>
                </a:solidFill>
              </a:rPr>
              <a:t>STATEMENTS</a:t>
            </a:r>
          </a:p>
        </p:txBody>
      </p:sp>
      <p:cxnSp>
        <p:nvCxnSpPr>
          <p:cNvPr id="7" name="Straight Connector 6">
            <a:extLst>
              <a:ext uri="{FF2B5EF4-FFF2-40B4-BE49-F238E27FC236}">
                <a16:creationId xmlns:a16="http://schemas.microsoft.com/office/drawing/2014/main" id="{1DAF5C6A-388A-484C-AEAA-7BCB499E94DF}"/>
              </a:ext>
            </a:extLst>
          </p:cNvPr>
          <p:cNvCxnSpPr/>
          <p:nvPr userDrawn="1"/>
        </p:nvCxnSpPr>
        <p:spPr>
          <a:xfrm>
            <a:off x="-395621"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5888FA7-2A1A-4874-98B9-3B720BD792DD}"/>
              </a:ext>
            </a:extLst>
          </p:cNvPr>
          <p:cNvCxnSpPr/>
          <p:nvPr userDrawn="1"/>
        </p:nvCxnSpPr>
        <p:spPr>
          <a:xfrm>
            <a:off x="12192000"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EC172B1-DF0E-4CE0-AEB3-F868FD9BB511}"/>
              </a:ext>
            </a:extLst>
          </p:cNvPr>
          <p:cNvSpPr txBox="1"/>
          <p:nvPr userDrawn="1"/>
        </p:nvSpPr>
        <p:spPr>
          <a:xfrm>
            <a:off x="12287024" y="6093490"/>
            <a:ext cx="1236181" cy="142555"/>
          </a:xfrm>
          <a:prstGeom prst="rect">
            <a:avLst/>
          </a:prstGeom>
          <a:noFill/>
        </p:spPr>
        <p:txBody>
          <a:bodyPr wrap="square" lIns="0" tIns="0" rIns="0" bIns="0" rtlCol="0">
            <a:noAutofit/>
          </a:bodyPr>
          <a:lstStyle/>
          <a:p>
            <a:pPr algn="l"/>
            <a:r>
              <a:rPr lang="en-US" sz="700">
                <a:solidFill>
                  <a:schemeClr val="bg2">
                    <a:lumMod val="50000"/>
                  </a:schemeClr>
                </a:solidFill>
                <a:latin typeface="+mn-lt"/>
              </a:rPr>
              <a:t>No content below the line</a:t>
            </a:r>
          </a:p>
        </p:txBody>
      </p:sp>
      <p:sp>
        <p:nvSpPr>
          <p:cNvPr id="14" name="TextBox 13">
            <a:extLst>
              <a:ext uri="{FF2B5EF4-FFF2-40B4-BE49-F238E27FC236}">
                <a16:creationId xmlns:a16="http://schemas.microsoft.com/office/drawing/2014/main" id="{F11157C7-05A1-4D05-B093-C45200431401}"/>
              </a:ext>
            </a:extLst>
          </p:cNvPr>
          <p:cNvSpPr txBox="1"/>
          <p:nvPr userDrawn="1"/>
        </p:nvSpPr>
        <p:spPr>
          <a:xfrm>
            <a:off x="-1162279" y="6084781"/>
            <a:ext cx="1082336" cy="142555"/>
          </a:xfrm>
          <a:prstGeom prst="rect">
            <a:avLst/>
          </a:prstGeom>
          <a:noFill/>
        </p:spPr>
        <p:txBody>
          <a:bodyPr wrap="square" lIns="0" tIns="0" rIns="0" bIns="0" rtlCol="0">
            <a:noAutofit/>
          </a:bodyPr>
          <a:lstStyle/>
          <a:p>
            <a:pPr algn="r"/>
            <a:r>
              <a:rPr lang="en-US" sz="700">
                <a:solidFill>
                  <a:schemeClr val="bg2">
                    <a:lumMod val="50000"/>
                  </a:schemeClr>
                </a:solidFill>
                <a:latin typeface="+mn-lt"/>
              </a:rPr>
              <a:t>No content below the line</a:t>
            </a:r>
          </a:p>
        </p:txBody>
      </p:sp>
      <p:grpSp>
        <p:nvGrpSpPr>
          <p:cNvPr id="64" name="Group 63">
            <a:extLst>
              <a:ext uri="{FF2B5EF4-FFF2-40B4-BE49-F238E27FC236}">
                <a16:creationId xmlns:a16="http://schemas.microsoft.com/office/drawing/2014/main" id="{0C53AB89-B579-40A2-A45F-C998312F234E}"/>
              </a:ext>
            </a:extLst>
          </p:cNvPr>
          <p:cNvGrpSpPr/>
          <p:nvPr userDrawn="1"/>
        </p:nvGrpSpPr>
        <p:grpSpPr>
          <a:xfrm>
            <a:off x="-1325" y="6871035"/>
            <a:ext cx="12192000" cy="143299"/>
            <a:chOff x="-1325" y="6871033"/>
            <a:chExt cx="12192000" cy="143299"/>
          </a:xfrm>
        </p:grpSpPr>
        <p:sp>
          <p:nvSpPr>
            <p:cNvPr id="65" name="Rectangle 64">
              <a:extLst>
                <a:ext uri="{FF2B5EF4-FFF2-40B4-BE49-F238E27FC236}">
                  <a16:creationId xmlns:a16="http://schemas.microsoft.com/office/drawing/2014/main" id="{98C9D9C7-E5A3-4D6B-815C-7C50ED95A662}"/>
                </a:ext>
              </a:extLst>
            </p:cNvPr>
            <p:cNvSpPr/>
            <p:nvPr userDrawn="1"/>
          </p:nvSpPr>
          <p:spPr>
            <a:xfrm>
              <a:off x="-1325" y="6871033"/>
              <a:ext cx="12192000" cy="143299"/>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r"/>
              <a:r>
                <a:rPr lang="en-US" sz="600" b="0" baseline="0">
                  <a:solidFill>
                    <a:srgbClr val="000000"/>
                  </a:solidFill>
                </a:rPr>
                <a:t>Default Footer text on all slides is “S&amp;P Global Commodity Insights” </a:t>
              </a:r>
              <a:r>
                <a:rPr lang="en-US" sz="600" b="1" baseline="0">
                  <a:solidFill>
                    <a:srgbClr val="000000"/>
                  </a:solidFill>
                </a:rPr>
                <a:t>– to change / remove use </a:t>
              </a:r>
              <a:r>
                <a:rPr lang="en-US" sz="600" baseline="0">
                  <a:solidFill>
                    <a:srgbClr val="000000"/>
                  </a:solidFill>
                </a:rPr>
                <a:t>Insert Tab </a:t>
              </a:r>
              <a:r>
                <a:rPr lang="en-US" sz="600" baseline="0">
                  <a:solidFill>
                    <a:srgbClr val="000000"/>
                  </a:solidFill>
                  <a:sym typeface="Wingdings 3" panose="05040102010807070707" pitchFamily="18" charset="2"/>
                </a:rPr>
                <a:t> Header &amp; Footer Enter / change text  Click Apply All. </a:t>
              </a:r>
              <a:endParaRPr lang="en-US" sz="600" baseline="0">
                <a:solidFill>
                  <a:srgbClr val="000000"/>
                </a:solidFill>
              </a:endParaRPr>
            </a:p>
          </p:txBody>
        </p:sp>
        <p:sp>
          <p:nvSpPr>
            <p:cNvPr id="66" name="Rectangle 65">
              <a:extLst>
                <a:ext uri="{FF2B5EF4-FFF2-40B4-BE49-F238E27FC236}">
                  <a16:creationId xmlns:a16="http://schemas.microsoft.com/office/drawing/2014/main" id="{990D678A-4A53-4825-A8C8-2E41F37538BF}"/>
                </a:ext>
              </a:extLst>
            </p:cNvPr>
            <p:cNvSpPr/>
            <p:nvPr userDrawn="1"/>
          </p:nvSpPr>
          <p:spPr>
            <a:xfrm>
              <a:off x="-1325" y="6871033"/>
              <a:ext cx="6477571" cy="143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600" b="0" baseline="0">
                  <a:solidFill>
                    <a:srgbClr val="000000"/>
                  </a:solidFill>
                </a:rPr>
                <a:t>Always copy slides into a new presentation using </a:t>
              </a:r>
              <a:r>
                <a:rPr lang="en-US" sz="600" b="1" baseline="0">
                  <a:solidFill>
                    <a:srgbClr val="000000"/>
                  </a:solidFill>
                </a:rPr>
                <a:t>Paste Options / Paste  Special </a:t>
              </a:r>
              <a:r>
                <a:rPr lang="en-US" sz="600" b="1" baseline="0">
                  <a:solidFill>
                    <a:srgbClr val="000000"/>
                  </a:solidFill>
                  <a:sym typeface="Wingdings 3" panose="05040102010807070707" pitchFamily="18" charset="2"/>
                </a:rPr>
                <a:t> Use Destination Theme</a:t>
              </a:r>
              <a:endParaRPr lang="en-US" sz="600" baseline="0">
                <a:solidFill>
                  <a:srgbClr val="000000"/>
                </a:solidFill>
              </a:endParaRPr>
            </a:p>
          </p:txBody>
        </p:sp>
      </p:grpSp>
      <p:sp>
        <p:nvSpPr>
          <p:cNvPr id="67" name="Rectangle 66">
            <a:extLst>
              <a:ext uri="{FF2B5EF4-FFF2-40B4-BE49-F238E27FC236}">
                <a16:creationId xmlns:a16="http://schemas.microsoft.com/office/drawing/2014/main" id="{35A14AB5-498F-45C4-B959-F77686F7543F}"/>
              </a:ext>
            </a:extLst>
          </p:cNvPr>
          <p:cNvSpPr/>
          <p:nvPr userDrawn="1"/>
        </p:nvSpPr>
        <p:spPr>
          <a:xfrm>
            <a:off x="-1352482" y="-10546"/>
            <a:ext cx="1272540" cy="970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a:solidFill>
                <a:srgbClr val="000000"/>
              </a:solidFill>
            </a:endParaRPr>
          </a:p>
        </p:txBody>
      </p:sp>
      <p:sp>
        <p:nvSpPr>
          <p:cNvPr id="46" name="Rectangle 45">
            <a:extLst>
              <a:ext uri="{FF2B5EF4-FFF2-40B4-BE49-F238E27FC236}">
                <a16:creationId xmlns:a16="http://schemas.microsoft.com/office/drawing/2014/main" id="{27CF6AE5-5728-49B5-A091-838270986899}"/>
              </a:ext>
            </a:extLst>
          </p:cNvPr>
          <p:cNvSpPr/>
          <p:nvPr userDrawn="1"/>
        </p:nvSpPr>
        <p:spPr>
          <a:xfrm>
            <a:off x="12257315" y="-10546"/>
            <a:ext cx="1272540" cy="970953"/>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a:solidFill>
                  <a:srgbClr val="000000"/>
                </a:solidFill>
              </a:rPr>
              <a:t>When adding colors, </a:t>
            </a:r>
            <a:r>
              <a:rPr lang="en-US" sz="800" b="1">
                <a:solidFill>
                  <a:srgbClr val="000000"/>
                </a:solidFill>
              </a:rPr>
              <a:t>don’t use the variants or the Standard Colors </a:t>
            </a:r>
            <a:r>
              <a:rPr lang="en-US" sz="800">
                <a:solidFill>
                  <a:srgbClr val="000000"/>
                </a:solidFill>
              </a:rPr>
              <a:t>of the Theme Colors. </a:t>
            </a:r>
          </a:p>
          <a:p>
            <a:pPr algn="l">
              <a:lnSpc>
                <a:spcPct val="90000"/>
              </a:lnSpc>
              <a:spcBef>
                <a:spcPts val="600"/>
              </a:spcBef>
            </a:pPr>
            <a:r>
              <a:rPr lang="en-US" sz="800">
                <a:solidFill>
                  <a:srgbClr val="000000"/>
                </a:solidFill>
              </a:rPr>
              <a:t>Only use the </a:t>
            </a:r>
            <a:r>
              <a:rPr lang="en-US" sz="800" b="1">
                <a:solidFill>
                  <a:srgbClr val="000000"/>
                </a:solidFill>
              </a:rPr>
              <a:t>Data Visualization colors </a:t>
            </a:r>
            <a:r>
              <a:rPr lang="en-US" sz="800">
                <a:solidFill>
                  <a:srgbClr val="000000"/>
                </a:solidFill>
              </a:rPr>
              <a:t>for charts. </a:t>
            </a:r>
          </a:p>
        </p:txBody>
      </p:sp>
      <p:grpSp>
        <p:nvGrpSpPr>
          <p:cNvPr id="47" name="Group 46">
            <a:extLst>
              <a:ext uri="{FF2B5EF4-FFF2-40B4-BE49-F238E27FC236}">
                <a16:creationId xmlns:a16="http://schemas.microsoft.com/office/drawing/2014/main" id="{644E28C4-627F-4DC1-9867-5826935BBCAD}"/>
              </a:ext>
            </a:extLst>
          </p:cNvPr>
          <p:cNvGrpSpPr/>
          <p:nvPr userDrawn="1"/>
        </p:nvGrpSpPr>
        <p:grpSpPr>
          <a:xfrm>
            <a:off x="12257315" y="1051487"/>
            <a:ext cx="1272540" cy="3085386"/>
            <a:chOff x="12257314" y="1051487"/>
            <a:chExt cx="1272540" cy="3085386"/>
          </a:xfrm>
        </p:grpSpPr>
        <p:sp>
          <p:nvSpPr>
            <p:cNvPr id="48" name="Rectangle 47">
              <a:extLst>
                <a:ext uri="{FF2B5EF4-FFF2-40B4-BE49-F238E27FC236}">
                  <a16:creationId xmlns:a16="http://schemas.microsoft.com/office/drawing/2014/main" id="{10FB4F55-AF46-48E0-8A55-A84790B2152F}"/>
                </a:ext>
              </a:extLst>
            </p:cNvPr>
            <p:cNvSpPr/>
            <p:nvPr userDrawn="1"/>
          </p:nvSpPr>
          <p:spPr>
            <a:xfrm>
              <a:off x="12257314" y="1051487"/>
              <a:ext cx="1272540" cy="3085386"/>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a:solidFill>
                  <a:schemeClr val="tx1"/>
                </a:solidFill>
              </a:endParaRPr>
            </a:p>
          </p:txBody>
        </p:sp>
        <p:sp>
          <p:nvSpPr>
            <p:cNvPr id="49" name="TextBox 48">
              <a:extLst>
                <a:ext uri="{FF2B5EF4-FFF2-40B4-BE49-F238E27FC236}">
                  <a16:creationId xmlns:a16="http://schemas.microsoft.com/office/drawing/2014/main" id="{91AF0EF9-C095-493D-8D58-CF0051BBC8AA}"/>
                </a:ext>
              </a:extLst>
            </p:cNvPr>
            <p:cNvSpPr txBox="1"/>
            <p:nvPr userDrawn="1"/>
          </p:nvSpPr>
          <p:spPr>
            <a:xfrm>
              <a:off x="12494753" y="3360230"/>
              <a:ext cx="841983" cy="290849"/>
            </a:xfrm>
            <a:prstGeom prst="rect">
              <a:avLst/>
            </a:prstGeom>
            <a:noFill/>
          </p:spPr>
          <p:txBody>
            <a:bodyPr wrap="square" lIns="0" tIns="0" rIns="0" bIns="0" rtlCol="0">
              <a:spAutoFit/>
            </a:bodyPr>
            <a:lstStyle/>
            <a:p>
              <a:pPr algn="l">
                <a:lnSpc>
                  <a:spcPct val="90000"/>
                </a:lnSpc>
              </a:pPr>
              <a:r>
                <a:rPr lang="en-US" sz="700" b="1">
                  <a:solidFill>
                    <a:srgbClr val="000000"/>
                  </a:solidFill>
                </a:rPr>
                <a:t>Data Visualization colors in correct order. </a:t>
              </a:r>
            </a:p>
          </p:txBody>
        </p:sp>
        <p:sp>
          <p:nvSpPr>
            <p:cNvPr id="50" name="Freeform: Shape 49">
              <a:extLst>
                <a:ext uri="{FF2B5EF4-FFF2-40B4-BE49-F238E27FC236}">
                  <a16:creationId xmlns:a16="http://schemas.microsoft.com/office/drawing/2014/main" id="{7AF24E30-80E1-4A53-8234-8180FD9F3A18}"/>
                </a:ext>
              </a:extLst>
            </p:cNvPr>
            <p:cNvSpPr/>
            <p:nvPr userDrawn="1"/>
          </p:nvSpPr>
          <p:spPr>
            <a:xfrm>
              <a:off x="12292693" y="2388620"/>
              <a:ext cx="166007" cy="10126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1" name="TextBox 50">
              <a:extLst>
                <a:ext uri="{FF2B5EF4-FFF2-40B4-BE49-F238E27FC236}">
                  <a16:creationId xmlns:a16="http://schemas.microsoft.com/office/drawing/2014/main" id="{D4565451-C81A-4169-B074-B56587D2B4F9}"/>
                </a:ext>
              </a:extLst>
            </p:cNvPr>
            <p:cNvSpPr txBox="1"/>
            <p:nvPr userDrawn="1"/>
          </p:nvSpPr>
          <p:spPr>
            <a:xfrm>
              <a:off x="12386053" y="1119751"/>
              <a:ext cx="1038123" cy="96950"/>
            </a:xfrm>
            <a:prstGeom prst="rect">
              <a:avLst/>
            </a:prstGeom>
            <a:noFill/>
          </p:spPr>
          <p:txBody>
            <a:bodyPr wrap="square" lIns="0" tIns="0" rIns="0" bIns="0" rtlCol="0">
              <a:spAutoFit/>
            </a:bodyPr>
            <a:lstStyle/>
            <a:p>
              <a:pPr algn="l">
                <a:lnSpc>
                  <a:spcPct val="90000"/>
                </a:lnSpc>
              </a:pPr>
              <a:r>
                <a:rPr lang="en-US" sz="700" b="1">
                  <a:solidFill>
                    <a:srgbClr val="000000"/>
                  </a:solidFill>
                </a:rPr>
                <a:t>Primary Brand Colors</a:t>
              </a:r>
              <a:endParaRPr lang="en-US" sz="700">
                <a:solidFill>
                  <a:srgbClr val="000000"/>
                </a:solidFill>
              </a:endParaRPr>
            </a:p>
          </p:txBody>
        </p:sp>
        <p:sp>
          <p:nvSpPr>
            <p:cNvPr id="52" name="Freeform: Shape 51">
              <a:extLst>
                <a:ext uri="{FF2B5EF4-FFF2-40B4-BE49-F238E27FC236}">
                  <a16:creationId xmlns:a16="http://schemas.microsoft.com/office/drawing/2014/main" id="{4E6E9D55-09A7-451C-B8F6-5F39D700EB23}"/>
                </a:ext>
              </a:extLst>
            </p:cNvPr>
            <p:cNvSpPr/>
            <p:nvPr userDrawn="1"/>
          </p:nvSpPr>
          <p:spPr>
            <a:xfrm flipH="1" flipV="1">
              <a:off x="13337378" y="1169084"/>
              <a:ext cx="130289" cy="364835"/>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30289" h="579664">
                  <a:moveTo>
                    <a:pt x="95250" y="0"/>
                  </a:moveTo>
                  <a:lnTo>
                    <a:pt x="0" y="0"/>
                  </a:lnTo>
                  <a:lnTo>
                    <a:pt x="0" y="579664"/>
                  </a:lnTo>
                  <a:lnTo>
                    <a:pt x="130289"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3" name="Freeform: Shape 52">
              <a:extLst>
                <a:ext uri="{FF2B5EF4-FFF2-40B4-BE49-F238E27FC236}">
                  <a16:creationId xmlns:a16="http://schemas.microsoft.com/office/drawing/2014/main" id="{5771A270-9236-45E7-BD6C-EC500D27E845}"/>
                </a:ext>
              </a:extLst>
            </p:cNvPr>
            <p:cNvSpPr/>
            <p:nvPr userDrawn="1"/>
          </p:nvSpPr>
          <p:spPr>
            <a:xfrm flipH="1">
              <a:off x="13304700" y="2605092"/>
              <a:ext cx="166007" cy="1168992"/>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4" name="TextBox 53">
              <a:extLst>
                <a:ext uri="{FF2B5EF4-FFF2-40B4-BE49-F238E27FC236}">
                  <a16:creationId xmlns:a16="http://schemas.microsoft.com/office/drawing/2014/main" id="{489B6575-A703-4D35-8918-C3092A4E8092}"/>
                </a:ext>
              </a:extLst>
            </p:cNvPr>
            <p:cNvSpPr txBox="1"/>
            <p:nvPr userDrawn="1"/>
          </p:nvSpPr>
          <p:spPr>
            <a:xfrm>
              <a:off x="12494753" y="3709681"/>
              <a:ext cx="841983" cy="290849"/>
            </a:xfrm>
            <a:prstGeom prst="rect">
              <a:avLst/>
            </a:prstGeom>
            <a:noFill/>
          </p:spPr>
          <p:txBody>
            <a:bodyPr wrap="square" lIns="0" tIns="0" rIns="0" bIns="0" rtlCol="0">
              <a:spAutoFit/>
            </a:bodyPr>
            <a:lstStyle/>
            <a:p>
              <a:pPr algn="l">
                <a:lnSpc>
                  <a:spcPct val="90000"/>
                </a:lnSpc>
              </a:pPr>
              <a:r>
                <a:rPr lang="en-US" sz="700" b="1">
                  <a:solidFill>
                    <a:srgbClr val="000000"/>
                  </a:solidFill>
                </a:rPr>
                <a:t>Lighter / Darker versions for Data Visualizations only. </a:t>
              </a:r>
            </a:p>
          </p:txBody>
        </p:sp>
        <p:pic>
          <p:nvPicPr>
            <p:cNvPr id="55" name="Picture 54">
              <a:extLst>
                <a:ext uri="{FF2B5EF4-FFF2-40B4-BE49-F238E27FC236}">
                  <a16:creationId xmlns:a16="http://schemas.microsoft.com/office/drawing/2014/main" id="{AFD99288-F9E7-4704-BC41-3A2C084EB48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343753" y="1289200"/>
              <a:ext cx="1097249" cy="2017719"/>
            </a:xfrm>
            <a:prstGeom prst="rect">
              <a:avLst/>
            </a:prstGeom>
          </p:spPr>
        </p:pic>
        <p:sp>
          <p:nvSpPr>
            <p:cNvPr id="56" name="Rectangle 55">
              <a:extLst>
                <a:ext uri="{FF2B5EF4-FFF2-40B4-BE49-F238E27FC236}">
                  <a16:creationId xmlns:a16="http://schemas.microsoft.com/office/drawing/2014/main" id="{12BD27E8-EDA0-4E6A-9739-6581B53A7C91}"/>
                </a:ext>
              </a:extLst>
            </p:cNvPr>
            <p:cNvSpPr/>
            <p:nvPr userDrawn="1"/>
          </p:nvSpPr>
          <p:spPr>
            <a:xfrm>
              <a:off x="12353371" y="1616205"/>
              <a:ext cx="1074126"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a:solidFill>
                    <a:srgbClr val="000000"/>
                  </a:solidFill>
                </a:rPr>
                <a:t>Do not use these variants!</a:t>
              </a:r>
            </a:p>
          </p:txBody>
        </p:sp>
        <p:sp>
          <p:nvSpPr>
            <p:cNvPr id="57" name="Rectangle 56">
              <a:extLst>
                <a:ext uri="{FF2B5EF4-FFF2-40B4-BE49-F238E27FC236}">
                  <a16:creationId xmlns:a16="http://schemas.microsoft.com/office/drawing/2014/main" id="{EF88D58F-4462-4DF3-BF0C-0F09DD04E767}"/>
                </a:ext>
              </a:extLst>
            </p:cNvPr>
            <p:cNvSpPr/>
            <p:nvPr userDrawn="1"/>
          </p:nvSpPr>
          <p:spPr>
            <a:xfrm>
              <a:off x="12357206" y="2338634"/>
              <a:ext cx="1074370"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58" name="Rectangle 57">
              <a:extLst>
                <a:ext uri="{FF2B5EF4-FFF2-40B4-BE49-F238E27FC236}">
                  <a16:creationId xmlns:a16="http://schemas.microsoft.com/office/drawing/2014/main" id="{FD5C9B5E-210E-433C-893D-A593ADD33078}"/>
                </a:ext>
              </a:extLst>
            </p:cNvPr>
            <p:cNvSpPr/>
            <p:nvPr userDrawn="1"/>
          </p:nvSpPr>
          <p:spPr>
            <a:xfrm>
              <a:off x="12781010" y="1481846"/>
              <a:ext cx="644483"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59" name="Rectangle 58">
              <a:extLst>
                <a:ext uri="{FF2B5EF4-FFF2-40B4-BE49-F238E27FC236}">
                  <a16:creationId xmlns:a16="http://schemas.microsoft.com/office/drawing/2014/main" id="{40C2F764-2F27-4DAC-85C1-101A7DF994BE}"/>
                </a:ext>
              </a:extLst>
            </p:cNvPr>
            <p:cNvSpPr/>
            <p:nvPr userDrawn="1"/>
          </p:nvSpPr>
          <p:spPr>
            <a:xfrm>
              <a:off x="12357206" y="2449369"/>
              <a:ext cx="1074370" cy="427471"/>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grpSp>
          <p:nvGrpSpPr>
            <p:cNvPr id="60" name="Group 59">
              <a:extLst>
                <a:ext uri="{FF2B5EF4-FFF2-40B4-BE49-F238E27FC236}">
                  <a16:creationId xmlns:a16="http://schemas.microsoft.com/office/drawing/2014/main" id="{00E64038-8A8E-4630-92AB-70AC9BBDCECB}"/>
                </a:ext>
              </a:extLst>
            </p:cNvPr>
            <p:cNvGrpSpPr/>
            <p:nvPr userDrawn="1"/>
          </p:nvGrpSpPr>
          <p:grpSpPr>
            <a:xfrm>
              <a:off x="12364752" y="2345932"/>
              <a:ext cx="1055431" cy="88186"/>
              <a:chOff x="914335" y="6913770"/>
              <a:chExt cx="1109884" cy="100584"/>
            </a:xfrm>
            <a:noFill/>
          </p:grpSpPr>
          <p:sp>
            <p:nvSpPr>
              <p:cNvPr id="110" name="Rectangle 109">
                <a:extLst>
                  <a:ext uri="{FF2B5EF4-FFF2-40B4-BE49-F238E27FC236}">
                    <a16:creationId xmlns:a16="http://schemas.microsoft.com/office/drawing/2014/main" id="{023E805E-EFAF-482C-8084-42F0D05C4C75}"/>
                  </a:ext>
                </a:extLst>
              </p:cNvPr>
              <p:cNvSpPr/>
              <p:nvPr/>
            </p:nvSpPr>
            <p:spPr>
              <a:xfrm>
                <a:off x="9143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1</a:t>
                </a:r>
              </a:p>
            </p:txBody>
          </p:sp>
          <p:sp>
            <p:nvSpPr>
              <p:cNvPr id="111" name="Rectangle 110">
                <a:extLst>
                  <a:ext uri="{FF2B5EF4-FFF2-40B4-BE49-F238E27FC236}">
                    <a16:creationId xmlns:a16="http://schemas.microsoft.com/office/drawing/2014/main" id="{F9EDA505-628C-4F2A-BB06-40C8004E7B9B}"/>
                  </a:ext>
                </a:extLst>
              </p:cNvPr>
              <p:cNvSpPr/>
              <p:nvPr/>
            </p:nvSpPr>
            <p:spPr>
              <a:xfrm>
                <a:off x="113862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3</a:t>
                </a:r>
              </a:p>
            </p:txBody>
          </p:sp>
          <p:sp>
            <p:nvSpPr>
              <p:cNvPr id="112" name="Rectangle 111">
                <a:extLst>
                  <a:ext uri="{FF2B5EF4-FFF2-40B4-BE49-F238E27FC236}">
                    <a16:creationId xmlns:a16="http://schemas.microsoft.com/office/drawing/2014/main" id="{EB345A7A-249A-48EB-B843-7407729C566B}"/>
                  </a:ext>
                </a:extLst>
              </p:cNvPr>
              <p:cNvSpPr/>
              <p:nvPr/>
            </p:nvSpPr>
            <p:spPr>
              <a:xfrm>
                <a:off x="1026479"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2</a:t>
                </a:r>
              </a:p>
            </p:txBody>
          </p:sp>
          <p:sp>
            <p:nvSpPr>
              <p:cNvPr id="113" name="Rectangle 112">
                <a:extLst>
                  <a:ext uri="{FF2B5EF4-FFF2-40B4-BE49-F238E27FC236}">
                    <a16:creationId xmlns:a16="http://schemas.microsoft.com/office/drawing/2014/main" id="{C2BE5264-C900-4080-AB09-BF134465C0F6}"/>
                  </a:ext>
                </a:extLst>
              </p:cNvPr>
              <p:cNvSpPr/>
              <p:nvPr/>
            </p:nvSpPr>
            <p:spPr>
              <a:xfrm>
                <a:off x="1250766"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nl-NL" sz="400" b="1" i="0" u="none" strike="noStrike" kern="0" cap="none" spc="0" normalizeH="0" baseline="0" noProof="0">
                    <a:ln>
                      <a:noFill/>
                    </a:ln>
                    <a:solidFill>
                      <a:srgbClr val="FFFFFF"/>
                    </a:solidFill>
                    <a:effectLst/>
                    <a:uLnTx/>
                    <a:uFillTx/>
                    <a:latin typeface="+mn-lt"/>
                    <a:cs typeface="Arial"/>
                  </a:rPr>
                  <a:t>4</a:t>
                </a:r>
              </a:p>
            </p:txBody>
          </p:sp>
          <p:sp>
            <p:nvSpPr>
              <p:cNvPr id="114" name="Rectangle 113">
                <a:extLst>
                  <a:ext uri="{FF2B5EF4-FFF2-40B4-BE49-F238E27FC236}">
                    <a16:creationId xmlns:a16="http://schemas.microsoft.com/office/drawing/2014/main" id="{3845E0E6-DB45-440B-A034-E91F93DD1B9B}"/>
                  </a:ext>
                </a:extLst>
              </p:cNvPr>
              <p:cNvSpPr/>
              <p:nvPr/>
            </p:nvSpPr>
            <p:spPr>
              <a:xfrm>
                <a:off x="1362910"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5</a:t>
                </a:r>
              </a:p>
            </p:txBody>
          </p:sp>
          <p:sp>
            <p:nvSpPr>
              <p:cNvPr id="115" name="Rectangle 114">
                <a:extLst>
                  <a:ext uri="{FF2B5EF4-FFF2-40B4-BE49-F238E27FC236}">
                    <a16:creationId xmlns:a16="http://schemas.microsoft.com/office/drawing/2014/main" id="{F6D2A7E5-00F3-43EE-A90F-C3D40704CCB1}"/>
                  </a:ext>
                </a:extLst>
              </p:cNvPr>
              <p:cNvSpPr/>
              <p:nvPr/>
            </p:nvSpPr>
            <p:spPr>
              <a:xfrm>
                <a:off x="1475053"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6</a:t>
                </a:r>
              </a:p>
            </p:txBody>
          </p:sp>
          <p:sp>
            <p:nvSpPr>
              <p:cNvPr id="116" name="Rectangle 115">
                <a:extLst>
                  <a:ext uri="{FF2B5EF4-FFF2-40B4-BE49-F238E27FC236}">
                    <a16:creationId xmlns:a16="http://schemas.microsoft.com/office/drawing/2014/main" id="{6E7B4A1F-4FE0-48D2-9D16-222D58BA05E1}"/>
                  </a:ext>
                </a:extLst>
              </p:cNvPr>
              <p:cNvSpPr/>
              <p:nvPr/>
            </p:nvSpPr>
            <p:spPr>
              <a:xfrm>
                <a:off x="1587197"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7</a:t>
                </a:r>
              </a:p>
            </p:txBody>
          </p:sp>
          <p:sp>
            <p:nvSpPr>
              <p:cNvPr id="117" name="Rectangle 116">
                <a:extLst>
                  <a:ext uri="{FF2B5EF4-FFF2-40B4-BE49-F238E27FC236}">
                    <a16:creationId xmlns:a16="http://schemas.microsoft.com/office/drawing/2014/main" id="{A47CF8EE-3B1B-4923-985C-859F2358FD7F}"/>
                  </a:ext>
                </a:extLst>
              </p:cNvPr>
              <p:cNvSpPr/>
              <p:nvPr/>
            </p:nvSpPr>
            <p:spPr>
              <a:xfrm>
                <a:off x="169934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8</a:t>
                </a:r>
              </a:p>
            </p:txBody>
          </p:sp>
          <p:sp>
            <p:nvSpPr>
              <p:cNvPr id="118" name="Rectangle 117">
                <a:extLst>
                  <a:ext uri="{FF2B5EF4-FFF2-40B4-BE49-F238E27FC236}">
                    <a16:creationId xmlns:a16="http://schemas.microsoft.com/office/drawing/2014/main" id="{C1849A1C-3156-43D7-A2FE-EF46E4E82F16}"/>
                  </a:ext>
                </a:extLst>
              </p:cNvPr>
              <p:cNvSpPr/>
              <p:nvPr/>
            </p:nvSpPr>
            <p:spPr>
              <a:xfrm>
                <a:off x="1811488"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pt-BR" sz="400" b="1" i="0" u="none" strike="noStrike" kern="0" cap="none" spc="0" normalizeH="0" baseline="0" noProof="0">
                    <a:ln>
                      <a:noFill/>
                    </a:ln>
                    <a:solidFill>
                      <a:srgbClr val="FFFFFF"/>
                    </a:solidFill>
                    <a:effectLst/>
                    <a:uLnTx/>
                    <a:uFillTx/>
                    <a:latin typeface="+mn-lt"/>
                    <a:cs typeface="Arial"/>
                  </a:rPr>
                  <a:t>9</a:t>
                </a:r>
              </a:p>
            </p:txBody>
          </p:sp>
          <p:sp>
            <p:nvSpPr>
              <p:cNvPr id="119" name="Rectangle 118">
                <a:extLst>
                  <a:ext uri="{FF2B5EF4-FFF2-40B4-BE49-F238E27FC236}">
                    <a16:creationId xmlns:a16="http://schemas.microsoft.com/office/drawing/2014/main" id="{F72FDDF5-C1B9-4586-A605-0182140AD94F}"/>
                  </a:ext>
                </a:extLst>
              </p:cNvPr>
              <p:cNvSpPr/>
              <p:nvPr/>
            </p:nvSpPr>
            <p:spPr>
              <a:xfrm>
                <a:off x="19236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10</a:t>
                </a:r>
              </a:p>
            </p:txBody>
          </p:sp>
        </p:grpSp>
        <p:pic>
          <p:nvPicPr>
            <p:cNvPr id="61" name="Graphic 60" descr="Close with solid fill">
              <a:extLst>
                <a:ext uri="{FF2B5EF4-FFF2-40B4-BE49-F238E27FC236}">
                  <a16:creationId xmlns:a16="http://schemas.microsoft.com/office/drawing/2014/main" id="{F9B7B91D-1668-457C-BA0A-33CFB01CB1D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359990" y="3132474"/>
              <a:ext cx="100919" cy="100919"/>
            </a:xfrm>
            <a:prstGeom prst="rect">
              <a:avLst/>
            </a:prstGeom>
          </p:spPr>
        </p:pic>
        <p:pic>
          <p:nvPicPr>
            <p:cNvPr id="62" name="Graphic 61" descr="Close with solid fill">
              <a:extLst>
                <a:ext uri="{FF2B5EF4-FFF2-40B4-BE49-F238E27FC236}">
                  <a16:creationId xmlns:a16="http://schemas.microsoft.com/office/drawing/2014/main" id="{2A12989A-4407-4184-BCCD-74CCC326B45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468758" y="3132474"/>
              <a:ext cx="100919" cy="100919"/>
            </a:xfrm>
            <a:prstGeom prst="rect">
              <a:avLst/>
            </a:prstGeom>
          </p:spPr>
        </p:pic>
        <p:pic>
          <p:nvPicPr>
            <p:cNvPr id="102" name="Graphic 101" descr="Close with solid fill">
              <a:extLst>
                <a:ext uri="{FF2B5EF4-FFF2-40B4-BE49-F238E27FC236}">
                  <a16:creationId xmlns:a16="http://schemas.microsoft.com/office/drawing/2014/main" id="{13BBD901-B338-4FEA-8B21-FB621064335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572765" y="3132473"/>
              <a:ext cx="100919" cy="100919"/>
            </a:xfrm>
            <a:prstGeom prst="rect">
              <a:avLst/>
            </a:prstGeom>
          </p:spPr>
        </p:pic>
        <p:pic>
          <p:nvPicPr>
            <p:cNvPr id="103" name="Graphic 102" descr="Close with solid fill">
              <a:extLst>
                <a:ext uri="{FF2B5EF4-FFF2-40B4-BE49-F238E27FC236}">
                  <a16:creationId xmlns:a16="http://schemas.microsoft.com/office/drawing/2014/main" id="{88848E62-84F6-46AC-B2BE-67064B4173C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679153" y="3132472"/>
              <a:ext cx="100919" cy="100919"/>
            </a:xfrm>
            <a:prstGeom prst="rect">
              <a:avLst/>
            </a:prstGeom>
          </p:spPr>
        </p:pic>
        <p:pic>
          <p:nvPicPr>
            <p:cNvPr id="104" name="Graphic 103" descr="Close with solid fill">
              <a:extLst>
                <a:ext uri="{FF2B5EF4-FFF2-40B4-BE49-F238E27FC236}">
                  <a16:creationId xmlns:a16="http://schemas.microsoft.com/office/drawing/2014/main" id="{EFC4B50D-7EB7-4B6A-A6F5-FE6B1E96BC7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85541" y="3132471"/>
              <a:ext cx="100919" cy="100919"/>
            </a:xfrm>
            <a:prstGeom prst="rect">
              <a:avLst/>
            </a:prstGeom>
          </p:spPr>
        </p:pic>
        <p:pic>
          <p:nvPicPr>
            <p:cNvPr id="105" name="Graphic 104" descr="Close with solid fill">
              <a:extLst>
                <a:ext uri="{FF2B5EF4-FFF2-40B4-BE49-F238E27FC236}">
                  <a16:creationId xmlns:a16="http://schemas.microsoft.com/office/drawing/2014/main" id="{E43379E1-DC55-4140-9174-A06C030F198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891929" y="3132470"/>
              <a:ext cx="100919" cy="100919"/>
            </a:xfrm>
            <a:prstGeom prst="rect">
              <a:avLst/>
            </a:prstGeom>
          </p:spPr>
        </p:pic>
        <p:pic>
          <p:nvPicPr>
            <p:cNvPr id="106" name="Graphic 105" descr="Close with solid fill">
              <a:extLst>
                <a:ext uri="{FF2B5EF4-FFF2-40B4-BE49-F238E27FC236}">
                  <a16:creationId xmlns:a16="http://schemas.microsoft.com/office/drawing/2014/main" id="{EC3E32EA-3034-475A-9D02-FAA3C044C6D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998317" y="3132469"/>
              <a:ext cx="100919" cy="100919"/>
            </a:xfrm>
            <a:prstGeom prst="rect">
              <a:avLst/>
            </a:prstGeom>
          </p:spPr>
        </p:pic>
        <p:pic>
          <p:nvPicPr>
            <p:cNvPr id="107" name="Graphic 106" descr="Close with solid fill">
              <a:extLst>
                <a:ext uri="{FF2B5EF4-FFF2-40B4-BE49-F238E27FC236}">
                  <a16:creationId xmlns:a16="http://schemas.microsoft.com/office/drawing/2014/main" id="{C90EF1DD-E0E5-4614-BED5-B6BA263E51E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104705" y="3132468"/>
              <a:ext cx="100919" cy="100919"/>
            </a:xfrm>
            <a:prstGeom prst="rect">
              <a:avLst/>
            </a:prstGeom>
          </p:spPr>
        </p:pic>
        <p:pic>
          <p:nvPicPr>
            <p:cNvPr id="108" name="Graphic 107" descr="Close with solid fill">
              <a:extLst>
                <a:ext uri="{FF2B5EF4-FFF2-40B4-BE49-F238E27FC236}">
                  <a16:creationId xmlns:a16="http://schemas.microsoft.com/office/drawing/2014/main" id="{4CD71F67-DAFB-4BD7-8668-38DB781FDA3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211093" y="3132467"/>
              <a:ext cx="100919" cy="100919"/>
            </a:xfrm>
            <a:prstGeom prst="rect">
              <a:avLst/>
            </a:prstGeom>
          </p:spPr>
        </p:pic>
        <p:pic>
          <p:nvPicPr>
            <p:cNvPr id="109" name="Graphic 108" descr="Close with solid fill">
              <a:extLst>
                <a:ext uri="{FF2B5EF4-FFF2-40B4-BE49-F238E27FC236}">
                  <a16:creationId xmlns:a16="http://schemas.microsoft.com/office/drawing/2014/main" id="{46EE932B-B325-4C1E-8C86-9F9237EFA74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17481" y="3132466"/>
              <a:ext cx="100919" cy="100919"/>
            </a:xfrm>
            <a:prstGeom prst="rect">
              <a:avLst/>
            </a:prstGeom>
          </p:spPr>
        </p:pic>
      </p:grpSp>
    </p:spTree>
    <p:extLst>
      <p:ext uri="{BB962C8B-B14F-4D97-AF65-F5344CB8AC3E}">
        <p14:creationId xmlns:p14="http://schemas.microsoft.com/office/powerpoint/2010/main" val="35219948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tatement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C6588-04E1-4131-BD9B-DCF315B19B69}"/>
              </a:ext>
            </a:extLst>
          </p:cNvPr>
          <p:cNvSpPr>
            <a:spLocks noGrp="1"/>
          </p:cNvSpPr>
          <p:nvPr>
            <p:ph type="title" hasCustomPrompt="1"/>
          </p:nvPr>
        </p:nvSpPr>
        <p:spPr>
          <a:xfrm>
            <a:off x="1491916" y="1298577"/>
            <a:ext cx="9215035" cy="4395787"/>
          </a:xfrm>
        </p:spPr>
        <p:txBody>
          <a:bodyPr anchor="ctr"/>
          <a:lstStyle>
            <a:lvl1pPr algn="ctr">
              <a:defRPr sz="6600">
                <a:solidFill>
                  <a:schemeClr val="bg1"/>
                </a:solidFill>
              </a:defRPr>
            </a:lvl1pPr>
          </a:lstStyle>
          <a:p>
            <a:r>
              <a:rPr lang="en-US"/>
              <a:t>[Add large heroic statement]</a:t>
            </a:r>
          </a:p>
        </p:txBody>
      </p:sp>
      <p:sp>
        <p:nvSpPr>
          <p:cNvPr id="8" name="Picture Placeholder 7">
            <a:extLst>
              <a:ext uri="{FF2B5EF4-FFF2-40B4-BE49-F238E27FC236}">
                <a16:creationId xmlns:a16="http://schemas.microsoft.com/office/drawing/2014/main" id="{BF7B47CD-8901-46EE-AB48-D0A3C468D400}"/>
              </a:ext>
            </a:extLst>
          </p:cNvPr>
          <p:cNvSpPr>
            <a:spLocks noGrp="1"/>
          </p:cNvSpPr>
          <p:nvPr>
            <p:ph type="pic" sz="quarter" idx="13" hasCustomPrompt="1"/>
          </p:nvPr>
        </p:nvSpPr>
        <p:spPr>
          <a:xfrm>
            <a:off x="0" y="0"/>
            <a:ext cx="12192000" cy="6858000"/>
          </a:xfrm>
          <a:blipFill>
            <a:blip r:embed="rId2"/>
            <a:stretch>
              <a:fillRect/>
            </a:stretch>
          </a:blipFill>
        </p:spPr>
        <p:txBody>
          <a:bodyPr anchor="ctr"/>
          <a:lstStyle>
            <a:lvl1pPr marL="0" indent="0" algn="ctr">
              <a:buNone/>
              <a:defRPr/>
            </a:lvl1pPr>
          </a:lstStyle>
          <a:p>
            <a:r>
              <a:rPr lang="en-US"/>
              <a:t>[Click to insert photo and then “Send to back” to place image in background and add statement text]</a:t>
            </a:r>
          </a:p>
        </p:txBody>
      </p:sp>
      <p:sp>
        <p:nvSpPr>
          <p:cNvPr id="3" name="Date Placeholder 2">
            <a:extLst>
              <a:ext uri="{FF2B5EF4-FFF2-40B4-BE49-F238E27FC236}">
                <a16:creationId xmlns:a16="http://schemas.microsoft.com/office/drawing/2014/main" id="{A98E6D8A-9554-4696-A034-5A1654A0755B}"/>
              </a:ext>
            </a:extLst>
          </p:cNvPr>
          <p:cNvSpPr>
            <a:spLocks noGrp="1"/>
          </p:cNvSpPr>
          <p:nvPr>
            <p:ph type="dt" sz="half" idx="10"/>
          </p:nvPr>
        </p:nvSpPr>
        <p:spPr/>
        <p:txBody>
          <a:bodyPr/>
          <a:lstStyle>
            <a:lvl1pPr>
              <a:defRPr>
                <a:solidFill>
                  <a:schemeClr val="bg1"/>
                </a:solidFill>
              </a:defRPr>
            </a:lvl1pPr>
          </a:lstStyle>
          <a:p>
            <a:fld id="{19977EA7-9E46-4755-A37F-125DB1311AA5}" type="datetime4">
              <a:rPr lang="en-US" smtClean="0"/>
              <a:t>September 27, 2024</a:t>
            </a:fld>
            <a:endParaRPr lang="en-US"/>
          </a:p>
        </p:txBody>
      </p:sp>
      <p:sp>
        <p:nvSpPr>
          <p:cNvPr id="5" name="Slide Number Placeholder 4">
            <a:extLst>
              <a:ext uri="{FF2B5EF4-FFF2-40B4-BE49-F238E27FC236}">
                <a16:creationId xmlns:a16="http://schemas.microsoft.com/office/drawing/2014/main" id="{3FAE9242-AE57-42CB-99F5-9AFC9B96251A}"/>
              </a:ext>
            </a:extLst>
          </p:cNvPr>
          <p:cNvSpPr>
            <a:spLocks noGrp="1"/>
          </p:cNvSpPr>
          <p:nvPr>
            <p:ph type="sldNum" sz="quarter" idx="12"/>
          </p:nvPr>
        </p:nvSpPr>
        <p:spPr/>
        <p:txBody>
          <a:bodyPr/>
          <a:lstStyle>
            <a:lvl1pPr>
              <a:defRPr>
                <a:solidFill>
                  <a:schemeClr val="bg1"/>
                </a:solidFill>
              </a:defRPr>
            </a:lvl1pPr>
          </a:lstStyle>
          <a:p>
            <a:fld id="{5CFA18E4-D58E-4B28-B105-28D9665A8EBC}" type="slidenum">
              <a:rPr lang="en-US" smtClean="0"/>
              <a:pPr/>
              <a:t>‹#›</a:t>
            </a:fld>
            <a:endParaRPr lang="en-US"/>
          </a:p>
        </p:txBody>
      </p:sp>
      <p:sp>
        <p:nvSpPr>
          <p:cNvPr id="4" name="Footer Placeholder 3">
            <a:extLst>
              <a:ext uri="{FF2B5EF4-FFF2-40B4-BE49-F238E27FC236}">
                <a16:creationId xmlns:a16="http://schemas.microsoft.com/office/drawing/2014/main" id="{610AE6FA-0293-47D8-BFDE-558FA757AB35}"/>
              </a:ext>
            </a:extLst>
          </p:cNvPr>
          <p:cNvSpPr>
            <a:spLocks noGrp="1"/>
          </p:cNvSpPr>
          <p:nvPr>
            <p:ph type="ftr" sz="quarter" idx="11"/>
          </p:nvPr>
        </p:nvSpPr>
        <p:spPr/>
        <p:txBody>
          <a:bodyPr/>
          <a:lstStyle>
            <a:lvl1pPr>
              <a:defRPr>
                <a:solidFill>
                  <a:schemeClr val="bg1"/>
                </a:solidFill>
              </a:defRPr>
            </a:lvl1pPr>
          </a:lstStyle>
          <a:p>
            <a:r>
              <a:rPr lang="en-US"/>
              <a:t>S&amp;P Global Commodity Insights</a:t>
            </a:r>
          </a:p>
        </p:txBody>
      </p:sp>
      <p:pic>
        <p:nvPicPr>
          <p:cNvPr id="9" name="Picture 8" descr="Text&#10;&#10;Description automatically generated">
            <a:extLst>
              <a:ext uri="{FF2B5EF4-FFF2-40B4-BE49-F238E27FC236}">
                <a16:creationId xmlns:a16="http://schemas.microsoft.com/office/drawing/2014/main" id="{8E188311-518F-9B74-BD6D-C2FA947672F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3921" y="6172201"/>
            <a:ext cx="921979" cy="466724"/>
          </a:xfrm>
          <a:prstGeom prst="rect">
            <a:avLst/>
          </a:prstGeom>
        </p:spPr>
      </p:pic>
    </p:spTree>
    <p:extLst>
      <p:ext uri="{BB962C8B-B14F-4D97-AF65-F5344CB8AC3E}">
        <p14:creationId xmlns:p14="http://schemas.microsoft.com/office/powerpoint/2010/main" val="56521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67039" y="1622426"/>
            <a:ext cx="5010912" cy="4397375"/>
          </a:xfrm>
        </p:spPr>
        <p:txBody>
          <a:body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6618836" y="1622426"/>
            <a:ext cx="5010912" cy="4397375"/>
          </a:xfrm>
        </p:spPr>
        <p:txBody>
          <a:body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510DDA-BE0C-4BE3-B098-C3D6FA7C9F1E}" type="datetime4">
              <a:rPr lang="en-US" smtClean="0"/>
              <a:t>September 27, 2024</a:t>
            </a:fld>
            <a:endParaRPr lang="en-US"/>
          </a:p>
        </p:txBody>
      </p:sp>
      <p:sp>
        <p:nvSpPr>
          <p:cNvPr id="6" name="Footer Placeholder 5"/>
          <p:cNvSpPr>
            <a:spLocks noGrp="1"/>
          </p:cNvSpPr>
          <p:nvPr>
            <p:ph type="ftr" sz="quarter" idx="11"/>
          </p:nvPr>
        </p:nvSpPr>
        <p:spPr/>
        <p:txBody>
          <a:bodyPr/>
          <a:lstStyle/>
          <a:p>
            <a:r>
              <a:rPr lang="en-US"/>
              <a:t>S&amp;P Global Commodity Insights</a:t>
            </a:r>
          </a:p>
        </p:txBody>
      </p:sp>
      <p:sp>
        <p:nvSpPr>
          <p:cNvPr id="7" name="Slide Number Placeholder 6"/>
          <p:cNvSpPr>
            <a:spLocks noGrp="1"/>
          </p:cNvSpPr>
          <p:nvPr>
            <p:ph type="sldNum" sz="quarter" idx="12"/>
          </p:nvPr>
        </p:nvSpPr>
        <p:spPr/>
        <p:txBody>
          <a:bodyPr/>
          <a:lstStyle/>
          <a:p>
            <a:fld id="{5CFA18E4-D58E-4B28-B105-28D9665A8EBC}" type="slidenum">
              <a:rPr lang="en-US" smtClean="0"/>
              <a:t>‹#›</a:t>
            </a:fld>
            <a:endParaRPr lang="en-US"/>
          </a:p>
        </p:txBody>
      </p:sp>
      <p:sp>
        <p:nvSpPr>
          <p:cNvPr id="10" name="Title 9">
            <a:extLst>
              <a:ext uri="{FF2B5EF4-FFF2-40B4-BE49-F238E27FC236}">
                <a16:creationId xmlns:a16="http://schemas.microsoft.com/office/drawing/2014/main" id="{4664208C-BD36-4BE7-9A7B-B2D8CF95E8BD}"/>
              </a:ext>
            </a:extLst>
          </p:cNvPr>
          <p:cNvSpPr>
            <a:spLocks noGrp="1"/>
          </p:cNvSpPr>
          <p:nvPr>
            <p:ph type="title" hasCustomPrompt="1"/>
          </p:nvPr>
        </p:nvSpPr>
        <p:spPr>
          <a:xfrm>
            <a:off x="567040" y="651300"/>
            <a:ext cx="11062709" cy="648111"/>
          </a:xfrm>
        </p:spPr>
        <p:txBody>
          <a:bodyPr/>
          <a:lstStyle/>
          <a:p>
            <a:r>
              <a:rPr lang="en-US"/>
              <a:t>[Headline]</a:t>
            </a:r>
          </a:p>
        </p:txBody>
      </p:sp>
    </p:spTree>
    <p:extLst>
      <p:ext uri="{BB962C8B-B14F-4D97-AF65-F5344CB8AC3E}">
        <p14:creationId xmlns:p14="http://schemas.microsoft.com/office/powerpoint/2010/main" val="162773352"/>
      </p:ext>
    </p:extLst>
  </p:cSld>
  <p:clrMapOvr>
    <a:masterClrMapping/>
  </p:clrMapOvr>
  <p:extLst>
    <p:ext uri="{DCECCB84-F9BA-43D5-87BE-67443E8EF086}">
      <p15:sldGuideLst xmlns:p15="http://schemas.microsoft.com/office/powerpoint/2012/main">
        <p15:guide id="1" orient="horz" pos="1022"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Statement 1">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13EEB24-B437-445E-BC0C-6266A645BE70}"/>
              </a:ext>
            </a:extLst>
          </p:cNvPr>
          <p:cNvSpPr>
            <a:spLocks noGrp="1"/>
          </p:cNvSpPr>
          <p:nvPr>
            <p:ph type="dt" sz="half" idx="10"/>
          </p:nvPr>
        </p:nvSpPr>
        <p:spPr/>
        <p:txBody>
          <a:bodyPr/>
          <a:lstStyle/>
          <a:p>
            <a:fld id="{73BFB3A0-7ECE-400D-BF3D-2D1D3535E87B}" type="datetime4">
              <a:rPr lang="en-US" smtClean="0"/>
              <a:t>September 27, 2024</a:t>
            </a:fld>
            <a:endParaRPr lang="en-US"/>
          </a:p>
        </p:txBody>
      </p:sp>
      <p:sp>
        <p:nvSpPr>
          <p:cNvPr id="4" name="Footer Placeholder 3">
            <a:extLst>
              <a:ext uri="{FF2B5EF4-FFF2-40B4-BE49-F238E27FC236}">
                <a16:creationId xmlns:a16="http://schemas.microsoft.com/office/drawing/2014/main" id="{D902682C-9645-49CB-B172-BAA7F6EF0E05}"/>
              </a:ext>
            </a:extLst>
          </p:cNvPr>
          <p:cNvSpPr>
            <a:spLocks noGrp="1"/>
          </p:cNvSpPr>
          <p:nvPr>
            <p:ph type="ftr" sz="quarter" idx="11"/>
          </p:nvPr>
        </p:nvSpPr>
        <p:spPr/>
        <p:txBody>
          <a:bodyPr/>
          <a:lstStyle/>
          <a:p>
            <a:r>
              <a:rPr lang="en-US"/>
              <a:t>S&amp;P Global Commodity Insights</a:t>
            </a:r>
          </a:p>
        </p:txBody>
      </p:sp>
      <p:sp>
        <p:nvSpPr>
          <p:cNvPr id="5" name="Slide Number Placeholder 4">
            <a:extLst>
              <a:ext uri="{FF2B5EF4-FFF2-40B4-BE49-F238E27FC236}">
                <a16:creationId xmlns:a16="http://schemas.microsoft.com/office/drawing/2014/main" id="{CC8E1BF1-FE4A-46AB-98F2-7D703B37EFBB}"/>
              </a:ext>
            </a:extLst>
          </p:cNvPr>
          <p:cNvSpPr>
            <a:spLocks noGrp="1"/>
          </p:cNvSpPr>
          <p:nvPr>
            <p:ph type="sldNum" sz="quarter" idx="12"/>
          </p:nvPr>
        </p:nvSpPr>
        <p:spPr/>
        <p:txBody>
          <a:bodyPr/>
          <a:lstStyle/>
          <a:p>
            <a:fld id="{5CFA18E4-D58E-4B28-B105-28D9665A8EBC}" type="slidenum">
              <a:rPr lang="en-US" smtClean="0"/>
              <a:pPr/>
              <a:t>‹#›</a:t>
            </a:fld>
            <a:endParaRPr lang="en-US"/>
          </a:p>
        </p:txBody>
      </p:sp>
      <p:sp>
        <p:nvSpPr>
          <p:cNvPr id="7" name="Text Placeholder 6">
            <a:extLst>
              <a:ext uri="{FF2B5EF4-FFF2-40B4-BE49-F238E27FC236}">
                <a16:creationId xmlns:a16="http://schemas.microsoft.com/office/drawing/2014/main" id="{1AB13624-E523-41DF-BB78-1DA6E2F42586}"/>
              </a:ext>
            </a:extLst>
          </p:cNvPr>
          <p:cNvSpPr>
            <a:spLocks noGrp="1"/>
          </p:cNvSpPr>
          <p:nvPr>
            <p:ph type="body" sz="quarter" idx="13" hasCustomPrompt="1"/>
          </p:nvPr>
        </p:nvSpPr>
        <p:spPr>
          <a:xfrm>
            <a:off x="567040" y="1306286"/>
            <a:ext cx="7114032" cy="3804462"/>
          </a:xfrm>
        </p:spPr>
        <p:txBody>
          <a:bodyPr>
            <a:normAutofit/>
          </a:bodyPr>
          <a:lstStyle>
            <a:lvl1pPr marL="0" indent="0">
              <a:buNone/>
              <a:defRPr sz="3600">
                <a:latin typeface="+mj-lt"/>
                <a:cs typeface="+mj-cs"/>
              </a:defRPr>
            </a:lvl1pPr>
            <a:lvl2pPr marL="0" indent="0">
              <a:buNone/>
              <a:defRPr/>
            </a:lvl2pPr>
            <a:lvl3pPr marL="0" indent="0">
              <a:buNone/>
              <a:defRPr/>
            </a:lvl3pPr>
            <a:lvl4pPr marL="0" indent="0">
              <a:buNone/>
              <a:defRPr/>
            </a:lvl4pPr>
            <a:lvl5pPr marL="0" indent="0">
              <a:buNone/>
              <a:defRPr/>
            </a:lvl5pPr>
          </a:lstStyle>
          <a:p>
            <a:pPr lvl="0"/>
            <a:r>
              <a:rPr lang="en-US"/>
              <a:t>[Add statement/content]</a:t>
            </a:r>
          </a:p>
        </p:txBody>
      </p:sp>
      <p:sp>
        <p:nvSpPr>
          <p:cNvPr id="2" name="Title 1">
            <a:extLst>
              <a:ext uri="{FF2B5EF4-FFF2-40B4-BE49-F238E27FC236}">
                <a16:creationId xmlns:a16="http://schemas.microsoft.com/office/drawing/2014/main" id="{101B079F-BF60-44C9-A538-F1F4179D486D}"/>
              </a:ext>
            </a:extLst>
          </p:cNvPr>
          <p:cNvSpPr>
            <a:spLocks noGrp="1"/>
          </p:cNvSpPr>
          <p:nvPr>
            <p:ph type="title" hasCustomPrompt="1"/>
          </p:nvPr>
        </p:nvSpPr>
        <p:spPr>
          <a:xfrm>
            <a:off x="567039" y="651300"/>
            <a:ext cx="11064788" cy="402336"/>
          </a:xfrm>
        </p:spPr>
        <p:txBody>
          <a:bodyPr/>
          <a:lstStyle/>
          <a:p>
            <a:r>
              <a:rPr lang="en-US"/>
              <a:t>[Headline]</a:t>
            </a:r>
          </a:p>
        </p:txBody>
      </p:sp>
      <p:cxnSp>
        <p:nvCxnSpPr>
          <p:cNvPr id="14" name="Straight Connector 13">
            <a:extLst>
              <a:ext uri="{FF2B5EF4-FFF2-40B4-BE49-F238E27FC236}">
                <a16:creationId xmlns:a16="http://schemas.microsoft.com/office/drawing/2014/main" id="{5A42405A-5D83-4617-9FE2-B7A0CF9CA752}"/>
              </a:ext>
            </a:extLst>
          </p:cNvPr>
          <p:cNvCxnSpPr/>
          <p:nvPr userDrawn="1"/>
        </p:nvCxnSpPr>
        <p:spPr>
          <a:xfrm>
            <a:off x="-395621"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57E4AAC-4615-4520-950F-6DECB0F97A30}"/>
              </a:ext>
            </a:extLst>
          </p:cNvPr>
          <p:cNvCxnSpPr/>
          <p:nvPr userDrawn="1"/>
        </p:nvCxnSpPr>
        <p:spPr>
          <a:xfrm>
            <a:off x="12192000"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5A4FAF3-AAB7-4DE1-BE7D-735AAF585A3F}"/>
              </a:ext>
            </a:extLst>
          </p:cNvPr>
          <p:cNvSpPr txBox="1"/>
          <p:nvPr userDrawn="1"/>
        </p:nvSpPr>
        <p:spPr>
          <a:xfrm>
            <a:off x="12287024" y="6093490"/>
            <a:ext cx="1236181" cy="142555"/>
          </a:xfrm>
          <a:prstGeom prst="rect">
            <a:avLst/>
          </a:prstGeom>
          <a:noFill/>
        </p:spPr>
        <p:txBody>
          <a:bodyPr wrap="square" lIns="0" tIns="0" rIns="0" bIns="0" rtlCol="0">
            <a:noAutofit/>
          </a:bodyPr>
          <a:lstStyle/>
          <a:p>
            <a:pPr algn="l"/>
            <a:r>
              <a:rPr lang="en-US" sz="700">
                <a:solidFill>
                  <a:schemeClr val="bg2">
                    <a:lumMod val="50000"/>
                  </a:schemeClr>
                </a:solidFill>
                <a:latin typeface="+mn-lt"/>
              </a:rPr>
              <a:t>No content below the line</a:t>
            </a:r>
          </a:p>
        </p:txBody>
      </p:sp>
      <p:sp>
        <p:nvSpPr>
          <p:cNvPr id="17" name="TextBox 16">
            <a:extLst>
              <a:ext uri="{FF2B5EF4-FFF2-40B4-BE49-F238E27FC236}">
                <a16:creationId xmlns:a16="http://schemas.microsoft.com/office/drawing/2014/main" id="{4A35962A-EF6D-4DFF-BD5E-78D4F6405DF9}"/>
              </a:ext>
            </a:extLst>
          </p:cNvPr>
          <p:cNvSpPr txBox="1"/>
          <p:nvPr userDrawn="1"/>
        </p:nvSpPr>
        <p:spPr>
          <a:xfrm>
            <a:off x="-1162279" y="6084781"/>
            <a:ext cx="1082336" cy="142555"/>
          </a:xfrm>
          <a:prstGeom prst="rect">
            <a:avLst/>
          </a:prstGeom>
          <a:noFill/>
        </p:spPr>
        <p:txBody>
          <a:bodyPr wrap="square" lIns="0" tIns="0" rIns="0" bIns="0" rtlCol="0">
            <a:noAutofit/>
          </a:bodyPr>
          <a:lstStyle/>
          <a:p>
            <a:pPr algn="r"/>
            <a:r>
              <a:rPr lang="en-US" sz="700">
                <a:solidFill>
                  <a:schemeClr val="bg2">
                    <a:lumMod val="50000"/>
                  </a:schemeClr>
                </a:solidFill>
                <a:latin typeface="+mn-lt"/>
              </a:rPr>
              <a:t>No content below the line</a:t>
            </a:r>
          </a:p>
        </p:txBody>
      </p:sp>
      <p:grpSp>
        <p:nvGrpSpPr>
          <p:cNvPr id="72" name="Group 71">
            <a:extLst>
              <a:ext uri="{FF2B5EF4-FFF2-40B4-BE49-F238E27FC236}">
                <a16:creationId xmlns:a16="http://schemas.microsoft.com/office/drawing/2014/main" id="{C9EF36A5-0C9F-40DE-8FDA-5693BB177AF1}"/>
              </a:ext>
            </a:extLst>
          </p:cNvPr>
          <p:cNvGrpSpPr/>
          <p:nvPr userDrawn="1"/>
        </p:nvGrpSpPr>
        <p:grpSpPr>
          <a:xfrm>
            <a:off x="12192996" y="647702"/>
            <a:ext cx="139664" cy="5046663"/>
            <a:chOff x="12192996" y="647700"/>
            <a:chExt cx="139664" cy="5046663"/>
          </a:xfrm>
        </p:grpSpPr>
        <p:cxnSp>
          <p:nvCxnSpPr>
            <p:cNvPr id="73" name="Straight Connector 72">
              <a:extLst>
                <a:ext uri="{FF2B5EF4-FFF2-40B4-BE49-F238E27FC236}">
                  <a16:creationId xmlns:a16="http://schemas.microsoft.com/office/drawing/2014/main" id="{D81B35B0-23B4-4E6C-AED2-049162C7FC29}"/>
                </a:ext>
              </a:extLst>
            </p:cNvPr>
            <p:cNvCxnSpPr/>
            <p:nvPr userDrawn="1"/>
          </p:nvCxnSpPr>
          <p:spPr>
            <a:xfrm>
              <a:off x="12192996"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4" name="Group 73">
              <a:extLst>
                <a:ext uri="{FF2B5EF4-FFF2-40B4-BE49-F238E27FC236}">
                  <a16:creationId xmlns:a16="http://schemas.microsoft.com/office/drawing/2014/main" id="{5E324E88-6DC3-4C19-8B7E-477E395AE60B}"/>
                </a:ext>
              </a:extLst>
            </p:cNvPr>
            <p:cNvGrpSpPr/>
            <p:nvPr userDrawn="1"/>
          </p:nvGrpSpPr>
          <p:grpSpPr>
            <a:xfrm>
              <a:off x="12202508" y="647700"/>
              <a:ext cx="130152" cy="5046663"/>
              <a:chOff x="12202508" y="647700"/>
              <a:chExt cx="130152" cy="5046663"/>
            </a:xfrm>
          </p:grpSpPr>
          <p:cxnSp>
            <p:nvCxnSpPr>
              <p:cNvPr id="75" name="Straight Connector 74">
                <a:extLst>
                  <a:ext uri="{FF2B5EF4-FFF2-40B4-BE49-F238E27FC236}">
                    <a16:creationId xmlns:a16="http://schemas.microsoft.com/office/drawing/2014/main" id="{DBB87E47-1C85-4019-81C5-CF5BBBEF54B6}"/>
                  </a:ext>
                </a:extLst>
              </p:cNvPr>
              <p:cNvCxnSpPr/>
              <p:nvPr userDrawn="1"/>
            </p:nvCxnSpPr>
            <p:spPr>
              <a:xfrm>
                <a:off x="12202508"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CD8E49A1-D77B-45C3-9556-B6020B4F2FCA}"/>
                  </a:ext>
                </a:extLst>
              </p:cNvPr>
              <p:cNvCxnSpPr/>
              <p:nvPr userDrawn="1"/>
            </p:nvCxnSpPr>
            <p:spPr>
              <a:xfrm>
                <a:off x="12202508"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B6CC59DF-505F-44BE-A966-28D32E8B711E}"/>
                  </a:ext>
                </a:extLst>
              </p:cNvPr>
              <p:cNvCxnSpPr/>
              <p:nvPr userDrawn="1"/>
            </p:nvCxnSpPr>
            <p:spPr>
              <a:xfrm>
                <a:off x="12202508"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FBA1CD1E-3999-4A4D-B21E-781C4DC428C6}"/>
                  </a:ext>
                </a:extLst>
              </p:cNvPr>
              <p:cNvCxnSpPr/>
              <p:nvPr userDrawn="1"/>
            </p:nvCxnSpPr>
            <p:spPr>
              <a:xfrm>
                <a:off x="12202508"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388C93A5-E521-4BB3-937C-E61DCCB955BB}"/>
                  </a:ext>
                </a:extLst>
              </p:cNvPr>
              <p:cNvCxnSpPr/>
              <p:nvPr userDrawn="1"/>
            </p:nvCxnSpPr>
            <p:spPr>
              <a:xfrm>
                <a:off x="12202508"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80" name="Group 79">
            <a:extLst>
              <a:ext uri="{FF2B5EF4-FFF2-40B4-BE49-F238E27FC236}">
                <a16:creationId xmlns:a16="http://schemas.microsoft.com/office/drawing/2014/main" id="{205468C9-336C-4D1D-B9E1-18F7EC98BD42}"/>
              </a:ext>
            </a:extLst>
          </p:cNvPr>
          <p:cNvGrpSpPr/>
          <p:nvPr userDrawn="1"/>
        </p:nvGrpSpPr>
        <p:grpSpPr>
          <a:xfrm>
            <a:off x="-130152" y="647702"/>
            <a:ext cx="130152" cy="5046663"/>
            <a:chOff x="-130152" y="647700"/>
            <a:chExt cx="130152" cy="5046663"/>
          </a:xfrm>
        </p:grpSpPr>
        <p:cxnSp>
          <p:nvCxnSpPr>
            <p:cNvPr id="81" name="Straight Connector 80">
              <a:extLst>
                <a:ext uri="{FF2B5EF4-FFF2-40B4-BE49-F238E27FC236}">
                  <a16:creationId xmlns:a16="http://schemas.microsoft.com/office/drawing/2014/main" id="{754B7CF5-11F6-416B-91E5-FC3A132CF621}"/>
                </a:ext>
              </a:extLst>
            </p:cNvPr>
            <p:cNvCxnSpPr/>
            <p:nvPr userDrawn="1"/>
          </p:nvCxnSpPr>
          <p:spPr>
            <a:xfrm>
              <a:off x="-130152"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54D77718-9D7C-411F-A1A9-5BDFEF1885BC}"/>
                </a:ext>
              </a:extLst>
            </p:cNvPr>
            <p:cNvCxnSpPr/>
            <p:nvPr userDrawn="1"/>
          </p:nvCxnSpPr>
          <p:spPr>
            <a:xfrm>
              <a:off x="-130152"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F806FD42-A7DB-46DF-8AAC-3BCB2CAA791E}"/>
                </a:ext>
              </a:extLst>
            </p:cNvPr>
            <p:cNvCxnSpPr/>
            <p:nvPr userDrawn="1"/>
          </p:nvCxnSpPr>
          <p:spPr>
            <a:xfrm>
              <a:off x="-130152"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389FFFB7-D759-48BE-B967-C358B988C553}"/>
                </a:ext>
              </a:extLst>
            </p:cNvPr>
            <p:cNvCxnSpPr/>
            <p:nvPr userDrawn="1"/>
          </p:nvCxnSpPr>
          <p:spPr>
            <a:xfrm>
              <a:off x="-130152"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C2D6BE6E-EA88-4988-AAC0-D25B66BBA922}"/>
                </a:ext>
              </a:extLst>
            </p:cNvPr>
            <p:cNvCxnSpPr/>
            <p:nvPr userDrawn="1"/>
          </p:nvCxnSpPr>
          <p:spPr>
            <a:xfrm>
              <a:off x="-130152"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4EA53685-D3B1-4CD9-9DF8-7780BB32493B}"/>
                </a:ext>
              </a:extLst>
            </p:cNvPr>
            <p:cNvCxnSpPr/>
            <p:nvPr userDrawn="1"/>
          </p:nvCxnSpPr>
          <p:spPr>
            <a:xfrm>
              <a:off x="-130152"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25061034-43D6-4814-895A-6D048C5F55FE}"/>
              </a:ext>
            </a:extLst>
          </p:cNvPr>
          <p:cNvGrpSpPr/>
          <p:nvPr userDrawn="1"/>
        </p:nvGrpSpPr>
        <p:grpSpPr>
          <a:xfrm>
            <a:off x="-1325" y="6871035"/>
            <a:ext cx="12192000" cy="143299"/>
            <a:chOff x="-1325" y="6871033"/>
            <a:chExt cx="12192000" cy="143299"/>
          </a:xfrm>
        </p:grpSpPr>
        <p:sp>
          <p:nvSpPr>
            <p:cNvPr id="88" name="Rectangle 87">
              <a:extLst>
                <a:ext uri="{FF2B5EF4-FFF2-40B4-BE49-F238E27FC236}">
                  <a16:creationId xmlns:a16="http://schemas.microsoft.com/office/drawing/2014/main" id="{DCB14D5E-9792-4CE3-BD9C-FF75A24AFAE7}"/>
                </a:ext>
              </a:extLst>
            </p:cNvPr>
            <p:cNvSpPr/>
            <p:nvPr userDrawn="1"/>
          </p:nvSpPr>
          <p:spPr>
            <a:xfrm>
              <a:off x="-1325" y="6871033"/>
              <a:ext cx="12192000" cy="143299"/>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r"/>
              <a:r>
                <a:rPr lang="en-US" sz="600" b="0" baseline="0">
                  <a:solidFill>
                    <a:srgbClr val="000000"/>
                  </a:solidFill>
                </a:rPr>
                <a:t>Default Footer text on all slides is “S&amp;P Global Commodity Insights” </a:t>
              </a:r>
              <a:r>
                <a:rPr lang="en-US" sz="600" b="1" baseline="0">
                  <a:solidFill>
                    <a:srgbClr val="000000"/>
                  </a:solidFill>
                </a:rPr>
                <a:t>– to change / remove use </a:t>
              </a:r>
              <a:r>
                <a:rPr lang="en-US" sz="600" baseline="0">
                  <a:solidFill>
                    <a:srgbClr val="000000"/>
                  </a:solidFill>
                </a:rPr>
                <a:t>Insert Tab </a:t>
              </a:r>
              <a:r>
                <a:rPr lang="en-US" sz="600" baseline="0">
                  <a:solidFill>
                    <a:srgbClr val="000000"/>
                  </a:solidFill>
                  <a:sym typeface="Wingdings 3" panose="05040102010807070707" pitchFamily="18" charset="2"/>
                </a:rPr>
                <a:t> Header &amp; Footer Enter / change text  Click Apply All. </a:t>
              </a:r>
              <a:endParaRPr lang="en-US" sz="600" baseline="0">
                <a:solidFill>
                  <a:srgbClr val="000000"/>
                </a:solidFill>
              </a:endParaRPr>
            </a:p>
          </p:txBody>
        </p:sp>
        <p:sp>
          <p:nvSpPr>
            <p:cNvPr id="89" name="Rectangle 88">
              <a:extLst>
                <a:ext uri="{FF2B5EF4-FFF2-40B4-BE49-F238E27FC236}">
                  <a16:creationId xmlns:a16="http://schemas.microsoft.com/office/drawing/2014/main" id="{29BBDE38-A88B-4DE4-83C9-D1C30C7F366C}"/>
                </a:ext>
              </a:extLst>
            </p:cNvPr>
            <p:cNvSpPr/>
            <p:nvPr userDrawn="1"/>
          </p:nvSpPr>
          <p:spPr>
            <a:xfrm>
              <a:off x="-1325" y="6871033"/>
              <a:ext cx="6477571" cy="143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600" b="0" baseline="0">
                  <a:solidFill>
                    <a:srgbClr val="000000"/>
                  </a:solidFill>
                </a:rPr>
                <a:t>Always copy slides into a new presentation using </a:t>
              </a:r>
              <a:r>
                <a:rPr lang="en-US" sz="600" b="1" baseline="0">
                  <a:solidFill>
                    <a:srgbClr val="000000"/>
                  </a:solidFill>
                </a:rPr>
                <a:t>Paste Options / Paste  Special </a:t>
              </a:r>
              <a:r>
                <a:rPr lang="en-US" sz="600" b="1" baseline="0">
                  <a:solidFill>
                    <a:srgbClr val="000000"/>
                  </a:solidFill>
                  <a:sym typeface="Wingdings 3" panose="05040102010807070707" pitchFamily="18" charset="2"/>
                </a:rPr>
                <a:t> Use Destination Theme</a:t>
              </a:r>
              <a:endParaRPr lang="en-US" sz="600" baseline="0">
                <a:solidFill>
                  <a:srgbClr val="000000"/>
                </a:solidFill>
              </a:endParaRPr>
            </a:p>
          </p:txBody>
        </p:sp>
      </p:grpSp>
      <p:sp>
        <p:nvSpPr>
          <p:cNvPr id="90" name="Rectangle 89">
            <a:extLst>
              <a:ext uri="{FF2B5EF4-FFF2-40B4-BE49-F238E27FC236}">
                <a16:creationId xmlns:a16="http://schemas.microsoft.com/office/drawing/2014/main" id="{A2AC1B44-487E-42F8-AD26-B41D6DCC03C3}"/>
              </a:ext>
            </a:extLst>
          </p:cNvPr>
          <p:cNvSpPr/>
          <p:nvPr userDrawn="1"/>
        </p:nvSpPr>
        <p:spPr>
          <a:xfrm>
            <a:off x="-1352482" y="-10546"/>
            <a:ext cx="1272540" cy="970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a:solidFill>
                <a:srgbClr val="000000"/>
              </a:solidFill>
            </a:endParaRPr>
          </a:p>
        </p:txBody>
      </p:sp>
      <p:sp>
        <p:nvSpPr>
          <p:cNvPr id="66" name="Rectangle 65">
            <a:extLst>
              <a:ext uri="{FF2B5EF4-FFF2-40B4-BE49-F238E27FC236}">
                <a16:creationId xmlns:a16="http://schemas.microsoft.com/office/drawing/2014/main" id="{0297C9D0-BCD0-44CB-AC47-5FBA2D59BC4F}"/>
              </a:ext>
            </a:extLst>
          </p:cNvPr>
          <p:cNvSpPr/>
          <p:nvPr userDrawn="1"/>
        </p:nvSpPr>
        <p:spPr>
          <a:xfrm>
            <a:off x="12257315" y="-10546"/>
            <a:ext cx="1272540" cy="970953"/>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a:solidFill>
                  <a:srgbClr val="000000"/>
                </a:solidFill>
              </a:rPr>
              <a:t>When adding colors, </a:t>
            </a:r>
            <a:r>
              <a:rPr lang="en-US" sz="800" b="1">
                <a:solidFill>
                  <a:srgbClr val="000000"/>
                </a:solidFill>
              </a:rPr>
              <a:t>don’t use the variants or the Standard Colors </a:t>
            </a:r>
            <a:r>
              <a:rPr lang="en-US" sz="800">
                <a:solidFill>
                  <a:srgbClr val="000000"/>
                </a:solidFill>
              </a:rPr>
              <a:t>of the Theme Colors. </a:t>
            </a:r>
          </a:p>
          <a:p>
            <a:pPr algn="l">
              <a:lnSpc>
                <a:spcPct val="90000"/>
              </a:lnSpc>
              <a:spcBef>
                <a:spcPts val="600"/>
              </a:spcBef>
            </a:pPr>
            <a:r>
              <a:rPr lang="en-US" sz="800">
                <a:solidFill>
                  <a:srgbClr val="000000"/>
                </a:solidFill>
              </a:rPr>
              <a:t>Only use the </a:t>
            </a:r>
            <a:r>
              <a:rPr lang="en-US" sz="800" b="1">
                <a:solidFill>
                  <a:srgbClr val="000000"/>
                </a:solidFill>
              </a:rPr>
              <a:t>Data Visualization colors </a:t>
            </a:r>
            <a:r>
              <a:rPr lang="en-US" sz="800">
                <a:solidFill>
                  <a:srgbClr val="000000"/>
                </a:solidFill>
              </a:rPr>
              <a:t>for charts. </a:t>
            </a:r>
          </a:p>
        </p:txBody>
      </p:sp>
      <p:grpSp>
        <p:nvGrpSpPr>
          <p:cNvPr id="67" name="Group 66">
            <a:extLst>
              <a:ext uri="{FF2B5EF4-FFF2-40B4-BE49-F238E27FC236}">
                <a16:creationId xmlns:a16="http://schemas.microsoft.com/office/drawing/2014/main" id="{510E3827-127A-4825-960C-1B5D243AAEB3}"/>
              </a:ext>
            </a:extLst>
          </p:cNvPr>
          <p:cNvGrpSpPr/>
          <p:nvPr userDrawn="1"/>
        </p:nvGrpSpPr>
        <p:grpSpPr>
          <a:xfrm>
            <a:off x="12257315" y="1051487"/>
            <a:ext cx="1272540" cy="3085386"/>
            <a:chOff x="12257314" y="1051487"/>
            <a:chExt cx="1272540" cy="3085386"/>
          </a:xfrm>
        </p:grpSpPr>
        <p:sp>
          <p:nvSpPr>
            <p:cNvPr id="68" name="Rectangle 67">
              <a:extLst>
                <a:ext uri="{FF2B5EF4-FFF2-40B4-BE49-F238E27FC236}">
                  <a16:creationId xmlns:a16="http://schemas.microsoft.com/office/drawing/2014/main" id="{C70EEEEA-F723-4CEB-AD92-EB70A4A82476}"/>
                </a:ext>
              </a:extLst>
            </p:cNvPr>
            <p:cNvSpPr/>
            <p:nvPr userDrawn="1"/>
          </p:nvSpPr>
          <p:spPr>
            <a:xfrm>
              <a:off x="12257314" y="1051487"/>
              <a:ext cx="1272540" cy="3085386"/>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a:solidFill>
                  <a:schemeClr val="tx1"/>
                </a:solidFill>
              </a:endParaRPr>
            </a:p>
          </p:txBody>
        </p:sp>
        <p:sp>
          <p:nvSpPr>
            <p:cNvPr id="69" name="TextBox 68">
              <a:extLst>
                <a:ext uri="{FF2B5EF4-FFF2-40B4-BE49-F238E27FC236}">
                  <a16:creationId xmlns:a16="http://schemas.microsoft.com/office/drawing/2014/main" id="{71E7E9EB-73B1-4CB3-AFAB-90642BDFA4E3}"/>
                </a:ext>
              </a:extLst>
            </p:cNvPr>
            <p:cNvSpPr txBox="1"/>
            <p:nvPr userDrawn="1"/>
          </p:nvSpPr>
          <p:spPr>
            <a:xfrm>
              <a:off x="12494753" y="3360230"/>
              <a:ext cx="841983" cy="290849"/>
            </a:xfrm>
            <a:prstGeom prst="rect">
              <a:avLst/>
            </a:prstGeom>
            <a:noFill/>
          </p:spPr>
          <p:txBody>
            <a:bodyPr wrap="square" lIns="0" tIns="0" rIns="0" bIns="0" rtlCol="0">
              <a:spAutoFit/>
            </a:bodyPr>
            <a:lstStyle/>
            <a:p>
              <a:pPr algn="l">
                <a:lnSpc>
                  <a:spcPct val="90000"/>
                </a:lnSpc>
              </a:pPr>
              <a:r>
                <a:rPr lang="en-US" sz="700" b="1">
                  <a:solidFill>
                    <a:srgbClr val="000000"/>
                  </a:solidFill>
                </a:rPr>
                <a:t>Data Visualization colors in correct order. </a:t>
              </a:r>
            </a:p>
          </p:txBody>
        </p:sp>
        <p:sp>
          <p:nvSpPr>
            <p:cNvPr id="70" name="Freeform: Shape 69">
              <a:extLst>
                <a:ext uri="{FF2B5EF4-FFF2-40B4-BE49-F238E27FC236}">
                  <a16:creationId xmlns:a16="http://schemas.microsoft.com/office/drawing/2014/main" id="{95453F72-3D9E-4513-BA9A-991BD9D0153D}"/>
                </a:ext>
              </a:extLst>
            </p:cNvPr>
            <p:cNvSpPr/>
            <p:nvPr userDrawn="1"/>
          </p:nvSpPr>
          <p:spPr>
            <a:xfrm>
              <a:off x="12292693" y="2388620"/>
              <a:ext cx="166007" cy="10126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5" name="TextBox 124">
              <a:extLst>
                <a:ext uri="{FF2B5EF4-FFF2-40B4-BE49-F238E27FC236}">
                  <a16:creationId xmlns:a16="http://schemas.microsoft.com/office/drawing/2014/main" id="{888FAA3C-B2D2-4BF1-8DFA-DB26B9094A5B}"/>
                </a:ext>
              </a:extLst>
            </p:cNvPr>
            <p:cNvSpPr txBox="1"/>
            <p:nvPr userDrawn="1"/>
          </p:nvSpPr>
          <p:spPr>
            <a:xfrm>
              <a:off x="12386053" y="1119751"/>
              <a:ext cx="1038123" cy="96950"/>
            </a:xfrm>
            <a:prstGeom prst="rect">
              <a:avLst/>
            </a:prstGeom>
            <a:noFill/>
          </p:spPr>
          <p:txBody>
            <a:bodyPr wrap="square" lIns="0" tIns="0" rIns="0" bIns="0" rtlCol="0">
              <a:spAutoFit/>
            </a:bodyPr>
            <a:lstStyle/>
            <a:p>
              <a:pPr algn="l">
                <a:lnSpc>
                  <a:spcPct val="90000"/>
                </a:lnSpc>
              </a:pPr>
              <a:r>
                <a:rPr lang="en-US" sz="700" b="1">
                  <a:solidFill>
                    <a:srgbClr val="000000"/>
                  </a:solidFill>
                </a:rPr>
                <a:t>Primary Brand Colors</a:t>
              </a:r>
              <a:endParaRPr lang="en-US" sz="700">
                <a:solidFill>
                  <a:srgbClr val="000000"/>
                </a:solidFill>
              </a:endParaRPr>
            </a:p>
          </p:txBody>
        </p:sp>
        <p:sp>
          <p:nvSpPr>
            <p:cNvPr id="126" name="Freeform: Shape 125">
              <a:extLst>
                <a:ext uri="{FF2B5EF4-FFF2-40B4-BE49-F238E27FC236}">
                  <a16:creationId xmlns:a16="http://schemas.microsoft.com/office/drawing/2014/main" id="{453173D5-5B01-43C4-A1B7-A11B66DC6E2C}"/>
                </a:ext>
              </a:extLst>
            </p:cNvPr>
            <p:cNvSpPr/>
            <p:nvPr userDrawn="1"/>
          </p:nvSpPr>
          <p:spPr>
            <a:xfrm flipH="1" flipV="1">
              <a:off x="13337378" y="1169084"/>
              <a:ext cx="130289" cy="364835"/>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30289" h="579664">
                  <a:moveTo>
                    <a:pt x="95250" y="0"/>
                  </a:moveTo>
                  <a:lnTo>
                    <a:pt x="0" y="0"/>
                  </a:lnTo>
                  <a:lnTo>
                    <a:pt x="0" y="579664"/>
                  </a:lnTo>
                  <a:lnTo>
                    <a:pt x="130289"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7" name="Freeform: Shape 126">
              <a:extLst>
                <a:ext uri="{FF2B5EF4-FFF2-40B4-BE49-F238E27FC236}">
                  <a16:creationId xmlns:a16="http://schemas.microsoft.com/office/drawing/2014/main" id="{494AE2AC-956F-42C7-B9CD-33D6C3FFB947}"/>
                </a:ext>
              </a:extLst>
            </p:cNvPr>
            <p:cNvSpPr/>
            <p:nvPr userDrawn="1"/>
          </p:nvSpPr>
          <p:spPr>
            <a:xfrm flipH="1">
              <a:off x="13304700" y="2605092"/>
              <a:ext cx="166007" cy="1168992"/>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8" name="TextBox 127">
              <a:extLst>
                <a:ext uri="{FF2B5EF4-FFF2-40B4-BE49-F238E27FC236}">
                  <a16:creationId xmlns:a16="http://schemas.microsoft.com/office/drawing/2014/main" id="{E16440AB-0342-44FB-B9D8-8900CDE6D1E4}"/>
                </a:ext>
              </a:extLst>
            </p:cNvPr>
            <p:cNvSpPr txBox="1"/>
            <p:nvPr userDrawn="1"/>
          </p:nvSpPr>
          <p:spPr>
            <a:xfrm>
              <a:off x="12494753" y="3709681"/>
              <a:ext cx="841983" cy="290849"/>
            </a:xfrm>
            <a:prstGeom prst="rect">
              <a:avLst/>
            </a:prstGeom>
            <a:noFill/>
          </p:spPr>
          <p:txBody>
            <a:bodyPr wrap="square" lIns="0" tIns="0" rIns="0" bIns="0" rtlCol="0">
              <a:spAutoFit/>
            </a:bodyPr>
            <a:lstStyle/>
            <a:p>
              <a:pPr algn="l">
                <a:lnSpc>
                  <a:spcPct val="90000"/>
                </a:lnSpc>
              </a:pPr>
              <a:r>
                <a:rPr lang="en-US" sz="700" b="1">
                  <a:solidFill>
                    <a:srgbClr val="000000"/>
                  </a:solidFill>
                </a:rPr>
                <a:t>Lighter / Darker versions for Data Visualizations only. </a:t>
              </a:r>
            </a:p>
          </p:txBody>
        </p:sp>
        <p:pic>
          <p:nvPicPr>
            <p:cNvPr id="129" name="Picture 128">
              <a:extLst>
                <a:ext uri="{FF2B5EF4-FFF2-40B4-BE49-F238E27FC236}">
                  <a16:creationId xmlns:a16="http://schemas.microsoft.com/office/drawing/2014/main" id="{060F8DDD-E0AB-4C62-A873-B8A380D556A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343753" y="1289200"/>
              <a:ext cx="1097249" cy="2017719"/>
            </a:xfrm>
            <a:prstGeom prst="rect">
              <a:avLst/>
            </a:prstGeom>
          </p:spPr>
        </p:pic>
        <p:sp>
          <p:nvSpPr>
            <p:cNvPr id="130" name="Rectangle 129">
              <a:extLst>
                <a:ext uri="{FF2B5EF4-FFF2-40B4-BE49-F238E27FC236}">
                  <a16:creationId xmlns:a16="http://schemas.microsoft.com/office/drawing/2014/main" id="{28C2DBDC-B004-48A0-8DBE-7C2CE99CC06F}"/>
                </a:ext>
              </a:extLst>
            </p:cNvPr>
            <p:cNvSpPr/>
            <p:nvPr userDrawn="1"/>
          </p:nvSpPr>
          <p:spPr>
            <a:xfrm>
              <a:off x="12353371" y="1616205"/>
              <a:ext cx="1074126"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a:solidFill>
                    <a:srgbClr val="000000"/>
                  </a:solidFill>
                </a:rPr>
                <a:t>Do not use these variants!</a:t>
              </a:r>
            </a:p>
          </p:txBody>
        </p:sp>
        <p:sp>
          <p:nvSpPr>
            <p:cNvPr id="131" name="Rectangle 130">
              <a:extLst>
                <a:ext uri="{FF2B5EF4-FFF2-40B4-BE49-F238E27FC236}">
                  <a16:creationId xmlns:a16="http://schemas.microsoft.com/office/drawing/2014/main" id="{A6FB9589-26A1-4B96-BB53-E76006A2CF3E}"/>
                </a:ext>
              </a:extLst>
            </p:cNvPr>
            <p:cNvSpPr/>
            <p:nvPr userDrawn="1"/>
          </p:nvSpPr>
          <p:spPr>
            <a:xfrm>
              <a:off x="12357206" y="2338634"/>
              <a:ext cx="1074370"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132" name="Rectangle 131">
              <a:extLst>
                <a:ext uri="{FF2B5EF4-FFF2-40B4-BE49-F238E27FC236}">
                  <a16:creationId xmlns:a16="http://schemas.microsoft.com/office/drawing/2014/main" id="{D987A984-CA4B-4FAD-A192-60298D6F66DC}"/>
                </a:ext>
              </a:extLst>
            </p:cNvPr>
            <p:cNvSpPr/>
            <p:nvPr userDrawn="1"/>
          </p:nvSpPr>
          <p:spPr>
            <a:xfrm>
              <a:off x="12781010" y="1481846"/>
              <a:ext cx="644483"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133" name="Rectangle 132">
              <a:extLst>
                <a:ext uri="{FF2B5EF4-FFF2-40B4-BE49-F238E27FC236}">
                  <a16:creationId xmlns:a16="http://schemas.microsoft.com/office/drawing/2014/main" id="{E2A21E2F-AC74-46A5-A8B2-ED280F5A0924}"/>
                </a:ext>
              </a:extLst>
            </p:cNvPr>
            <p:cNvSpPr/>
            <p:nvPr userDrawn="1"/>
          </p:nvSpPr>
          <p:spPr>
            <a:xfrm>
              <a:off x="12357206" y="2449369"/>
              <a:ext cx="1074370" cy="427471"/>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grpSp>
          <p:nvGrpSpPr>
            <p:cNvPr id="134" name="Group 133">
              <a:extLst>
                <a:ext uri="{FF2B5EF4-FFF2-40B4-BE49-F238E27FC236}">
                  <a16:creationId xmlns:a16="http://schemas.microsoft.com/office/drawing/2014/main" id="{C991D2D1-37BD-4DB5-8C15-E509488FD147}"/>
                </a:ext>
              </a:extLst>
            </p:cNvPr>
            <p:cNvGrpSpPr/>
            <p:nvPr userDrawn="1"/>
          </p:nvGrpSpPr>
          <p:grpSpPr>
            <a:xfrm>
              <a:off x="12364752" y="2345932"/>
              <a:ext cx="1055431" cy="88186"/>
              <a:chOff x="914335" y="6913770"/>
              <a:chExt cx="1109884" cy="100584"/>
            </a:xfrm>
            <a:noFill/>
          </p:grpSpPr>
          <p:sp>
            <p:nvSpPr>
              <p:cNvPr id="145" name="Rectangle 144">
                <a:extLst>
                  <a:ext uri="{FF2B5EF4-FFF2-40B4-BE49-F238E27FC236}">
                    <a16:creationId xmlns:a16="http://schemas.microsoft.com/office/drawing/2014/main" id="{6F86FE8A-D0F3-4FB1-A530-438ADB2AF07B}"/>
                  </a:ext>
                </a:extLst>
              </p:cNvPr>
              <p:cNvSpPr/>
              <p:nvPr/>
            </p:nvSpPr>
            <p:spPr>
              <a:xfrm>
                <a:off x="9143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1</a:t>
                </a:r>
              </a:p>
            </p:txBody>
          </p:sp>
          <p:sp>
            <p:nvSpPr>
              <p:cNvPr id="146" name="Rectangle 145">
                <a:extLst>
                  <a:ext uri="{FF2B5EF4-FFF2-40B4-BE49-F238E27FC236}">
                    <a16:creationId xmlns:a16="http://schemas.microsoft.com/office/drawing/2014/main" id="{FD46E44C-6113-4275-AA96-3D95006864AB}"/>
                  </a:ext>
                </a:extLst>
              </p:cNvPr>
              <p:cNvSpPr/>
              <p:nvPr/>
            </p:nvSpPr>
            <p:spPr>
              <a:xfrm>
                <a:off x="113862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3</a:t>
                </a:r>
              </a:p>
            </p:txBody>
          </p:sp>
          <p:sp>
            <p:nvSpPr>
              <p:cNvPr id="147" name="Rectangle 146">
                <a:extLst>
                  <a:ext uri="{FF2B5EF4-FFF2-40B4-BE49-F238E27FC236}">
                    <a16:creationId xmlns:a16="http://schemas.microsoft.com/office/drawing/2014/main" id="{1E3BB438-AA01-451D-94A9-5498B89060F1}"/>
                  </a:ext>
                </a:extLst>
              </p:cNvPr>
              <p:cNvSpPr/>
              <p:nvPr/>
            </p:nvSpPr>
            <p:spPr>
              <a:xfrm>
                <a:off x="1026479"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2</a:t>
                </a:r>
              </a:p>
            </p:txBody>
          </p:sp>
          <p:sp>
            <p:nvSpPr>
              <p:cNvPr id="148" name="Rectangle 147">
                <a:extLst>
                  <a:ext uri="{FF2B5EF4-FFF2-40B4-BE49-F238E27FC236}">
                    <a16:creationId xmlns:a16="http://schemas.microsoft.com/office/drawing/2014/main" id="{79B99A97-B69B-46F7-BCE8-84B3E99244BB}"/>
                  </a:ext>
                </a:extLst>
              </p:cNvPr>
              <p:cNvSpPr/>
              <p:nvPr/>
            </p:nvSpPr>
            <p:spPr>
              <a:xfrm>
                <a:off x="1250766"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nl-NL" sz="400" b="1" i="0" u="none" strike="noStrike" kern="0" cap="none" spc="0" normalizeH="0" baseline="0" noProof="0">
                    <a:ln>
                      <a:noFill/>
                    </a:ln>
                    <a:solidFill>
                      <a:srgbClr val="FFFFFF"/>
                    </a:solidFill>
                    <a:effectLst/>
                    <a:uLnTx/>
                    <a:uFillTx/>
                    <a:latin typeface="+mn-lt"/>
                    <a:cs typeface="Arial"/>
                  </a:rPr>
                  <a:t>4</a:t>
                </a:r>
              </a:p>
            </p:txBody>
          </p:sp>
          <p:sp>
            <p:nvSpPr>
              <p:cNvPr id="149" name="Rectangle 148">
                <a:extLst>
                  <a:ext uri="{FF2B5EF4-FFF2-40B4-BE49-F238E27FC236}">
                    <a16:creationId xmlns:a16="http://schemas.microsoft.com/office/drawing/2014/main" id="{29455D27-8897-459E-8721-0DDA7823B557}"/>
                  </a:ext>
                </a:extLst>
              </p:cNvPr>
              <p:cNvSpPr/>
              <p:nvPr/>
            </p:nvSpPr>
            <p:spPr>
              <a:xfrm>
                <a:off x="1362910"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5</a:t>
                </a:r>
              </a:p>
            </p:txBody>
          </p:sp>
          <p:sp>
            <p:nvSpPr>
              <p:cNvPr id="150" name="Rectangle 149">
                <a:extLst>
                  <a:ext uri="{FF2B5EF4-FFF2-40B4-BE49-F238E27FC236}">
                    <a16:creationId xmlns:a16="http://schemas.microsoft.com/office/drawing/2014/main" id="{87FADDB2-5C72-4901-8998-E973D33AEE90}"/>
                  </a:ext>
                </a:extLst>
              </p:cNvPr>
              <p:cNvSpPr/>
              <p:nvPr/>
            </p:nvSpPr>
            <p:spPr>
              <a:xfrm>
                <a:off x="1475053"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6</a:t>
                </a:r>
              </a:p>
            </p:txBody>
          </p:sp>
          <p:sp>
            <p:nvSpPr>
              <p:cNvPr id="151" name="Rectangle 150">
                <a:extLst>
                  <a:ext uri="{FF2B5EF4-FFF2-40B4-BE49-F238E27FC236}">
                    <a16:creationId xmlns:a16="http://schemas.microsoft.com/office/drawing/2014/main" id="{9523858B-646D-4E18-A740-82E192BDB5D8}"/>
                  </a:ext>
                </a:extLst>
              </p:cNvPr>
              <p:cNvSpPr/>
              <p:nvPr/>
            </p:nvSpPr>
            <p:spPr>
              <a:xfrm>
                <a:off x="1587197"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7</a:t>
                </a:r>
              </a:p>
            </p:txBody>
          </p:sp>
          <p:sp>
            <p:nvSpPr>
              <p:cNvPr id="152" name="Rectangle 151">
                <a:extLst>
                  <a:ext uri="{FF2B5EF4-FFF2-40B4-BE49-F238E27FC236}">
                    <a16:creationId xmlns:a16="http://schemas.microsoft.com/office/drawing/2014/main" id="{BB123319-FC29-4C57-B255-F46BD2FAF266}"/>
                  </a:ext>
                </a:extLst>
              </p:cNvPr>
              <p:cNvSpPr/>
              <p:nvPr/>
            </p:nvSpPr>
            <p:spPr>
              <a:xfrm>
                <a:off x="169934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8</a:t>
                </a:r>
              </a:p>
            </p:txBody>
          </p:sp>
          <p:sp>
            <p:nvSpPr>
              <p:cNvPr id="153" name="Rectangle 152">
                <a:extLst>
                  <a:ext uri="{FF2B5EF4-FFF2-40B4-BE49-F238E27FC236}">
                    <a16:creationId xmlns:a16="http://schemas.microsoft.com/office/drawing/2014/main" id="{4CA01E45-8A22-420C-A847-D454B168C865}"/>
                  </a:ext>
                </a:extLst>
              </p:cNvPr>
              <p:cNvSpPr/>
              <p:nvPr/>
            </p:nvSpPr>
            <p:spPr>
              <a:xfrm>
                <a:off x="1811488"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pt-BR" sz="400" b="1" i="0" u="none" strike="noStrike" kern="0" cap="none" spc="0" normalizeH="0" baseline="0" noProof="0">
                    <a:ln>
                      <a:noFill/>
                    </a:ln>
                    <a:solidFill>
                      <a:srgbClr val="FFFFFF"/>
                    </a:solidFill>
                    <a:effectLst/>
                    <a:uLnTx/>
                    <a:uFillTx/>
                    <a:latin typeface="+mn-lt"/>
                    <a:cs typeface="Arial"/>
                  </a:rPr>
                  <a:t>9</a:t>
                </a:r>
              </a:p>
            </p:txBody>
          </p:sp>
          <p:sp>
            <p:nvSpPr>
              <p:cNvPr id="154" name="Rectangle 153">
                <a:extLst>
                  <a:ext uri="{FF2B5EF4-FFF2-40B4-BE49-F238E27FC236}">
                    <a16:creationId xmlns:a16="http://schemas.microsoft.com/office/drawing/2014/main" id="{963634B5-AAC3-44B5-B0D3-628E57C9FD6A}"/>
                  </a:ext>
                </a:extLst>
              </p:cNvPr>
              <p:cNvSpPr/>
              <p:nvPr/>
            </p:nvSpPr>
            <p:spPr>
              <a:xfrm>
                <a:off x="19236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10</a:t>
                </a:r>
              </a:p>
            </p:txBody>
          </p:sp>
        </p:grpSp>
        <p:pic>
          <p:nvPicPr>
            <p:cNvPr id="135" name="Graphic 134" descr="Close with solid fill">
              <a:extLst>
                <a:ext uri="{FF2B5EF4-FFF2-40B4-BE49-F238E27FC236}">
                  <a16:creationId xmlns:a16="http://schemas.microsoft.com/office/drawing/2014/main" id="{8D2279F7-0C9C-4E51-9FB4-5E6623AD1CF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359990" y="3132474"/>
              <a:ext cx="100919" cy="100919"/>
            </a:xfrm>
            <a:prstGeom prst="rect">
              <a:avLst/>
            </a:prstGeom>
          </p:spPr>
        </p:pic>
        <p:pic>
          <p:nvPicPr>
            <p:cNvPr id="136" name="Graphic 135" descr="Close with solid fill">
              <a:extLst>
                <a:ext uri="{FF2B5EF4-FFF2-40B4-BE49-F238E27FC236}">
                  <a16:creationId xmlns:a16="http://schemas.microsoft.com/office/drawing/2014/main" id="{0C31225C-1ADB-4355-99BB-904BB6A51D7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468758" y="3132474"/>
              <a:ext cx="100919" cy="100919"/>
            </a:xfrm>
            <a:prstGeom prst="rect">
              <a:avLst/>
            </a:prstGeom>
          </p:spPr>
        </p:pic>
        <p:pic>
          <p:nvPicPr>
            <p:cNvPr id="137" name="Graphic 136" descr="Close with solid fill">
              <a:extLst>
                <a:ext uri="{FF2B5EF4-FFF2-40B4-BE49-F238E27FC236}">
                  <a16:creationId xmlns:a16="http://schemas.microsoft.com/office/drawing/2014/main" id="{44579A1A-1733-4E11-B026-998B84CA122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572765" y="3132473"/>
              <a:ext cx="100919" cy="100919"/>
            </a:xfrm>
            <a:prstGeom prst="rect">
              <a:avLst/>
            </a:prstGeom>
          </p:spPr>
        </p:pic>
        <p:pic>
          <p:nvPicPr>
            <p:cNvPr id="138" name="Graphic 137" descr="Close with solid fill">
              <a:extLst>
                <a:ext uri="{FF2B5EF4-FFF2-40B4-BE49-F238E27FC236}">
                  <a16:creationId xmlns:a16="http://schemas.microsoft.com/office/drawing/2014/main" id="{ADA88A87-03D6-4584-8836-B230DC60ABB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679153" y="3132472"/>
              <a:ext cx="100919" cy="100919"/>
            </a:xfrm>
            <a:prstGeom prst="rect">
              <a:avLst/>
            </a:prstGeom>
          </p:spPr>
        </p:pic>
        <p:pic>
          <p:nvPicPr>
            <p:cNvPr id="139" name="Graphic 138" descr="Close with solid fill">
              <a:extLst>
                <a:ext uri="{FF2B5EF4-FFF2-40B4-BE49-F238E27FC236}">
                  <a16:creationId xmlns:a16="http://schemas.microsoft.com/office/drawing/2014/main" id="{AE3F76C9-0210-42C4-B398-C5E011481E73}"/>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85541" y="3132471"/>
              <a:ext cx="100919" cy="100919"/>
            </a:xfrm>
            <a:prstGeom prst="rect">
              <a:avLst/>
            </a:prstGeom>
          </p:spPr>
        </p:pic>
        <p:pic>
          <p:nvPicPr>
            <p:cNvPr id="140" name="Graphic 139" descr="Close with solid fill">
              <a:extLst>
                <a:ext uri="{FF2B5EF4-FFF2-40B4-BE49-F238E27FC236}">
                  <a16:creationId xmlns:a16="http://schemas.microsoft.com/office/drawing/2014/main" id="{03E12753-F9F3-45F7-BBF6-98126B643EA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891929" y="3132470"/>
              <a:ext cx="100919" cy="100919"/>
            </a:xfrm>
            <a:prstGeom prst="rect">
              <a:avLst/>
            </a:prstGeom>
          </p:spPr>
        </p:pic>
        <p:pic>
          <p:nvPicPr>
            <p:cNvPr id="141" name="Graphic 140" descr="Close with solid fill">
              <a:extLst>
                <a:ext uri="{FF2B5EF4-FFF2-40B4-BE49-F238E27FC236}">
                  <a16:creationId xmlns:a16="http://schemas.microsoft.com/office/drawing/2014/main" id="{21FACDFF-5BE9-4FDB-AD4E-80529CBCF03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998317" y="3132469"/>
              <a:ext cx="100919" cy="100919"/>
            </a:xfrm>
            <a:prstGeom prst="rect">
              <a:avLst/>
            </a:prstGeom>
          </p:spPr>
        </p:pic>
        <p:pic>
          <p:nvPicPr>
            <p:cNvPr id="142" name="Graphic 141" descr="Close with solid fill">
              <a:extLst>
                <a:ext uri="{FF2B5EF4-FFF2-40B4-BE49-F238E27FC236}">
                  <a16:creationId xmlns:a16="http://schemas.microsoft.com/office/drawing/2014/main" id="{4CF35E32-76F3-4C85-BDBB-4421C6776ED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104705" y="3132468"/>
              <a:ext cx="100919" cy="100919"/>
            </a:xfrm>
            <a:prstGeom prst="rect">
              <a:avLst/>
            </a:prstGeom>
          </p:spPr>
        </p:pic>
        <p:pic>
          <p:nvPicPr>
            <p:cNvPr id="143" name="Graphic 142" descr="Close with solid fill">
              <a:extLst>
                <a:ext uri="{FF2B5EF4-FFF2-40B4-BE49-F238E27FC236}">
                  <a16:creationId xmlns:a16="http://schemas.microsoft.com/office/drawing/2014/main" id="{05239F2F-1535-4B76-B809-47DFDD07DA5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211093" y="3132467"/>
              <a:ext cx="100919" cy="100919"/>
            </a:xfrm>
            <a:prstGeom prst="rect">
              <a:avLst/>
            </a:prstGeom>
          </p:spPr>
        </p:pic>
        <p:pic>
          <p:nvPicPr>
            <p:cNvPr id="144" name="Graphic 143" descr="Close with solid fill">
              <a:extLst>
                <a:ext uri="{FF2B5EF4-FFF2-40B4-BE49-F238E27FC236}">
                  <a16:creationId xmlns:a16="http://schemas.microsoft.com/office/drawing/2014/main" id="{18B9E725-ACCF-439F-B592-2C4DCD3A875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17481" y="3132466"/>
              <a:ext cx="100919" cy="100919"/>
            </a:xfrm>
            <a:prstGeom prst="rect">
              <a:avLst/>
            </a:prstGeom>
          </p:spPr>
        </p:pic>
      </p:grpSp>
      <p:pic>
        <p:nvPicPr>
          <p:cNvPr id="9" name="Picture 8" descr="Text&#10;&#10;Description automatically generated with medium confidence">
            <a:extLst>
              <a:ext uri="{FF2B5EF4-FFF2-40B4-BE49-F238E27FC236}">
                <a16:creationId xmlns:a16="http://schemas.microsoft.com/office/drawing/2014/main" id="{908E8208-6ABE-E83C-2551-E91B4462DAB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63349" y="6171367"/>
            <a:ext cx="921979" cy="468199"/>
          </a:xfrm>
          <a:prstGeom prst="rect">
            <a:avLst/>
          </a:prstGeom>
        </p:spPr>
      </p:pic>
    </p:spTree>
    <p:extLst>
      <p:ext uri="{BB962C8B-B14F-4D97-AF65-F5344CB8AC3E}">
        <p14:creationId xmlns:p14="http://schemas.microsoft.com/office/powerpoint/2010/main" val="2574927552"/>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tatement 2">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13EEB24-B437-445E-BC0C-6266A645BE70}"/>
              </a:ext>
            </a:extLst>
          </p:cNvPr>
          <p:cNvSpPr>
            <a:spLocks noGrp="1"/>
          </p:cNvSpPr>
          <p:nvPr>
            <p:ph type="dt" sz="half" idx="10"/>
          </p:nvPr>
        </p:nvSpPr>
        <p:spPr/>
        <p:txBody>
          <a:bodyPr/>
          <a:lstStyle/>
          <a:p>
            <a:fld id="{D39362A9-CBC9-493F-9779-E609C5CF1FF1}" type="datetime4">
              <a:rPr lang="en-US" smtClean="0"/>
              <a:t>September 27, 2024</a:t>
            </a:fld>
            <a:endParaRPr lang="en-US"/>
          </a:p>
        </p:txBody>
      </p:sp>
      <p:sp>
        <p:nvSpPr>
          <p:cNvPr id="4" name="Footer Placeholder 3">
            <a:extLst>
              <a:ext uri="{FF2B5EF4-FFF2-40B4-BE49-F238E27FC236}">
                <a16:creationId xmlns:a16="http://schemas.microsoft.com/office/drawing/2014/main" id="{D902682C-9645-49CB-B172-BAA7F6EF0E05}"/>
              </a:ext>
            </a:extLst>
          </p:cNvPr>
          <p:cNvSpPr>
            <a:spLocks noGrp="1"/>
          </p:cNvSpPr>
          <p:nvPr>
            <p:ph type="ftr" sz="quarter" idx="11"/>
          </p:nvPr>
        </p:nvSpPr>
        <p:spPr/>
        <p:txBody>
          <a:bodyPr/>
          <a:lstStyle/>
          <a:p>
            <a:r>
              <a:rPr lang="en-US"/>
              <a:t>S&amp;P Global Commodity Insights</a:t>
            </a:r>
          </a:p>
        </p:txBody>
      </p:sp>
      <p:sp>
        <p:nvSpPr>
          <p:cNvPr id="5" name="Slide Number Placeholder 4">
            <a:extLst>
              <a:ext uri="{FF2B5EF4-FFF2-40B4-BE49-F238E27FC236}">
                <a16:creationId xmlns:a16="http://schemas.microsoft.com/office/drawing/2014/main" id="{CC8E1BF1-FE4A-46AB-98F2-7D703B37EFBB}"/>
              </a:ext>
            </a:extLst>
          </p:cNvPr>
          <p:cNvSpPr>
            <a:spLocks noGrp="1"/>
          </p:cNvSpPr>
          <p:nvPr>
            <p:ph type="sldNum" sz="quarter" idx="12"/>
          </p:nvPr>
        </p:nvSpPr>
        <p:spPr/>
        <p:txBody>
          <a:bodyPr/>
          <a:lstStyle/>
          <a:p>
            <a:fld id="{5CFA18E4-D58E-4B28-B105-28D9665A8EBC}" type="slidenum">
              <a:rPr lang="en-US" smtClean="0"/>
              <a:pPr/>
              <a:t>‹#›</a:t>
            </a:fld>
            <a:endParaRPr lang="en-US"/>
          </a:p>
        </p:txBody>
      </p:sp>
      <p:sp>
        <p:nvSpPr>
          <p:cNvPr id="7" name="Text Placeholder 6">
            <a:extLst>
              <a:ext uri="{FF2B5EF4-FFF2-40B4-BE49-F238E27FC236}">
                <a16:creationId xmlns:a16="http://schemas.microsoft.com/office/drawing/2014/main" id="{1AB13624-E523-41DF-BB78-1DA6E2F42586}"/>
              </a:ext>
            </a:extLst>
          </p:cNvPr>
          <p:cNvSpPr>
            <a:spLocks noGrp="1"/>
          </p:cNvSpPr>
          <p:nvPr>
            <p:ph type="body" sz="quarter" idx="13" hasCustomPrompt="1"/>
          </p:nvPr>
        </p:nvSpPr>
        <p:spPr>
          <a:xfrm>
            <a:off x="567040" y="1306286"/>
            <a:ext cx="7114032" cy="3804462"/>
          </a:xfrm>
        </p:spPr>
        <p:txBody>
          <a:bodyPr>
            <a:normAutofit/>
          </a:bodyPr>
          <a:lstStyle>
            <a:lvl1pPr marL="0" indent="0">
              <a:buNone/>
              <a:defRPr sz="3600">
                <a:latin typeface="+mj-lt"/>
                <a:cs typeface="+mj-cs"/>
              </a:defRPr>
            </a:lvl1pPr>
            <a:lvl2pPr marL="0" indent="0">
              <a:buNone/>
              <a:defRPr/>
            </a:lvl2pPr>
            <a:lvl3pPr marL="0" indent="0">
              <a:buNone/>
              <a:defRPr/>
            </a:lvl3pPr>
            <a:lvl4pPr marL="0" indent="0">
              <a:buNone/>
              <a:defRPr/>
            </a:lvl4pPr>
            <a:lvl5pPr marL="0" indent="0">
              <a:buNone/>
              <a:defRPr/>
            </a:lvl5pPr>
          </a:lstStyle>
          <a:p>
            <a:pPr lvl="0"/>
            <a:r>
              <a:rPr lang="en-US"/>
              <a:t>[Add statement/content]</a:t>
            </a:r>
          </a:p>
        </p:txBody>
      </p:sp>
      <p:sp>
        <p:nvSpPr>
          <p:cNvPr id="2" name="Title 1">
            <a:extLst>
              <a:ext uri="{FF2B5EF4-FFF2-40B4-BE49-F238E27FC236}">
                <a16:creationId xmlns:a16="http://schemas.microsoft.com/office/drawing/2014/main" id="{101B079F-BF60-44C9-A538-F1F4179D486D}"/>
              </a:ext>
            </a:extLst>
          </p:cNvPr>
          <p:cNvSpPr>
            <a:spLocks noGrp="1"/>
          </p:cNvSpPr>
          <p:nvPr>
            <p:ph type="title" hasCustomPrompt="1"/>
          </p:nvPr>
        </p:nvSpPr>
        <p:spPr>
          <a:xfrm>
            <a:off x="567039" y="651300"/>
            <a:ext cx="11064240" cy="402336"/>
          </a:xfrm>
        </p:spPr>
        <p:txBody>
          <a:bodyPr/>
          <a:lstStyle/>
          <a:p>
            <a:r>
              <a:rPr lang="en-US"/>
              <a:t>[Headline]</a:t>
            </a:r>
          </a:p>
        </p:txBody>
      </p:sp>
      <p:cxnSp>
        <p:nvCxnSpPr>
          <p:cNvPr id="13" name="Straight Connector 12">
            <a:extLst>
              <a:ext uri="{FF2B5EF4-FFF2-40B4-BE49-F238E27FC236}">
                <a16:creationId xmlns:a16="http://schemas.microsoft.com/office/drawing/2014/main" id="{E2B33203-91A6-4922-866A-9512AB1994C5}"/>
              </a:ext>
            </a:extLst>
          </p:cNvPr>
          <p:cNvCxnSpPr/>
          <p:nvPr userDrawn="1"/>
        </p:nvCxnSpPr>
        <p:spPr>
          <a:xfrm>
            <a:off x="-395621"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E600078-6923-4E76-A031-9A136210DC71}"/>
              </a:ext>
            </a:extLst>
          </p:cNvPr>
          <p:cNvCxnSpPr/>
          <p:nvPr userDrawn="1"/>
        </p:nvCxnSpPr>
        <p:spPr>
          <a:xfrm>
            <a:off x="12192000"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120EED7-676D-4E71-9B26-36360D4AAA94}"/>
              </a:ext>
            </a:extLst>
          </p:cNvPr>
          <p:cNvSpPr txBox="1"/>
          <p:nvPr userDrawn="1"/>
        </p:nvSpPr>
        <p:spPr>
          <a:xfrm>
            <a:off x="12287024" y="6093490"/>
            <a:ext cx="1236181" cy="142555"/>
          </a:xfrm>
          <a:prstGeom prst="rect">
            <a:avLst/>
          </a:prstGeom>
          <a:noFill/>
        </p:spPr>
        <p:txBody>
          <a:bodyPr wrap="square" lIns="0" tIns="0" rIns="0" bIns="0" rtlCol="0">
            <a:noAutofit/>
          </a:bodyPr>
          <a:lstStyle/>
          <a:p>
            <a:pPr algn="l"/>
            <a:r>
              <a:rPr lang="en-US" sz="700">
                <a:solidFill>
                  <a:schemeClr val="bg2">
                    <a:lumMod val="50000"/>
                  </a:schemeClr>
                </a:solidFill>
                <a:latin typeface="+mn-lt"/>
              </a:rPr>
              <a:t>No content below the line</a:t>
            </a:r>
          </a:p>
        </p:txBody>
      </p:sp>
      <p:sp>
        <p:nvSpPr>
          <p:cNvPr id="17" name="TextBox 16">
            <a:extLst>
              <a:ext uri="{FF2B5EF4-FFF2-40B4-BE49-F238E27FC236}">
                <a16:creationId xmlns:a16="http://schemas.microsoft.com/office/drawing/2014/main" id="{89660DCA-5654-4FF6-9E58-703676E163CF}"/>
              </a:ext>
            </a:extLst>
          </p:cNvPr>
          <p:cNvSpPr txBox="1"/>
          <p:nvPr userDrawn="1"/>
        </p:nvSpPr>
        <p:spPr>
          <a:xfrm>
            <a:off x="-1162279" y="6084781"/>
            <a:ext cx="1082336" cy="142555"/>
          </a:xfrm>
          <a:prstGeom prst="rect">
            <a:avLst/>
          </a:prstGeom>
          <a:noFill/>
        </p:spPr>
        <p:txBody>
          <a:bodyPr wrap="square" lIns="0" tIns="0" rIns="0" bIns="0" rtlCol="0">
            <a:noAutofit/>
          </a:bodyPr>
          <a:lstStyle/>
          <a:p>
            <a:pPr algn="r"/>
            <a:r>
              <a:rPr lang="en-US" sz="700">
                <a:solidFill>
                  <a:schemeClr val="bg2">
                    <a:lumMod val="50000"/>
                  </a:schemeClr>
                </a:solidFill>
                <a:latin typeface="+mn-lt"/>
              </a:rPr>
              <a:t>No content below the line</a:t>
            </a:r>
          </a:p>
        </p:txBody>
      </p:sp>
    </p:spTree>
    <p:extLst>
      <p:ext uri="{BB962C8B-B14F-4D97-AF65-F5344CB8AC3E}">
        <p14:creationId xmlns:p14="http://schemas.microsoft.com/office/powerpoint/2010/main" val="4027313836"/>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Statement 3">
    <p:bg>
      <p:bgPr>
        <a:solidFill>
          <a:schemeClr val="accent1"/>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0CCAE01-59DC-4E88-921F-BE5E9D9EB4FB}"/>
              </a:ext>
            </a:extLst>
          </p:cNvPr>
          <p:cNvGrpSpPr/>
          <p:nvPr userDrawn="1"/>
        </p:nvGrpSpPr>
        <p:grpSpPr>
          <a:xfrm>
            <a:off x="12192996" y="647702"/>
            <a:ext cx="139664" cy="5046663"/>
            <a:chOff x="12192996" y="647700"/>
            <a:chExt cx="139664" cy="5046663"/>
          </a:xfrm>
        </p:grpSpPr>
        <p:cxnSp>
          <p:nvCxnSpPr>
            <p:cNvPr id="73" name="Straight Connector 72">
              <a:extLst>
                <a:ext uri="{FF2B5EF4-FFF2-40B4-BE49-F238E27FC236}">
                  <a16:creationId xmlns:a16="http://schemas.microsoft.com/office/drawing/2014/main" id="{5BD76DF5-41AA-496E-AD7A-32322B736E9E}"/>
                </a:ext>
              </a:extLst>
            </p:cNvPr>
            <p:cNvCxnSpPr/>
            <p:nvPr userDrawn="1"/>
          </p:nvCxnSpPr>
          <p:spPr>
            <a:xfrm>
              <a:off x="12192996"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4" name="Group 73">
              <a:extLst>
                <a:ext uri="{FF2B5EF4-FFF2-40B4-BE49-F238E27FC236}">
                  <a16:creationId xmlns:a16="http://schemas.microsoft.com/office/drawing/2014/main" id="{EE3360EA-5FA6-4D08-9718-F1BF67A6AD82}"/>
                </a:ext>
              </a:extLst>
            </p:cNvPr>
            <p:cNvGrpSpPr/>
            <p:nvPr userDrawn="1"/>
          </p:nvGrpSpPr>
          <p:grpSpPr>
            <a:xfrm>
              <a:off x="12202508" y="647700"/>
              <a:ext cx="130152" cy="5046663"/>
              <a:chOff x="12202508" y="647700"/>
              <a:chExt cx="130152" cy="5046663"/>
            </a:xfrm>
          </p:grpSpPr>
          <p:cxnSp>
            <p:nvCxnSpPr>
              <p:cNvPr id="75" name="Straight Connector 74">
                <a:extLst>
                  <a:ext uri="{FF2B5EF4-FFF2-40B4-BE49-F238E27FC236}">
                    <a16:creationId xmlns:a16="http://schemas.microsoft.com/office/drawing/2014/main" id="{8F89F633-8F0A-4463-94A9-D54366C94E83}"/>
                  </a:ext>
                </a:extLst>
              </p:cNvPr>
              <p:cNvCxnSpPr/>
              <p:nvPr userDrawn="1"/>
            </p:nvCxnSpPr>
            <p:spPr>
              <a:xfrm>
                <a:off x="12202508"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B05127F-839A-4F66-86C2-D800184D100E}"/>
                  </a:ext>
                </a:extLst>
              </p:cNvPr>
              <p:cNvCxnSpPr/>
              <p:nvPr userDrawn="1"/>
            </p:nvCxnSpPr>
            <p:spPr>
              <a:xfrm>
                <a:off x="12202508"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9F77EA60-4120-4924-A485-FA03B46FCCC3}"/>
                  </a:ext>
                </a:extLst>
              </p:cNvPr>
              <p:cNvCxnSpPr/>
              <p:nvPr userDrawn="1"/>
            </p:nvCxnSpPr>
            <p:spPr>
              <a:xfrm>
                <a:off x="12202508"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47EFF73C-4D7F-43FB-84FE-B1473BBA8C2E}"/>
                  </a:ext>
                </a:extLst>
              </p:cNvPr>
              <p:cNvCxnSpPr/>
              <p:nvPr userDrawn="1"/>
            </p:nvCxnSpPr>
            <p:spPr>
              <a:xfrm>
                <a:off x="12202508"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E56D527E-7050-4614-BA55-88F48FDC4AF4}"/>
                  </a:ext>
                </a:extLst>
              </p:cNvPr>
              <p:cNvCxnSpPr/>
              <p:nvPr userDrawn="1"/>
            </p:nvCxnSpPr>
            <p:spPr>
              <a:xfrm>
                <a:off x="12202508"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80" name="Group 79">
            <a:extLst>
              <a:ext uri="{FF2B5EF4-FFF2-40B4-BE49-F238E27FC236}">
                <a16:creationId xmlns:a16="http://schemas.microsoft.com/office/drawing/2014/main" id="{CFC66347-E73B-493C-B928-B6BE1E675437}"/>
              </a:ext>
            </a:extLst>
          </p:cNvPr>
          <p:cNvGrpSpPr/>
          <p:nvPr userDrawn="1"/>
        </p:nvGrpSpPr>
        <p:grpSpPr>
          <a:xfrm>
            <a:off x="-130152" y="647702"/>
            <a:ext cx="130152" cy="5046663"/>
            <a:chOff x="-130152" y="647700"/>
            <a:chExt cx="130152" cy="5046663"/>
          </a:xfrm>
        </p:grpSpPr>
        <p:cxnSp>
          <p:nvCxnSpPr>
            <p:cNvPr id="81" name="Straight Connector 80">
              <a:extLst>
                <a:ext uri="{FF2B5EF4-FFF2-40B4-BE49-F238E27FC236}">
                  <a16:creationId xmlns:a16="http://schemas.microsoft.com/office/drawing/2014/main" id="{D3D9D576-7829-4468-8DE6-C38299223D66}"/>
                </a:ext>
              </a:extLst>
            </p:cNvPr>
            <p:cNvCxnSpPr/>
            <p:nvPr userDrawn="1"/>
          </p:nvCxnSpPr>
          <p:spPr>
            <a:xfrm>
              <a:off x="-130152"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B549D99A-5D11-43C1-90E6-9FE97FC1ED8D}"/>
                </a:ext>
              </a:extLst>
            </p:cNvPr>
            <p:cNvCxnSpPr/>
            <p:nvPr userDrawn="1"/>
          </p:nvCxnSpPr>
          <p:spPr>
            <a:xfrm>
              <a:off x="-130152"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CCB601F2-7B85-435F-BB06-36317A2C9EA8}"/>
                </a:ext>
              </a:extLst>
            </p:cNvPr>
            <p:cNvCxnSpPr/>
            <p:nvPr userDrawn="1"/>
          </p:nvCxnSpPr>
          <p:spPr>
            <a:xfrm>
              <a:off x="-130152"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8B2B95BE-1474-4867-852C-47DCA74C6366}"/>
                </a:ext>
              </a:extLst>
            </p:cNvPr>
            <p:cNvCxnSpPr/>
            <p:nvPr userDrawn="1"/>
          </p:nvCxnSpPr>
          <p:spPr>
            <a:xfrm>
              <a:off x="-130152"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321C0D12-E9BD-451A-B9EC-6554EDF2FE96}"/>
                </a:ext>
              </a:extLst>
            </p:cNvPr>
            <p:cNvCxnSpPr/>
            <p:nvPr userDrawn="1"/>
          </p:nvCxnSpPr>
          <p:spPr>
            <a:xfrm>
              <a:off x="-130152"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F7B9D41-9CEF-4F78-A5DB-F9F9C8636C75}"/>
                </a:ext>
              </a:extLst>
            </p:cNvPr>
            <p:cNvCxnSpPr/>
            <p:nvPr userDrawn="1"/>
          </p:nvCxnSpPr>
          <p:spPr>
            <a:xfrm>
              <a:off x="-130152"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 name="Date Placeholder 2">
            <a:extLst>
              <a:ext uri="{FF2B5EF4-FFF2-40B4-BE49-F238E27FC236}">
                <a16:creationId xmlns:a16="http://schemas.microsoft.com/office/drawing/2014/main" id="{013EEB24-B437-445E-BC0C-6266A645BE70}"/>
              </a:ext>
            </a:extLst>
          </p:cNvPr>
          <p:cNvSpPr>
            <a:spLocks noGrp="1"/>
          </p:cNvSpPr>
          <p:nvPr>
            <p:ph type="dt" sz="half" idx="10"/>
          </p:nvPr>
        </p:nvSpPr>
        <p:spPr/>
        <p:txBody>
          <a:bodyPr/>
          <a:lstStyle/>
          <a:p>
            <a:fld id="{2011FBA4-1641-466A-8599-76766819565C}" type="datetime4">
              <a:rPr lang="en-US" smtClean="0"/>
              <a:t>September 27, 2024</a:t>
            </a:fld>
            <a:endParaRPr lang="en-US"/>
          </a:p>
        </p:txBody>
      </p:sp>
      <p:sp>
        <p:nvSpPr>
          <p:cNvPr id="4" name="Footer Placeholder 3">
            <a:extLst>
              <a:ext uri="{FF2B5EF4-FFF2-40B4-BE49-F238E27FC236}">
                <a16:creationId xmlns:a16="http://schemas.microsoft.com/office/drawing/2014/main" id="{D902682C-9645-49CB-B172-BAA7F6EF0E05}"/>
              </a:ext>
            </a:extLst>
          </p:cNvPr>
          <p:cNvSpPr>
            <a:spLocks noGrp="1"/>
          </p:cNvSpPr>
          <p:nvPr>
            <p:ph type="ftr" sz="quarter" idx="11"/>
          </p:nvPr>
        </p:nvSpPr>
        <p:spPr/>
        <p:txBody>
          <a:bodyPr/>
          <a:lstStyle/>
          <a:p>
            <a:r>
              <a:rPr lang="en-US"/>
              <a:t>S&amp;P Global Commodity Insights</a:t>
            </a:r>
          </a:p>
        </p:txBody>
      </p:sp>
      <p:sp>
        <p:nvSpPr>
          <p:cNvPr id="5" name="Slide Number Placeholder 4">
            <a:extLst>
              <a:ext uri="{FF2B5EF4-FFF2-40B4-BE49-F238E27FC236}">
                <a16:creationId xmlns:a16="http://schemas.microsoft.com/office/drawing/2014/main" id="{CC8E1BF1-FE4A-46AB-98F2-7D703B37EFBB}"/>
              </a:ext>
            </a:extLst>
          </p:cNvPr>
          <p:cNvSpPr>
            <a:spLocks noGrp="1"/>
          </p:cNvSpPr>
          <p:nvPr>
            <p:ph type="sldNum" sz="quarter" idx="12"/>
          </p:nvPr>
        </p:nvSpPr>
        <p:spPr/>
        <p:txBody>
          <a:bodyPr/>
          <a:lstStyle/>
          <a:p>
            <a:fld id="{5CFA18E4-D58E-4B28-B105-28D9665A8EBC}" type="slidenum">
              <a:rPr lang="en-US" smtClean="0"/>
              <a:pPr/>
              <a:t>‹#›</a:t>
            </a:fld>
            <a:endParaRPr lang="en-US"/>
          </a:p>
        </p:txBody>
      </p:sp>
      <p:sp>
        <p:nvSpPr>
          <p:cNvPr id="2" name="Title 1">
            <a:extLst>
              <a:ext uri="{FF2B5EF4-FFF2-40B4-BE49-F238E27FC236}">
                <a16:creationId xmlns:a16="http://schemas.microsoft.com/office/drawing/2014/main" id="{B3AAFD20-A15B-4A93-9447-65969ACB32EB}"/>
              </a:ext>
            </a:extLst>
          </p:cNvPr>
          <p:cNvSpPr>
            <a:spLocks noGrp="1"/>
          </p:cNvSpPr>
          <p:nvPr>
            <p:ph type="title" hasCustomPrompt="1"/>
          </p:nvPr>
        </p:nvSpPr>
        <p:spPr>
          <a:xfrm>
            <a:off x="567039" y="651300"/>
            <a:ext cx="11064788" cy="402336"/>
          </a:xfrm>
        </p:spPr>
        <p:txBody>
          <a:bodyPr/>
          <a:lstStyle/>
          <a:p>
            <a:r>
              <a:rPr lang="en-US"/>
              <a:t>[Headline]</a:t>
            </a:r>
          </a:p>
        </p:txBody>
      </p:sp>
      <p:sp>
        <p:nvSpPr>
          <p:cNvPr id="14" name="Text Placeholder 6">
            <a:extLst>
              <a:ext uri="{FF2B5EF4-FFF2-40B4-BE49-F238E27FC236}">
                <a16:creationId xmlns:a16="http://schemas.microsoft.com/office/drawing/2014/main" id="{09A8B49A-889B-4A3E-9EF2-CBEB09152E4D}"/>
              </a:ext>
            </a:extLst>
          </p:cNvPr>
          <p:cNvSpPr>
            <a:spLocks noGrp="1"/>
          </p:cNvSpPr>
          <p:nvPr>
            <p:ph type="body" sz="quarter" idx="13" hasCustomPrompt="1"/>
          </p:nvPr>
        </p:nvSpPr>
        <p:spPr>
          <a:xfrm>
            <a:off x="567040" y="1306286"/>
            <a:ext cx="7114032" cy="3804462"/>
          </a:xfrm>
        </p:spPr>
        <p:txBody>
          <a:bodyPr>
            <a:normAutofit/>
          </a:bodyPr>
          <a:lstStyle>
            <a:lvl1pPr marL="0" indent="0">
              <a:buNone/>
              <a:defRPr sz="3600">
                <a:latin typeface="+mj-lt"/>
                <a:cs typeface="+mj-cs"/>
              </a:defRPr>
            </a:lvl1pPr>
            <a:lvl2pPr marL="0" indent="0">
              <a:buNone/>
              <a:defRPr/>
            </a:lvl2pPr>
            <a:lvl3pPr marL="0" indent="0">
              <a:buNone/>
              <a:defRPr/>
            </a:lvl3pPr>
            <a:lvl4pPr marL="0" indent="0">
              <a:buNone/>
              <a:defRPr/>
            </a:lvl4pPr>
            <a:lvl5pPr marL="0" indent="0">
              <a:buNone/>
              <a:defRPr/>
            </a:lvl5pPr>
          </a:lstStyle>
          <a:p>
            <a:pPr lvl="0"/>
            <a:r>
              <a:rPr lang="en-US"/>
              <a:t>[Add statement/content]</a:t>
            </a:r>
          </a:p>
        </p:txBody>
      </p:sp>
      <p:cxnSp>
        <p:nvCxnSpPr>
          <p:cNvPr id="15" name="Straight Connector 14">
            <a:extLst>
              <a:ext uri="{FF2B5EF4-FFF2-40B4-BE49-F238E27FC236}">
                <a16:creationId xmlns:a16="http://schemas.microsoft.com/office/drawing/2014/main" id="{68FE3A5A-F8EE-4F91-82BA-79DDB2E057D1}"/>
              </a:ext>
            </a:extLst>
          </p:cNvPr>
          <p:cNvCxnSpPr/>
          <p:nvPr userDrawn="1"/>
        </p:nvCxnSpPr>
        <p:spPr>
          <a:xfrm>
            <a:off x="-395621"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A483E81-87D1-4D03-B83D-B596FE544F21}"/>
              </a:ext>
            </a:extLst>
          </p:cNvPr>
          <p:cNvCxnSpPr/>
          <p:nvPr userDrawn="1"/>
        </p:nvCxnSpPr>
        <p:spPr>
          <a:xfrm>
            <a:off x="12192000"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9D6D768-6506-4EF7-A74E-1E5BDEB67863}"/>
              </a:ext>
            </a:extLst>
          </p:cNvPr>
          <p:cNvSpPr txBox="1"/>
          <p:nvPr userDrawn="1"/>
        </p:nvSpPr>
        <p:spPr>
          <a:xfrm>
            <a:off x="12287024" y="6093490"/>
            <a:ext cx="1236181" cy="142555"/>
          </a:xfrm>
          <a:prstGeom prst="rect">
            <a:avLst/>
          </a:prstGeom>
          <a:noFill/>
        </p:spPr>
        <p:txBody>
          <a:bodyPr wrap="square" lIns="0" tIns="0" rIns="0" bIns="0" rtlCol="0">
            <a:noAutofit/>
          </a:bodyPr>
          <a:lstStyle/>
          <a:p>
            <a:pPr algn="l"/>
            <a:r>
              <a:rPr lang="en-US" sz="700">
                <a:solidFill>
                  <a:schemeClr val="bg2">
                    <a:lumMod val="50000"/>
                  </a:schemeClr>
                </a:solidFill>
                <a:latin typeface="+mn-lt"/>
              </a:rPr>
              <a:t>No content below the line</a:t>
            </a:r>
          </a:p>
        </p:txBody>
      </p:sp>
      <p:sp>
        <p:nvSpPr>
          <p:cNvPr id="23" name="TextBox 22">
            <a:extLst>
              <a:ext uri="{FF2B5EF4-FFF2-40B4-BE49-F238E27FC236}">
                <a16:creationId xmlns:a16="http://schemas.microsoft.com/office/drawing/2014/main" id="{44A5A426-D0E5-4F75-933B-61F9FD642CE0}"/>
              </a:ext>
            </a:extLst>
          </p:cNvPr>
          <p:cNvSpPr txBox="1"/>
          <p:nvPr userDrawn="1"/>
        </p:nvSpPr>
        <p:spPr>
          <a:xfrm>
            <a:off x="-1162279" y="6084781"/>
            <a:ext cx="1082336" cy="142555"/>
          </a:xfrm>
          <a:prstGeom prst="rect">
            <a:avLst/>
          </a:prstGeom>
          <a:noFill/>
        </p:spPr>
        <p:txBody>
          <a:bodyPr wrap="square" lIns="0" tIns="0" rIns="0" bIns="0" rtlCol="0">
            <a:noAutofit/>
          </a:bodyPr>
          <a:lstStyle/>
          <a:p>
            <a:pPr algn="r"/>
            <a:r>
              <a:rPr lang="en-US" sz="700">
                <a:solidFill>
                  <a:schemeClr val="bg2">
                    <a:lumMod val="50000"/>
                  </a:schemeClr>
                </a:solidFill>
                <a:latin typeface="+mn-lt"/>
              </a:rPr>
              <a:t>No content below the line</a:t>
            </a:r>
          </a:p>
        </p:txBody>
      </p:sp>
      <p:grpSp>
        <p:nvGrpSpPr>
          <p:cNvPr id="64" name="Group 63">
            <a:extLst>
              <a:ext uri="{FF2B5EF4-FFF2-40B4-BE49-F238E27FC236}">
                <a16:creationId xmlns:a16="http://schemas.microsoft.com/office/drawing/2014/main" id="{EDA9AB74-C540-4FBB-92AD-C6F948ED2F82}"/>
              </a:ext>
            </a:extLst>
          </p:cNvPr>
          <p:cNvGrpSpPr/>
          <p:nvPr userDrawn="1"/>
        </p:nvGrpSpPr>
        <p:grpSpPr>
          <a:xfrm>
            <a:off x="-1325" y="6871035"/>
            <a:ext cx="12192000" cy="143299"/>
            <a:chOff x="-1325" y="6871033"/>
            <a:chExt cx="12192000" cy="143299"/>
          </a:xfrm>
        </p:grpSpPr>
        <p:sp>
          <p:nvSpPr>
            <p:cNvPr id="65" name="Rectangle 64">
              <a:extLst>
                <a:ext uri="{FF2B5EF4-FFF2-40B4-BE49-F238E27FC236}">
                  <a16:creationId xmlns:a16="http://schemas.microsoft.com/office/drawing/2014/main" id="{B4A642CD-E837-4841-B3AC-730FA6F9A260}"/>
                </a:ext>
              </a:extLst>
            </p:cNvPr>
            <p:cNvSpPr/>
            <p:nvPr userDrawn="1"/>
          </p:nvSpPr>
          <p:spPr>
            <a:xfrm>
              <a:off x="-1325" y="6871033"/>
              <a:ext cx="12192000" cy="143299"/>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r"/>
              <a:r>
                <a:rPr lang="en-US" sz="600" b="0" baseline="0">
                  <a:solidFill>
                    <a:srgbClr val="000000"/>
                  </a:solidFill>
                </a:rPr>
                <a:t>Default Footer text on all slides is “S&amp;P Global Commodity Insights” </a:t>
              </a:r>
              <a:r>
                <a:rPr lang="en-US" sz="600" b="1" baseline="0">
                  <a:solidFill>
                    <a:srgbClr val="000000"/>
                  </a:solidFill>
                </a:rPr>
                <a:t>– to change / remove use </a:t>
              </a:r>
              <a:r>
                <a:rPr lang="en-US" sz="600" baseline="0">
                  <a:solidFill>
                    <a:srgbClr val="000000"/>
                  </a:solidFill>
                </a:rPr>
                <a:t>Insert Tab </a:t>
              </a:r>
              <a:r>
                <a:rPr lang="en-US" sz="600" baseline="0">
                  <a:solidFill>
                    <a:srgbClr val="000000"/>
                  </a:solidFill>
                  <a:sym typeface="Wingdings 3" panose="05040102010807070707" pitchFamily="18" charset="2"/>
                </a:rPr>
                <a:t> Header &amp; Footer Enter / change text  Click Apply All. </a:t>
              </a:r>
              <a:endParaRPr lang="en-US" sz="600" baseline="0">
                <a:solidFill>
                  <a:srgbClr val="000000"/>
                </a:solidFill>
              </a:endParaRPr>
            </a:p>
          </p:txBody>
        </p:sp>
        <p:sp>
          <p:nvSpPr>
            <p:cNvPr id="66" name="Rectangle 65">
              <a:extLst>
                <a:ext uri="{FF2B5EF4-FFF2-40B4-BE49-F238E27FC236}">
                  <a16:creationId xmlns:a16="http://schemas.microsoft.com/office/drawing/2014/main" id="{0F7ABF8A-5E41-484F-87C8-6AA11BD4FCD2}"/>
                </a:ext>
              </a:extLst>
            </p:cNvPr>
            <p:cNvSpPr/>
            <p:nvPr userDrawn="1"/>
          </p:nvSpPr>
          <p:spPr>
            <a:xfrm>
              <a:off x="-1325" y="6871033"/>
              <a:ext cx="6477571" cy="143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600" b="0" baseline="0">
                  <a:solidFill>
                    <a:srgbClr val="000000"/>
                  </a:solidFill>
                </a:rPr>
                <a:t>Always copy slides into a new presentation using </a:t>
              </a:r>
              <a:r>
                <a:rPr lang="en-US" sz="600" b="1" baseline="0">
                  <a:solidFill>
                    <a:srgbClr val="000000"/>
                  </a:solidFill>
                </a:rPr>
                <a:t>Paste Options / Paste  Special </a:t>
              </a:r>
              <a:r>
                <a:rPr lang="en-US" sz="600" b="1" baseline="0">
                  <a:solidFill>
                    <a:srgbClr val="000000"/>
                  </a:solidFill>
                  <a:sym typeface="Wingdings 3" panose="05040102010807070707" pitchFamily="18" charset="2"/>
                </a:rPr>
                <a:t> Use Destination Theme</a:t>
              </a:r>
              <a:endParaRPr lang="en-US" sz="600" baseline="0">
                <a:solidFill>
                  <a:srgbClr val="000000"/>
                </a:solidFill>
              </a:endParaRPr>
            </a:p>
          </p:txBody>
        </p:sp>
      </p:grpSp>
      <p:sp>
        <p:nvSpPr>
          <p:cNvPr id="67" name="Rectangle 66">
            <a:extLst>
              <a:ext uri="{FF2B5EF4-FFF2-40B4-BE49-F238E27FC236}">
                <a16:creationId xmlns:a16="http://schemas.microsoft.com/office/drawing/2014/main" id="{DB50D30E-021E-4F9A-9577-883CBDE389E0}"/>
              </a:ext>
            </a:extLst>
          </p:cNvPr>
          <p:cNvSpPr/>
          <p:nvPr userDrawn="1"/>
        </p:nvSpPr>
        <p:spPr>
          <a:xfrm>
            <a:off x="-1352482" y="-10546"/>
            <a:ext cx="1272540" cy="970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a:solidFill>
                <a:srgbClr val="000000"/>
              </a:solidFill>
            </a:endParaRPr>
          </a:p>
        </p:txBody>
      </p:sp>
      <p:sp>
        <p:nvSpPr>
          <p:cNvPr id="68" name="Rectangle 67">
            <a:extLst>
              <a:ext uri="{FF2B5EF4-FFF2-40B4-BE49-F238E27FC236}">
                <a16:creationId xmlns:a16="http://schemas.microsoft.com/office/drawing/2014/main" id="{36754433-1F0E-404A-AD88-DCB10D237663}"/>
              </a:ext>
            </a:extLst>
          </p:cNvPr>
          <p:cNvSpPr/>
          <p:nvPr userDrawn="1"/>
        </p:nvSpPr>
        <p:spPr>
          <a:xfrm>
            <a:off x="12257315" y="-10546"/>
            <a:ext cx="1272540" cy="970953"/>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a:solidFill>
                  <a:srgbClr val="000000"/>
                </a:solidFill>
              </a:rPr>
              <a:t>When adding colors, </a:t>
            </a:r>
            <a:r>
              <a:rPr lang="en-US" sz="800" b="1">
                <a:solidFill>
                  <a:srgbClr val="000000"/>
                </a:solidFill>
              </a:rPr>
              <a:t>don’t use the variants or the Standard Colors </a:t>
            </a:r>
            <a:r>
              <a:rPr lang="en-US" sz="800">
                <a:solidFill>
                  <a:srgbClr val="000000"/>
                </a:solidFill>
              </a:rPr>
              <a:t>of the Theme Colors. </a:t>
            </a:r>
          </a:p>
          <a:p>
            <a:pPr algn="l">
              <a:lnSpc>
                <a:spcPct val="90000"/>
              </a:lnSpc>
              <a:spcBef>
                <a:spcPts val="600"/>
              </a:spcBef>
            </a:pPr>
            <a:r>
              <a:rPr lang="en-US" sz="800">
                <a:solidFill>
                  <a:srgbClr val="000000"/>
                </a:solidFill>
              </a:rPr>
              <a:t>Only use the </a:t>
            </a:r>
            <a:r>
              <a:rPr lang="en-US" sz="800" b="1">
                <a:solidFill>
                  <a:srgbClr val="000000"/>
                </a:solidFill>
              </a:rPr>
              <a:t>Data Visualization colors </a:t>
            </a:r>
            <a:r>
              <a:rPr lang="en-US" sz="800">
                <a:solidFill>
                  <a:srgbClr val="000000"/>
                </a:solidFill>
              </a:rPr>
              <a:t>for charts. </a:t>
            </a:r>
          </a:p>
        </p:txBody>
      </p:sp>
      <p:grpSp>
        <p:nvGrpSpPr>
          <p:cNvPr id="69" name="Group 68">
            <a:extLst>
              <a:ext uri="{FF2B5EF4-FFF2-40B4-BE49-F238E27FC236}">
                <a16:creationId xmlns:a16="http://schemas.microsoft.com/office/drawing/2014/main" id="{C9244C70-215F-4F8E-AE58-256A7580B477}"/>
              </a:ext>
            </a:extLst>
          </p:cNvPr>
          <p:cNvGrpSpPr/>
          <p:nvPr userDrawn="1"/>
        </p:nvGrpSpPr>
        <p:grpSpPr>
          <a:xfrm>
            <a:off x="12257315" y="1051487"/>
            <a:ext cx="1272540" cy="3085386"/>
            <a:chOff x="12257314" y="1051487"/>
            <a:chExt cx="1272540" cy="3085386"/>
          </a:xfrm>
        </p:grpSpPr>
        <p:sp>
          <p:nvSpPr>
            <p:cNvPr id="70" name="Rectangle 69">
              <a:extLst>
                <a:ext uri="{FF2B5EF4-FFF2-40B4-BE49-F238E27FC236}">
                  <a16:creationId xmlns:a16="http://schemas.microsoft.com/office/drawing/2014/main" id="{1E2BA885-F367-4431-890E-C17203431A25}"/>
                </a:ext>
              </a:extLst>
            </p:cNvPr>
            <p:cNvSpPr/>
            <p:nvPr userDrawn="1"/>
          </p:nvSpPr>
          <p:spPr>
            <a:xfrm>
              <a:off x="12257314" y="1051487"/>
              <a:ext cx="1272540" cy="3085386"/>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a:solidFill>
                  <a:schemeClr val="tx1"/>
                </a:solidFill>
              </a:endParaRPr>
            </a:p>
          </p:txBody>
        </p:sp>
        <p:sp>
          <p:nvSpPr>
            <p:cNvPr id="71" name="TextBox 70">
              <a:extLst>
                <a:ext uri="{FF2B5EF4-FFF2-40B4-BE49-F238E27FC236}">
                  <a16:creationId xmlns:a16="http://schemas.microsoft.com/office/drawing/2014/main" id="{DBDE51A7-D85C-4504-84CE-D89B06F042D1}"/>
                </a:ext>
              </a:extLst>
            </p:cNvPr>
            <p:cNvSpPr txBox="1"/>
            <p:nvPr userDrawn="1"/>
          </p:nvSpPr>
          <p:spPr>
            <a:xfrm>
              <a:off x="12494753" y="3360230"/>
              <a:ext cx="841983" cy="290849"/>
            </a:xfrm>
            <a:prstGeom prst="rect">
              <a:avLst/>
            </a:prstGeom>
            <a:noFill/>
          </p:spPr>
          <p:txBody>
            <a:bodyPr wrap="square" lIns="0" tIns="0" rIns="0" bIns="0" rtlCol="0">
              <a:spAutoFit/>
            </a:bodyPr>
            <a:lstStyle/>
            <a:p>
              <a:pPr algn="l">
                <a:lnSpc>
                  <a:spcPct val="90000"/>
                </a:lnSpc>
              </a:pPr>
              <a:r>
                <a:rPr lang="en-US" sz="700" b="1">
                  <a:solidFill>
                    <a:srgbClr val="000000"/>
                  </a:solidFill>
                </a:rPr>
                <a:t>Data Visualization colors in correct order. </a:t>
              </a:r>
            </a:p>
          </p:txBody>
        </p:sp>
        <p:sp>
          <p:nvSpPr>
            <p:cNvPr id="87" name="Freeform: Shape 86">
              <a:extLst>
                <a:ext uri="{FF2B5EF4-FFF2-40B4-BE49-F238E27FC236}">
                  <a16:creationId xmlns:a16="http://schemas.microsoft.com/office/drawing/2014/main" id="{B09D9DAB-39E4-4C71-947E-9F5E9D271A57}"/>
                </a:ext>
              </a:extLst>
            </p:cNvPr>
            <p:cNvSpPr/>
            <p:nvPr userDrawn="1"/>
          </p:nvSpPr>
          <p:spPr>
            <a:xfrm>
              <a:off x="12292693" y="2388620"/>
              <a:ext cx="166007" cy="10126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8" name="TextBox 87">
              <a:extLst>
                <a:ext uri="{FF2B5EF4-FFF2-40B4-BE49-F238E27FC236}">
                  <a16:creationId xmlns:a16="http://schemas.microsoft.com/office/drawing/2014/main" id="{C078F8B6-1D4E-4B65-88E4-4642BA1B1AA4}"/>
                </a:ext>
              </a:extLst>
            </p:cNvPr>
            <p:cNvSpPr txBox="1"/>
            <p:nvPr userDrawn="1"/>
          </p:nvSpPr>
          <p:spPr>
            <a:xfrm>
              <a:off x="12386053" y="1119751"/>
              <a:ext cx="1038123" cy="96950"/>
            </a:xfrm>
            <a:prstGeom prst="rect">
              <a:avLst/>
            </a:prstGeom>
            <a:noFill/>
          </p:spPr>
          <p:txBody>
            <a:bodyPr wrap="square" lIns="0" tIns="0" rIns="0" bIns="0" rtlCol="0">
              <a:spAutoFit/>
            </a:bodyPr>
            <a:lstStyle/>
            <a:p>
              <a:pPr algn="l">
                <a:lnSpc>
                  <a:spcPct val="90000"/>
                </a:lnSpc>
              </a:pPr>
              <a:r>
                <a:rPr lang="en-US" sz="700" b="1">
                  <a:solidFill>
                    <a:srgbClr val="000000"/>
                  </a:solidFill>
                </a:rPr>
                <a:t>Primary Brand Colors</a:t>
              </a:r>
              <a:endParaRPr lang="en-US" sz="700">
                <a:solidFill>
                  <a:srgbClr val="000000"/>
                </a:solidFill>
              </a:endParaRPr>
            </a:p>
          </p:txBody>
        </p:sp>
        <p:sp>
          <p:nvSpPr>
            <p:cNvPr id="89" name="Freeform: Shape 88">
              <a:extLst>
                <a:ext uri="{FF2B5EF4-FFF2-40B4-BE49-F238E27FC236}">
                  <a16:creationId xmlns:a16="http://schemas.microsoft.com/office/drawing/2014/main" id="{29322ACD-563F-47B0-BFF5-F9438ECFA396}"/>
                </a:ext>
              </a:extLst>
            </p:cNvPr>
            <p:cNvSpPr/>
            <p:nvPr userDrawn="1"/>
          </p:nvSpPr>
          <p:spPr>
            <a:xfrm flipH="1" flipV="1">
              <a:off x="13337378" y="1169084"/>
              <a:ext cx="130289" cy="364835"/>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30289" h="579664">
                  <a:moveTo>
                    <a:pt x="95250" y="0"/>
                  </a:moveTo>
                  <a:lnTo>
                    <a:pt x="0" y="0"/>
                  </a:lnTo>
                  <a:lnTo>
                    <a:pt x="0" y="579664"/>
                  </a:lnTo>
                  <a:lnTo>
                    <a:pt x="130289"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0" name="Freeform: Shape 89">
              <a:extLst>
                <a:ext uri="{FF2B5EF4-FFF2-40B4-BE49-F238E27FC236}">
                  <a16:creationId xmlns:a16="http://schemas.microsoft.com/office/drawing/2014/main" id="{F0EA45D4-B7FB-4A58-9739-77A77C5FAB6C}"/>
                </a:ext>
              </a:extLst>
            </p:cNvPr>
            <p:cNvSpPr/>
            <p:nvPr userDrawn="1"/>
          </p:nvSpPr>
          <p:spPr>
            <a:xfrm flipH="1">
              <a:off x="13304700" y="2605092"/>
              <a:ext cx="166007" cy="1168992"/>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1" name="TextBox 90">
              <a:extLst>
                <a:ext uri="{FF2B5EF4-FFF2-40B4-BE49-F238E27FC236}">
                  <a16:creationId xmlns:a16="http://schemas.microsoft.com/office/drawing/2014/main" id="{920C5DDE-7DBC-4AFF-8943-F99A3815F94C}"/>
                </a:ext>
              </a:extLst>
            </p:cNvPr>
            <p:cNvSpPr txBox="1"/>
            <p:nvPr userDrawn="1"/>
          </p:nvSpPr>
          <p:spPr>
            <a:xfrm>
              <a:off x="12494753" y="3709681"/>
              <a:ext cx="841983" cy="290849"/>
            </a:xfrm>
            <a:prstGeom prst="rect">
              <a:avLst/>
            </a:prstGeom>
            <a:noFill/>
          </p:spPr>
          <p:txBody>
            <a:bodyPr wrap="square" lIns="0" tIns="0" rIns="0" bIns="0" rtlCol="0">
              <a:spAutoFit/>
            </a:bodyPr>
            <a:lstStyle/>
            <a:p>
              <a:pPr algn="l">
                <a:lnSpc>
                  <a:spcPct val="90000"/>
                </a:lnSpc>
              </a:pPr>
              <a:r>
                <a:rPr lang="en-US" sz="700" b="1">
                  <a:solidFill>
                    <a:srgbClr val="000000"/>
                  </a:solidFill>
                </a:rPr>
                <a:t>Lighter / Darker versions for Data Visualizations only. </a:t>
              </a:r>
            </a:p>
          </p:txBody>
        </p:sp>
        <p:pic>
          <p:nvPicPr>
            <p:cNvPr id="92" name="Picture 91">
              <a:extLst>
                <a:ext uri="{FF2B5EF4-FFF2-40B4-BE49-F238E27FC236}">
                  <a16:creationId xmlns:a16="http://schemas.microsoft.com/office/drawing/2014/main" id="{FDDB24A8-E3B4-4344-B5FB-63223B28D0F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343753" y="1289200"/>
              <a:ext cx="1097249" cy="2017719"/>
            </a:xfrm>
            <a:prstGeom prst="rect">
              <a:avLst/>
            </a:prstGeom>
          </p:spPr>
        </p:pic>
        <p:sp>
          <p:nvSpPr>
            <p:cNvPr id="93" name="Rectangle 92">
              <a:extLst>
                <a:ext uri="{FF2B5EF4-FFF2-40B4-BE49-F238E27FC236}">
                  <a16:creationId xmlns:a16="http://schemas.microsoft.com/office/drawing/2014/main" id="{B305AC3C-E5D5-4243-BF8B-8FDC3D866462}"/>
                </a:ext>
              </a:extLst>
            </p:cNvPr>
            <p:cNvSpPr/>
            <p:nvPr userDrawn="1"/>
          </p:nvSpPr>
          <p:spPr>
            <a:xfrm>
              <a:off x="12353371" y="1616205"/>
              <a:ext cx="1074126"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a:solidFill>
                    <a:srgbClr val="000000"/>
                  </a:solidFill>
                </a:rPr>
                <a:t>Do not use these variants!</a:t>
              </a:r>
            </a:p>
          </p:txBody>
        </p:sp>
        <p:sp>
          <p:nvSpPr>
            <p:cNvPr id="94" name="Rectangle 93">
              <a:extLst>
                <a:ext uri="{FF2B5EF4-FFF2-40B4-BE49-F238E27FC236}">
                  <a16:creationId xmlns:a16="http://schemas.microsoft.com/office/drawing/2014/main" id="{41CD2842-B43C-4E64-B84B-5F5A147F9B6F}"/>
                </a:ext>
              </a:extLst>
            </p:cNvPr>
            <p:cNvSpPr/>
            <p:nvPr userDrawn="1"/>
          </p:nvSpPr>
          <p:spPr>
            <a:xfrm>
              <a:off x="12357206" y="2338634"/>
              <a:ext cx="1074370"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95" name="Rectangle 94">
              <a:extLst>
                <a:ext uri="{FF2B5EF4-FFF2-40B4-BE49-F238E27FC236}">
                  <a16:creationId xmlns:a16="http://schemas.microsoft.com/office/drawing/2014/main" id="{FE5F16B3-2535-40CD-B74C-C0E53BFC3D5A}"/>
                </a:ext>
              </a:extLst>
            </p:cNvPr>
            <p:cNvSpPr/>
            <p:nvPr userDrawn="1"/>
          </p:nvSpPr>
          <p:spPr>
            <a:xfrm>
              <a:off x="12781010" y="1481846"/>
              <a:ext cx="644483"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96" name="Rectangle 95">
              <a:extLst>
                <a:ext uri="{FF2B5EF4-FFF2-40B4-BE49-F238E27FC236}">
                  <a16:creationId xmlns:a16="http://schemas.microsoft.com/office/drawing/2014/main" id="{DBF89313-228E-473B-BEA0-8665ABCF5EC7}"/>
                </a:ext>
              </a:extLst>
            </p:cNvPr>
            <p:cNvSpPr/>
            <p:nvPr userDrawn="1"/>
          </p:nvSpPr>
          <p:spPr>
            <a:xfrm>
              <a:off x="12357206" y="2449369"/>
              <a:ext cx="1074370" cy="427471"/>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grpSp>
          <p:nvGrpSpPr>
            <p:cNvPr id="97" name="Group 96">
              <a:extLst>
                <a:ext uri="{FF2B5EF4-FFF2-40B4-BE49-F238E27FC236}">
                  <a16:creationId xmlns:a16="http://schemas.microsoft.com/office/drawing/2014/main" id="{174A8482-0540-461F-9571-2062BDF3E330}"/>
                </a:ext>
              </a:extLst>
            </p:cNvPr>
            <p:cNvGrpSpPr/>
            <p:nvPr userDrawn="1"/>
          </p:nvGrpSpPr>
          <p:grpSpPr>
            <a:xfrm>
              <a:off x="12364752" y="2345932"/>
              <a:ext cx="1055431" cy="88186"/>
              <a:chOff x="914335" y="6913770"/>
              <a:chExt cx="1109884" cy="100584"/>
            </a:xfrm>
            <a:noFill/>
          </p:grpSpPr>
          <p:sp>
            <p:nvSpPr>
              <p:cNvPr id="108" name="Rectangle 107">
                <a:extLst>
                  <a:ext uri="{FF2B5EF4-FFF2-40B4-BE49-F238E27FC236}">
                    <a16:creationId xmlns:a16="http://schemas.microsoft.com/office/drawing/2014/main" id="{4937793B-6924-4642-9990-3CB721E5E98B}"/>
                  </a:ext>
                </a:extLst>
              </p:cNvPr>
              <p:cNvSpPr/>
              <p:nvPr/>
            </p:nvSpPr>
            <p:spPr>
              <a:xfrm>
                <a:off x="9143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1</a:t>
                </a:r>
              </a:p>
            </p:txBody>
          </p:sp>
          <p:sp>
            <p:nvSpPr>
              <p:cNvPr id="109" name="Rectangle 108">
                <a:extLst>
                  <a:ext uri="{FF2B5EF4-FFF2-40B4-BE49-F238E27FC236}">
                    <a16:creationId xmlns:a16="http://schemas.microsoft.com/office/drawing/2014/main" id="{828A350E-6A8B-422A-BA42-78DB87FD1733}"/>
                  </a:ext>
                </a:extLst>
              </p:cNvPr>
              <p:cNvSpPr/>
              <p:nvPr/>
            </p:nvSpPr>
            <p:spPr>
              <a:xfrm>
                <a:off x="113862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3</a:t>
                </a:r>
              </a:p>
            </p:txBody>
          </p:sp>
          <p:sp>
            <p:nvSpPr>
              <p:cNvPr id="110" name="Rectangle 109">
                <a:extLst>
                  <a:ext uri="{FF2B5EF4-FFF2-40B4-BE49-F238E27FC236}">
                    <a16:creationId xmlns:a16="http://schemas.microsoft.com/office/drawing/2014/main" id="{D6A99137-27FB-4892-89AF-959056D6AF0B}"/>
                  </a:ext>
                </a:extLst>
              </p:cNvPr>
              <p:cNvSpPr/>
              <p:nvPr/>
            </p:nvSpPr>
            <p:spPr>
              <a:xfrm>
                <a:off x="1026479"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2</a:t>
                </a:r>
              </a:p>
            </p:txBody>
          </p:sp>
          <p:sp>
            <p:nvSpPr>
              <p:cNvPr id="111" name="Rectangle 110">
                <a:extLst>
                  <a:ext uri="{FF2B5EF4-FFF2-40B4-BE49-F238E27FC236}">
                    <a16:creationId xmlns:a16="http://schemas.microsoft.com/office/drawing/2014/main" id="{BCB3F922-4F4B-4D8C-B4A2-0FAD2314B276}"/>
                  </a:ext>
                </a:extLst>
              </p:cNvPr>
              <p:cNvSpPr/>
              <p:nvPr/>
            </p:nvSpPr>
            <p:spPr>
              <a:xfrm>
                <a:off x="1250766"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nl-NL" sz="400" b="1" i="0" u="none" strike="noStrike" kern="0" cap="none" spc="0" normalizeH="0" baseline="0" noProof="0">
                    <a:ln>
                      <a:noFill/>
                    </a:ln>
                    <a:solidFill>
                      <a:srgbClr val="FFFFFF"/>
                    </a:solidFill>
                    <a:effectLst/>
                    <a:uLnTx/>
                    <a:uFillTx/>
                    <a:latin typeface="+mn-lt"/>
                    <a:cs typeface="Arial"/>
                  </a:rPr>
                  <a:t>4</a:t>
                </a:r>
              </a:p>
            </p:txBody>
          </p:sp>
          <p:sp>
            <p:nvSpPr>
              <p:cNvPr id="112" name="Rectangle 111">
                <a:extLst>
                  <a:ext uri="{FF2B5EF4-FFF2-40B4-BE49-F238E27FC236}">
                    <a16:creationId xmlns:a16="http://schemas.microsoft.com/office/drawing/2014/main" id="{7ED8D7A1-2F06-4258-8DB2-18216B6E3270}"/>
                  </a:ext>
                </a:extLst>
              </p:cNvPr>
              <p:cNvSpPr/>
              <p:nvPr/>
            </p:nvSpPr>
            <p:spPr>
              <a:xfrm>
                <a:off x="1362910"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5</a:t>
                </a:r>
              </a:p>
            </p:txBody>
          </p:sp>
          <p:sp>
            <p:nvSpPr>
              <p:cNvPr id="113" name="Rectangle 112">
                <a:extLst>
                  <a:ext uri="{FF2B5EF4-FFF2-40B4-BE49-F238E27FC236}">
                    <a16:creationId xmlns:a16="http://schemas.microsoft.com/office/drawing/2014/main" id="{0B9D59CA-6F1E-4568-BCF0-8EFD342FCD26}"/>
                  </a:ext>
                </a:extLst>
              </p:cNvPr>
              <p:cNvSpPr/>
              <p:nvPr/>
            </p:nvSpPr>
            <p:spPr>
              <a:xfrm>
                <a:off x="1475053"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6</a:t>
                </a:r>
              </a:p>
            </p:txBody>
          </p:sp>
          <p:sp>
            <p:nvSpPr>
              <p:cNvPr id="114" name="Rectangle 113">
                <a:extLst>
                  <a:ext uri="{FF2B5EF4-FFF2-40B4-BE49-F238E27FC236}">
                    <a16:creationId xmlns:a16="http://schemas.microsoft.com/office/drawing/2014/main" id="{9A715CD3-04D9-4C40-922E-D2377012EB80}"/>
                  </a:ext>
                </a:extLst>
              </p:cNvPr>
              <p:cNvSpPr/>
              <p:nvPr/>
            </p:nvSpPr>
            <p:spPr>
              <a:xfrm>
                <a:off x="1587197"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7</a:t>
                </a:r>
              </a:p>
            </p:txBody>
          </p:sp>
          <p:sp>
            <p:nvSpPr>
              <p:cNvPr id="115" name="Rectangle 114">
                <a:extLst>
                  <a:ext uri="{FF2B5EF4-FFF2-40B4-BE49-F238E27FC236}">
                    <a16:creationId xmlns:a16="http://schemas.microsoft.com/office/drawing/2014/main" id="{8D42AD0F-4048-4ACC-9791-BF3D257942D8}"/>
                  </a:ext>
                </a:extLst>
              </p:cNvPr>
              <p:cNvSpPr/>
              <p:nvPr/>
            </p:nvSpPr>
            <p:spPr>
              <a:xfrm>
                <a:off x="169934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8</a:t>
                </a:r>
              </a:p>
            </p:txBody>
          </p:sp>
          <p:sp>
            <p:nvSpPr>
              <p:cNvPr id="116" name="Rectangle 115">
                <a:extLst>
                  <a:ext uri="{FF2B5EF4-FFF2-40B4-BE49-F238E27FC236}">
                    <a16:creationId xmlns:a16="http://schemas.microsoft.com/office/drawing/2014/main" id="{4558E6B7-6E50-400B-90FC-F0DD3F01893A}"/>
                  </a:ext>
                </a:extLst>
              </p:cNvPr>
              <p:cNvSpPr/>
              <p:nvPr/>
            </p:nvSpPr>
            <p:spPr>
              <a:xfrm>
                <a:off x="1811488"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pt-BR" sz="400" b="1" i="0" u="none" strike="noStrike" kern="0" cap="none" spc="0" normalizeH="0" baseline="0" noProof="0">
                    <a:ln>
                      <a:noFill/>
                    </a:ln>
                    <a:solidFill>
                      <a:srgbClr val="FFFFFF"/>
                    </a:solidFill>
                    <a:effectLst/>
                    <a:uLnTx/>
                    <a:uFillTx/>
                    <a:latin typeface="+mn-lt"/>
                    <a:cs typeface="Arial"/>
                  </a:rPr>
                  <a:t>9</a:t>
                </a:r>
              </a:p>
            </p:txBody>
          </p:sp>
          <p:sp>
            <p:nvSpPr>
              <p:cNvPr id="117" name="Rectangle 116">
                <a:extLst>
                  <a:ext uri="{FF2B5EF4-FFF2-40B4-BE49-F238E27FC236}">
                    <a16:creationId xmlns:a16="http://schemas.microsoft.com/office/drawing/2014/main" id="{041357B8-CCC9-4A65-856D-D4C71997B779}"/>
                  </a:ext>
                </a:extLst>
              </p:cNvPr>
              <p:cNvSpPr/>
              <p:nvPr/>
            </p:nvSpPr>
            <p:spPr>
              <a:xfrm>
                <a:off x="19236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10</a:t>
                </a:r>
              </a:p>
            </p:txBody>
          </p:sp>
        </p:grpSp>
        <p:pic>
          <p:nvPicPr>
            <p:cNvPr id="98" name="Graphic 97" descr="Close with solid fill">
              <a:extLst>
                <a:ext uri="{FF2B5EF4-FFF2-40B4-BE49-F238E27FC236}">
                  <a16:creationId xmlns:a16="http://schemas.microsoft.com/office/drawing/2014/main" id="{94689AE3-3181-4FFC-A6AF-0383FC6E288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359990" y="3132474"/>
              <a:ext cx="100919" cy="100919"/>
            </a:xfrm>
            <a:prstGeom prst="rect">
              <a:avLst/>
            </a:prstGeom>
          </p:spPr>
        </p:pic>
        <p:pic>
          <p:nvPicPr>
            <p:cNvPr id="99" name="Graphic 98" descr="Close with solid fill">
              <a:extLst>
                <a:ext uri="{FF2B5EF4-FFF2-40B4-BE49-F238E27FC236}">
                  <a16:creationId xmlns:a16="http://schemas.microsoft.com/office/drawing/2014/main" id="{2A812D76-EC0E-4190-AB82-EFCCC43C902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468758" y="3132474"/>
              <a:ext cx="100919" cy="100919"/>
            </a:xfrm>
            <a:prstGeom prst="rect">
              <a:avLst/>
            </a:prstGeom>
          </p:spPr>
        </p:pic>
        <p:pic>
          <p:nvPicPr>
            <p:cNvPr id="100" name="Graphic 99" descr="Close with solid fill">
              <a:extLst>
                <a:ext uri="{FF2B5EF4-FFF2-40B4-BE49-F238E27FC236}">
                  <a16:creationId xmlns:a16="http://schemas.microsoft.com/office/drawing/2014/main" id="{809F1796-2844-4A26-B32D-7E16ACC5C37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572765" y="3132473"/>
              <a:ext cx="100919" cy="100919"/>
            </a:xfrm>
            <a:prstGeom prst="rect">
              <a:avLst/>
            </a:prstGeom>
          </p:spPr>
        </p:pic>
        <p:pic>
          <p:nvPicPr>
            <p:cNvPr id="101" name="Graphic 100" descr="Close with solid fill">
              <a:extLst>
                <a:ext uri="{FF2B5EF4-FFF2-40B4-BE49-F238E27FC236}">
                  <a16:creationId xmlns:a16="http://schemas.microsoft.com/office/drawing/2014/main" id="{3EA69EA2-4F0E-4771-A963-2E9E4FE11D9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679153" y="3132472"/>
              <a:ext cx="100919" cy="100919"/>
            </a:xfrm>
            <a:prstGeom prst="rect">
              <a:avLst/>
            </a:prstGeom>
          </p:spPr>
        </p:pic>
        <p:pic>
          <p:nvPicPr>
            <p:cNvPr id="102" name="Graphic 101" descr="Close with solid fill">
              <a:extLst>
                <a:ext uri="{FF2B5EF4-FFF2-40B4-BE49-F238E27FC236}">
                  <a16:creationId xmlns:a16="http://schemas.microsoft.com/office/drawing/2014/main" id="{0BFFEDDD-38F6-4B12-AEF0-41EAACCE178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85541" y="3132471"/>
              <a:ext cx="100919" cy="100919"/>
            </a:xfrm>
            <a:prstGeom prst="rect">
              <a:avLst/>
            </a:prstGeom>
          </p:spPr>
        </p:pic>
        <p:pic>
          <p:nvPicPr>
            <p:cNvPr id="103" name="Graphic 102" descr="Close with solid fill">
              <a:extLst>
                <a:ext uri="{FF2B5EF4-FFF2-40B4-BE49-F238E27FC236}">
                  <a16:creationId xmlns:a16="http://schemas.microsoft.com/office/drawing/2014/main" id="{E5F2301C-8A20-4F32-857F-F3F395F7891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891929" y="3132470"/>
              <a:ext cx="100919" cy="100919"/>
            </a:xfrm>
            <a:prstGeom prst="rect">
              <a:avLst/>
            </a:prstGeom>
          </p:spPr>
        </p:pic>
        <p:pic>
          <p:nvPicPr>
            <p:cNvPr id="104" name="Graphic 103" descr="Close with solid fill">
              <a:extLst>
                <a:ext uri="{FF2B5EF4-FFF2-40B4-BE49-F238E27FC236}">
                  <a16:creationId xmlns:a16="http://schemas.microsoft.com/office/drawing/2014/main" id="{24A10FC8-967F-47BD-B6F1-A156518C4AD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998317" y="3132469"/>
              <a:ext cx="100919" cy="100919"/>
            </a:xfrm>
            <a:prstGeom prst="rect">
              <a:avLst/>
            </a:prstGeom>
          </p:spPr>
        </p:pic>
        <p:pic>
          <p:nvPicPr>
            <p:cNvPr id="105" name="Graphic 104" descr="Close with solid fill">
              <a:extLst>
                <a:ext uri="{FF2B5EF4-FFF2-40B4-BE49-F238E27FC236}">
                  <a16:creationId xmlns:a16="http://schemas.microsoft.com/office/drawing/2014/main" id="{DAA5347F-DC4E-425C-A5CA-322AA37B9F1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104705" y="3132468"/>
              <a:ext cx="100919" cy="100919"/>
            </a:xfrm>
            <a:prstGeom prst="rect">
              <a:avLst/>
            </a:prstGeom>
          </p:spPr>
        </p:pic>
        <p:pic>
          <p:nvPicPr>
            <p:cNvPr id="106" name="Graphic 105" descr="Close with solid fill">
              <a:extLst>
                <a:ext uri="{FF2B5EF4-FFF2-40B4-BE49-F238E27FC236}">
                  <a16:creationId xmlns:a16="http://schemas.microsoft.com/office/drawing/2014/main" id="{AAB34BA6-D8E1-45E0-B2ED-337163FF4A1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211093" y="3132467"/>
              <a:ext cx="100919" cy="100919"/>
            </a:xfrm>
            <a:prstGeom prst="rect">
              <a:avLst/>
            </a:prstGeom>
          </p:spPr>
        </p:pic>
        <p:pic>
          <p:nvPicPr>
            <p:cNvPr id="107" name="Graphic 106" descr="Close with solid fill">
              <a:extLst>
                <a:ext uri="{FF2B5EF4-FFF2-40B4-BE49-F238E27FC236}">
                  <a16:creationId xmlns:a16="http://schemas.microsoft.com/office/drawing/2014/main" id="{B670BC10-F70D-429C-A715-42AD2FBADF0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17481" y="3132466"/>
              <a:ext cx="100919" cy="100919"/>
            </a:xfrm>
            <a:prstGeom prst="rect">
              <a:avLst/>
            </a:prstGeom>
          </p:spPr>
        </p:pic>
      </p:grpSp>
      <p:pic>
        <p:nvPicPr>
          <p:cNvPr id="9" name="Picture 8" descr="Text&#10;&#10;Description automatically generated">
            <a:extLst>
              <a:ext uri="{FF2B5EF4-FFF2-40B4-BE49-F238E27FC236}">
                <a16:creationId xmlns:a16="http://schemas.microsoft.com/office/drawing/2014/main" id="{549F3D50-6941-80F5-BA77-45185AA5EE3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63921" y="6172201"/>
            <a:ext cx="921979" cy="466724"/>
          </a:xfrm>
          <a:prstGeom prst="rect">
            <a:avLst/>
          </a:prstGeom>
        </p:spPr>
      </p:pic>
    </p:spTree>
    <p:extLst>
      <p:ext uri="{BB962C8B-B14F-4D97-AF65-F5344CB8AC3E}">
        <p14:creationId xmlns:p14="http://schemas.microsoft.com/office/powerpoint/2010/main" val="4068672682"/>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Statement 4">
    <p:bg>
      <p:bgPr>
        <a:solidFill>
          <a:schemeClr val="accent4"/>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76289ED-5297-4B40-8A7D-2AF1FD9D8982}"/>
              </a:ext>
            </a:extLst>
          </p:cNvPr>
          <p:cNvGrpSpPr/>
          <p:nvPr userDrawn="1"/>
        </p:nvGrpSpPr>
        <p:grpSpPr>
          <a:xfrm>
            <a:off x="12192996" y="647702"/>
            <a:ext cx="139664" cy="5046663"/>
            <a:chOff x="12192996" y="647700"/>
            <a:chExt cx="139664" cy="5046663"/>
          </a:xfrm>
        </p:grpSpPr>
        <p:cxnSp>
          <p:nvCxnSpPr>
            <p:cNvPr id="73" name="Straight Connector 72">
              <a:extLst>
                <a:ext uri="{FF2B5EF4-FFF2-40B4-BE49-F238E27FC236}">
                  <a16:creationId xmlns:a16="http://schemas.microsoft.com/office/drawing/2014/main" id="{14933C35-8FB7-4792-A546-9B624E517583}"/>
                </a:ext>
              </a:extLst>
            </p:cNvPr>
            <p:cNvCxnSpPr/>
            <p:nvPr userDrawn="1"/>
          </p:nvCxnSpPr>
          <p:spPr>
            <a:xfrm>
              <a:off x="12192996"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4" name="Group 73">
              <a:extLst>
                <a:ext uri="{FF2B5EF4-FFF2-40B4-BE49-F238E27FC236}">
                  <a16:creationId xmlns:a16="http://schemas.microsoft.com/office/drawing/2014/main" id="{BDA9D6CB-6B55-4666-A248-8F48F4E4B9D7}"/>
                </a:ext>
              </a:extLst>
            </p:cNvPr>
            <p:cNvGrpSpPr/>
            <p:nvPr userDrawn="1"/>
          </p:nvGrpSpPr>
          <p:grpSpPr>
            <a:xfrm>
              <a:off x="12202508" y="647700"/>
              <a:ext cx="130152" cy="5046663"/>
              <a:chOff x="12202508" y="647700"/>
              <a:chExt cx="130152" cy="5046663"/>
            </a:xfrm>
          </p:grpSpPr>
          <p:cxnSp>
            <p:nvCxnSpPr>
              <p:cNvPr id="75" name="Straight Connector 74">
                <a:extLst>
                  <a:ext uri="{FF2B5EF4-FFF2-40B4-BE49-F238E27FC236}">
                    <a16:creationId xmlns:a16="http://schemas.microsoft.com/office/drawing/2014/main" id="{9D806C6E-553C-41D0-9D8B-3FAB01CCDB33}"/>
                  </a:ext>
                </a:extLst>
              </p:cNvPr>
              <p:cNvCxnSpPr/>
              <p:nvPr userDrawn="1"/>
            </p:nvCxnSpPr>
            <p:spPr>
              <a:xfrm>
                <a:off x="12202508"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FEF4A1F6-37A8-4B3A-B701-1DB303B530AB}"/>
                  </a:ext>
                </a:extLst>
              </p:cNvPr>
              <p:cNvCxnSpPr/>
              <p:nvPr userDrawn="1"/>
            </p:nvCxnSpPr>
            <p:spPr>
              <a:xfrm>
                <a:off x="12202508"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4BAF6428-B544-4B1A-9B4E-B3228C12D724}"/>
                  </a:ext>
                </a:extLst>
              </p:cNvPr>
              <p:cNvCxnSpPr/>
              <p:nvPr userDrawn="1"/>
            </p:nvCxnSpPr>
            <p:spPr>
              <a:xfrm>
                <a:off x="12202508"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FCBE92EA-2E06-48AE-BE3D-899F8C358059}"/>
                  </a:ext>
                </a:extLst>
              </p:cNvPr>
              <p:cNvCxnSpPr/>
              <p:nvPr userDrawn="1"/>
            </p:nvCxnSpPr>
            <p:spPr>
              <a:xfrm>
                <a:off x="12202508"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79289E-9F5B-474E-9823-1846DBA30BDE}"/>
                  </a:ext>
                </a:extLst>
              </p:cNvPr>
              <p:cNvCxnSpPr/>
              <p:nvPr userDrawn="1"/>
            </p:nvCxnSpPr>
            <p:spPr>
              <a:xfrm>
                <a:off x="12202508"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80" name="Group 79">
            <a:extLst>
              <a:ext uri="{FF2B5EF4-FFF2-40B4-BE49-F238E27FC236}">
                <a16:creationId xmlns:a16="http://schemas.microsoft.com/office/drawing/2014/main" id="{21D058AB-B84D-45A7-BC1C-5F86C0DC1B4D}"/>
              </a:ext>
            </a:extLst>
          </p:cNvPr>
          <p:cNvGrpSpPr/>
          <p:nvPr userDrawn="1"/>
        </p:nvGrpSpPr>
        <p:grpSpPr>
          <a:xfrm>
            <a:off x="-130152" y="647702"/>
            <a:ext cx="130152" cy="5046663"/>
            <a:chOff x="-130152" y="647700"/>
            <a:chExt cx="130152" cy="5046663"/>
          </a:xfrm>
        </p:grpSpPr>
        <p:cxnSp>
          <p:nvCxnSpPr>
            <p:cNvPr id="81" name="Straight Connector 80">
              <a:extLst>
                <a:ext uri="{FF2B5EF4-FFF2-40B4-BE49-F238E27FC236}">
                  <a16:creationId xmlns:a16="http://schemas.microsoft.com/office/drawing/2014/main" id="{CA609629-0E68-4142-8D3A-A8CBCE218A55}"/>
                </a:ext>
              </a:extLst>
            </p:cNvPr>
            <p:cNvCxnSpPr/>
            <p:nvPr userDrawn="1"/>
          </p:nvCxnSpPr>
          <p:spPr>
            <a:xfrm>
              <a:off x="-130152"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83089B6F-C903-4B4B-B22E-B56A23C6B333}"/>
                </a:ext>
              </a:extLst>
            </p:cNvPr>
            <p:cNvCxnSpPr/>
            <p:nvPr userDrawn="1"/>
          </p:nvCxnSpPr>
          <p:spPr>
            <a:xfrm>
              <a:off x="-130152"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1B7200BF-34D6-4C70-82BB-DE21C9BFABE0}"/>
                </a:ext>
              </a:extLst>
            </p:cNvPr>
            <p:cNvCxnSpPr/>
            <p:nvPr userDrawn="1"/>
          </p:nvCxnSpPr>
          <p:spPr>
            <a:xfrm>
              <a:off x="-130152"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E04FE2A4-8751-44F2-90C8-8E70E4611F1E}"/>
                </a:ext>
              </a:extLst>
            </p:cNvPr>
            <p:cNvCxnSpPr/>
            <p:nvPr userDrawn="1"/>
          </p:nvCxnSpPr>
          <p:spPr>
            <a:xfrm>
              <a:off x="-130152"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5DFD487B-56F4-48EC-98BB-2DF393B374DF}"/>
                </a:ext>
              </a:extLst>
            </p:cNvPr>
            <p:cNvCxnSpPr/>
            <p:nvPr userDrawn="1"/>
          </p:nvCxnSpPr>
          <p:spPr>
            <a:xfrm>
              <a:off x="-130152"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7D8DFF91-8285-49D4-B144-DC3528A06E42}"/>
                </a:ext>
              </a:extLst>
            </p:cNvPr>
            <p:cNvCxnSpPr/>
            <p:nvPr userDrawn="1"/>
          </p:nvCxnSpPr>
          <p:spPr>
            <a:xfrm>
              <a:off x="-130152"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 name="Date Placeholder 2">
            <a:extLst>
              <a:ext uri="{FF2B5EF4-FFF2-40B4-BE49-F238E27FC236}">
                <a16:creationId xmlns:a16="http://schemas.microsoft.com/office/drawing/2014/main" id="{013EEB24-B437-445E-BC0C-6266A645BE70}"/>
              </a:ext>
            </a:extLst>
          </p:cNvPr>
          <p:cNvSpPr>
            <a:spLocks noGrp="1"/>
          </p:cNvSpPr>
          <p:nvPr>
            <p:ph type="dt" sz="half" idx="10"/>
          </p:nvPr>
        </p:nvSpPr>
        <p:spPr/>
        <p:txBody>
          <a:bodyPr/>
          <a:lstStyle/>
          <a:p>
            <a:fld id="{2E5F5807-AD8D-4F0B-9F56-10433B454554}" type="datetime4">
              <a:rPr lang="en-US" smtClean="0"/>
              <a:t>September 27, 2024</a:t>
            </a:fld>
            <a:endParaRPr lang="en-US"/>
          </a:p>
        </p:txBody>
      </p:sp>
      <p:sp>
        <p:nvSpPr>
          <p:cNvPr id="4" name="Footer Placeholder 3">
            <a:extLst>
              <a:ext uri="{FF2B5EF4-FFF2-40B4-BE49-F238E27FC236}">
                <a16:creationId xmlns:a16="http://schemas.microsoft.com/office/drawing/2014/main" id="{D902682C-9645-49CB-B172-BAA7F6EF0E05}"/>
              </a:ext>
            </a:extLst>
          </p:cNvPr>
          <p:cNvSpPr>
            <a:spLocks noGrp="1"/>
          </p:cNvSpPr>
          <p:nvPr>
            <p:ph type="ftr" sz="quarter" idx="11"/>
          </p:nvPr>
        </p:nvSpPr>
        <p:spPr/>
        <p:txBody>
          <a:bodyPr/>
          <a:lstStyle/>
          <a:p>
            <a:r>
              <a:rPr lang="en-US"/>
              <a:t>S&amp;P Global Commodity Insights</a:t>
            </a:r>
          </a:p>
        </p:txBody>
      </p:sp>
      <p:sp>
        <p:nvSpPr>
          <p:cNvPr id="5" name="Slide Number Placeholder 4">
            <a:extLst>
              <a:ext uri="{FF2B5EF4-FFF2-40B4-BE49-F238E27FC236}">
                <a16:creationId xmlns:a16="http://schemas.microsoft.com/office/drawing/2014/main" id="{CC8E1BF1-FE4A-46AB-98F2-7D703B37EFBB}"/>
              </a:ext>
            </a:extLst>
          </p:cNvPr>
          <p:cNvSpPr>
            <a:spLocks noGrp="1"/>
          </p:cNvSpPr>
          <p:nvPr>
            <p:ph type="sldNum" sz="quarter" idx="12"/>
          </p:nvPr>
        </p:nvSpPr>
        <p:spPr/>
        <p:txBody>
          <a:bodyPr/>
          <a:lstStyle/>
          <a:p>
            <a:fld id="{5CFA18E4-D58E-4B28-B105-28D9665A8EBC}" type="slidenum">
              <a:rPr lang="en-US" smtClean="0"/>
              <a:pPr/>
              <a:t>‹#›</a:t>
            </a:fld>
            <a:endParaRPr lang="en-US"/>
          </a:p>
        </p:txBody>
      </p:sp>
      <p:sp>
        <p:nvSpPr>
          <p:cNvPr id="2" name="Title 1">
            <a:extLst>
              <a:ext uri="{FF2B5EF4-FFF2-40B4-BE49-F238E27FC236}">
                <a16:creationId xmlns:a16="http://schemas.microsoft.com/office/drawing/2014/main" id="{6651F310-4473-492A-8646-71B135833BB8}"/>
              </a:ext>
            </a:extLst>
          </p:cNvPr>
          <p:cNvSpPr>
            <a:spLocks noGrp="1"/>
          </p:cNvSpPr>
          <p:nvPr>
            <p:ph type="title" hasCustomPrompt="1"/>
          </p:nvPr>
        </p:nvSpPr>
        <p:spPr>
          <a:xfrm>
            <a:off x="567039" y="651300"/>
            <a:ext cx="11064788" cy="402336"/>
          </a:xfrm>
        </p:spPr>
        <p:txBody>
          <a:bodyPr/>
          <a:lstStyle/>
          <a:p>
            <a:r>
              <a:rPr lang="en-US"/>
              <a:t>[Headline]</a:t>
            </a:r>
          </a:p>
        </p:txBody>
      </p:sp>
      <p:sp>
        <p:nvSpPr>
          <p:cNvPr id="14" name="Text Placeholder 6">
            <a:extLst>
              <a:ext uri="{FF2B5EF4-FFF2-40B4-BE49-F238E27FC236}">
                <a16:creationId xmlns:a16="http://schemas.microsoft.com/office/drawing/2014/main" id="{41399F9B-1E1A-49D1-A8A2-8A8C029F9DA0}"/>
              </a:ext>
            </a:extLst>
          </p:cNvPr>
          <p:cNvSpPr>
            <a:spLocks noGrp="1"/>
          </p:cNvSpPr>
          <p:nvPr>
            <p:ph type="body" sz="quarter" idx="13" hasCustomPrompt="1"/>
          </p:nvPr>
        </p:nvSpPr>
        <p:spPr>
          <a:xfrm>
            <a:off x="567040" y="1306286"/>
            <a:ext cx="7114032" cy="3804462"/>
          </a:xfrm>
        </p:spPr>
        <p:txBody>
          <a:bodyPr>
            <a:normAutofit/>
          </a:bodyPr>
          <a:lstStyle>
            <a:lvl1pPr marL="0" indent="0">
              <a:buNone/>
              <a:defRPr sz="3600">
                <a:latin typeface="+mj-lt"/>
                <a:cs typeface="+mj-cs"/>
              </a:defRPr>
            </a:lvl1pPr>
            <a:lvl2pPr marL="0" indent="0">
              <a:buNone/>
              <a:defRPr/>
            </a:lvl2pPr>
            <a:lvl3pPr marL="0" indent="0">
              <a:buNone/>
              <a:defRPr/>
            </a:lvl3pPr>
            <a:lvl4pPr marL="0" indent="0">
              <a:buNone/>
              <a:defRPr/>
            </a:lvl4pPr>
            <a:lvl5pPr marL="0" indent="0">
              <a:buNone/>
              <a:defRPr/>
            </a:lvl5pPr>
          </a:lstStyle>
          <a:p>
            <a:pPr lvl="0"/>
            <a:r>
              <a:rPr lang="en-US"/>
              <a:t>[Add statement/content]</a:t>
            </a:r>
          </a:p>
        </p:txBody>
      </p:sp>
      <p:cxnSp>
        <p:nvCxnSpPr>
          <p:cNvPr id="15" name="Straight Connector 14">
            <a:extLst>
              <a:ext uri="{FF2B5EF4-FFF2-40B4-BE49-F238E27FC236}">
                <a16:creationId xmlns:a16="http://schemas.microsoft.com/office/drawing/2014/main" id="{3CCF4DD8-9D93-479A-BEE6-CDEDE668D795}"/>
              </a:ext>
            </a:extLst>
          </p:cNvPr>
          <p:cNvCxnSpPr/>
          <p:nvPr userDrawn="1"/>
        </p:nvCxnSpPr>
        <p:spPr>
          <a:xfrm>
            <a:off x="-395621"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31F34B2-BC24-46A8-93BC-F4F95FE89ED5}"/>
              </a:ext>
            </a:extLst>
          </p:cNvPr>
          <p:cNvCxnSpPr/>
          <p:nvPr userDrawn="1"/>
        </p:nvCxnSpPr>
        <p:spPr>
          <a:xfrm>
            <a:off x="12192000"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8A315E0-6708-4324-B051-6101E838E9BE}"/>
              </a:ext>
            </a:extLst>
          </p:cNvPr>
          <p:cNvSpPr txBox="1"/>
          <p:nvPr userDrawn="1"/>
        </p:nvSpPr>
        <p:spPr>
          <a:xfrm>
            <a:off x="12287024" y="6093490"/>
            <a:ext cx="1236181" cy="142555"/>
          </a:xfrm>
          <a:prstGeom prst="rect">
            <a:avLst/>
          </a:prstGeom>
          <a:noFill/>
        </p:spPr>
        <p:txBody>
          <a:bodyPr wrap="square" lIns="0" tIns="0" rIns="0" bIns="0" rtlCol="0">
            <a:noAutofit/>
          </a:bodyPr>
          <a:lstStyle/>
          <a:p>
            <a:pPr algn="l"/>
            <a:r>
              <a:rPr lang="en-US" sz="700">
                <a:solidFill>
                  <a:schemeClr val="bg2">
                    <a:lumMod val="50000"/>
                  </a:schemeClr>
                </a:solidFill>
                <a:latin typeface="+mn-lt"/>
              </a:rPr>
              <a:t>No content below the line</a:t>
            </a:r>
          </a:p>
        </p:txBody>
      </p:sp>
      <p:sp>
        <p:nvSpPr>
          <p:cNvPr id="23" name="TextBox 22">
            <a:extLst>
              <a:ext uri="{FF2B5EF4-FFF2-40B4-BE49-F238E27FC236}">
                <a16:creationId xmlns:a16="http://schemas.microsoft.com/office/drawing/2014/main" id="{69FC3DA2-C873-4C85-8A4C-55C762CB52B7}"/>
              </a:ext>
            </a:extLst>
          </p:cNvPr>
          <p:cNvSpPr txBox="1"/>
          <p:nvPr userDrawn="1"/>
        </p:nvSpPr>
        <p:spPr>
          <a:xfrm>
            <a:off x="-1162279" y="6084781"/>
            <a:ext cx="1082336" cy="142555"/>
          </a:xfrm>
          <a:prstGeom prst="rect">
            <a:avLst/>
          </a:prstGeom>
          <a:noFill/>
        </p:spPr>
        <p:txBody>
          <a:bodyPr wrap="square" lIns="0" tIns="0" rIns="0" bIns="0" rtlCol="0">
            <a:noAutofit/>
          </a:bodyPr>
          <a:lstStyle/>
          <a:p>
            <a:pPr algn="r"/>
            <a:r>
              <a:rPr lang="en-US" sz="700">
                <a:solidFill>
                  <a:schemeClr val="bg2">
                    <a:lumMod val="50000"/>
                  </a:schemeClr>
                </a:solidFill>
                <a:latin typeface="+mn-lt"/>
              </a:rPr>
              <a:t>No content below the line</a:t>
            </a:r>
          </a:p>
        </p:txBody>
      </p:sp>
      <p:grpSp>
        <p:nvGrpSpPr>
          <p:cNvPr id="64" name="Group 63">
            <a:extLst>
              <a:ext uri="{FF2B5EF4-FFF2-40B4-BE49-F238E27FC236}">
                <a16:creationId xmlns:a16="http://schemas.microsoft.com/office/drawing/2014/main" id="{272ECFE0-AA29-44E0-B78C-31603FA5C245}"/>
              </a:ext>
            </a:extLst>
          </p:cNvPr>
          <p:cNvGrpSpPr/>
          <p:nvPr userDrawn="1"/>
        </p:nvGrpSpPr>
        <p:grpSpPr>
          <a:xfrm>
            <a:off x="-1325" y="6871035"/>
            <a:ext cx="12192000" cy="143299"/>
            <a:chOff x="-1325" y="6871033"/>
            <a:chExt cx="12192000" cy="143299"/>
          </a:xfrm>
        </p:grpSpPr>
        <p:sp>
          <p:nvSpPr>
            <p:cNvPr id="65" name="Rectangle 64">
              <a:extLst>
                <a:ext uri="{FF2B5EF4-FFF2-40B4-BE49-F238E27FC236}">
                  <a16:creationId xmlns:a16="http://schemas.microsoft.com/office/drawing/2014/main" id="{9F0F70B8-F60C-4007-B731-B9A5D7B0EABA}"/>
                </a:ext>
              </a:extLst>
            </p:cNvPr>
            <p:cNvSpPr/>
            <p:nvPr userDrawn="1"/>
          </p:nvSpPr>
          <p:spPr>
            <a:xfrm>
              <a:off x="-1325" y="6871033"/>
              <a:ext cx="12192000" cy="143299"/>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r"/>
              <a:r>
                <a:rPr lang="en-US" sz="600" b="0" baseline="0">
                  <a:solidFill>
                    <a:srgbClr val="000000"/>
                  </a:solidFill>
                </a:rPr>
                <a:t>Default Footer text on all slides is “S&amp;P Global Commodity Insights” </a:t>
              </a:r>
              <a:r>
                <a:rPr lang="en-US" sz="600" b="1" baseline="0">
                  <a:solidFill>
                    <a:srgbClr val="000000"/>
                  </a:solidFill>
                </a:rPr>
                <a:t>– to change / remove use </a:t>
              </a:r>
              <a:r>
                <a:rPr lang="en-US" sz="600" baseline="0">
                  <a:solidFill>
                    <a:srgbClr val="000000"/>
                  </a:solidFill>
                </a:rPr>
                <a:t>Insert Tab </a:t>
              </a:r>
              <a:r>
                <a:rPr lang="en-US" sz="600" baseline="0">
                  <a:solidFill>
                    <a:srgbClr val="000000"/>
                  </a:solidFill>
                  <a:sym typeface="Wingdings 3" panose="05040102010807070707" pitchFamily="18" charset="2"/>
                </a:rPr>
                <a:t> Header &amp; Footer Enter / change text  Click Apply All. </a:t>
              </a:r>
              <a:endParaRPr lang="en-US" sz="600" baseline="0">
                <a:solidFill>
                  <a:srgbClr val="000000"/>
                </a:solidFill>
              </a:endParaRPr>
            </a:p>
          </p:txBody>
        </p:sp>
        <p:sp>
          <p:nvSpPr>
            <p:cNvPr id="66" name="Rectangle 65">
              <a:extLst>
                <a:ext uri="{FF2B5EF4-FFF2-40B4-BE49-F238E27FC236}">
                  <a16:creationId xmlns:a16="http://schemas.microsoft.com/office/drawing/2014/main" id="{8F018BCF-2E0C-4722-BC3B-6D150AF2B010}"/>
                </a:ext>
              </a:extLst>
            </p:cNvPr>
            <p:cNvSpPr/>
            <p:nvPr userDrawn="1"/>
          </p:nvSpPr>
          <p:spPr>
            <a:xfrm>
              <a:off x="-1325" y="6871033"/>
              <a:ext cx="6477571" cy="143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600" b="0" baseline="0">
                  <a:solidFill>
                    <a:srgbClr val="000000"/>
                  </a:solidFill>
                </a:rPr>
                <a:t>Always copy slides into a new presentation using </a:t>
              </a:r>
              <a:r>
                <a:rPr lang="en-US" sz="600" b="1" baseline="0">
                  <a:solidFill>
                    <a:srgbClr val="000000"/>
                  </a:solidFill>
                </a:rPr>
                <a:t>Paste Options / Paste  Special </a:t>
              </a:r>
              <a:r>
                <a:rPr lang="en-US" sz="600" b="1" baseline="0">
                  <a:solidFill>
                    <a:srgbClr val="000000"/>
                  </a:solidFill>
                  <a:sym typeface="Wingdings 3" panose="05040102010807070707" pitchFamily="18" charset="2"/>
                </a:rPr>
                <a:t> Use Destination Theme</a:t>
              </a:r>
              <a:endParaRPr lang="en-US" sz="600" baseline="0">
                <a:solidFill>
                  <a:srgbClr val="000000"/>
                </a:solidFill>
              </a:endParaRPr>
            </a:p>
          </p:txBody>
        </p:sp>
      </p:grpSp>
      <p:sp>
        <p:nvSpPr>
          <p:cNvPr id="67" name="Rectangle 66">
            <a:extLst>
              <a:ext uri="{FF2B5EF4-FFF2-40B4-BE49-F238E27FC236}">
                <a16:creationId xmlns:a16="http://schemas.microsoft.com/office/drawing/2014/main" id="{A5A77783-0DC1-41E5-A5E2-857F79AB4779}"/>
              </a:ext>
            </a:extLst>
          </p:cNvPr>
          <p:cNvSpPr/>
          <p:nvPr userDrawn="1"/>
        </p:nvSpPr>
        <p:spPr>
          <a:xfrm>
            <a:off x="-1352482" y="-10546"/>
            <a:ext cx="1272540" cy="970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a:solidFill>
                <a:srgbClr val="000000"/>
              </a:solidFill>
            </a:endParaRPr>
          </a:p>
        </p:txBody>
      </p:sp>
      <p:sp>
        <p:nvSpPr>
          <p:cNvPr id="87" name="Rectangle 86">
            <a:extLst>
              <a:ext uri="{FF2B5EF4-FFF2-40B4-BE49-F238E27FC236}">
                <a16:creationId xmlns:a16="http://schemas.microsoft.com/office/drawing/2014/main" id="{A35FFAB8-E1D2-498F-A755-FAFD34D989B8}"/>
              </a:ext>
            </a:extLst>
          </p:cNvPr>
          <p:cNvSpPr/>
          <p:nvPr userDrawn="1"/>
        </p:nvSpPr>
        <p:spPr>
          <a:xfrm>
            <a:off x="12257315" y="-10546"/>
            <a:ext cx="1272540" cy="970953"/>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a:solidFill>
                  <a:srgbClr val="000000"/>
                </a:solidFill>
              </a:rPr>
              <a:t>When adding colors, </a:t>
            </a:r>
            <a:r>
              <a:rPr lang="en-US" sz="800" b="1">
                <a:solidFill>
                  <a:srgbClr val="000000"/>
                </a:solidFill>
              </a:rPr>
              <a:t>don’t use the variants or the Standard Colors </a:t>
            </a:r>
            <a:r>
              <a:rPr lang="en-US" sz="800">
                <a:solidFill>
                  <a:srgbClr val="000000"/>
                </a:solidFill>
              </a:rPr>
              <a:t>of the Theme Colors. </a:t>
            </a:r>
          </a:p>
          <a:p>
            <a:pPr algn="l">
              <a:lnSpc>
                <a:spcPct val="90000"/>
              </a:lnSpc>
              <a:spcBef>
                <a:spcPts val="600"/>
              </a:spcBef>
            </a:pPr>
            <a:r>
              <a:rPr lang="en-US" sz="800">
                <a:solidFill>
                  <a:srgbClr val="000000"/>
                </a:solidFill>
              </a:rPr>
              <a:t>Only use the </a:t>
            </a:r>
            <a:r>
              <a:rPr lang="en-US" sz="800" b="1">
                <a:solidFill>
                  <a:srgbClr val="000000"/>
                </a:solidFill>
              </a:rPr>
              <a:t>Data Visualization colors </a:t>
            </a:r>
            <a:r>
              <a:rPr lang="en-US" sz="800">
                <a:solidFill>
                  <a:srgbClr val="000000"/>
                </a:solidFill>
              </a:rPr>
              <a:t>for charts. </a:t>
            </a:r>
          </a:p>
        </p:txBody>
      </p:sp>
      <p:grpSp>
        <p:nvGrpSpPr>
          <p:cNvPr id="88" name="Group 87">
            <a:extLst>
              <a:ext uri="{FF2B5EF4-FFF2-40B4-BE49-F238E27FC236}">
                <a16:creationId xmlns:a16="http://schemas.microsoft.com/office/drawing/2014/main" id="{FD7E9518-F330-4C5E-8460-EB44A39095F2}"/>
              </a:ext>
            </a:extLst>
          </p:cNvPr>
          <p:cNvGrpSpPr/>
          <p:nvPr userDrawn="1"/>
        </p:nvGrpSpPr>
        <p:grpSpPr>
          <a:xfrm>
            <a:off x="12257315" y="1051487"/>
            <a:ext cx="1272540" cy="3085386"/>
            <a:chOff x="12257314" y="1051487"/>
            <a:chExt cx="1272540" cy="3085386"/>
          </a:xfrm>
        </p:grpSpPr>
        <p:sp>
          <p:nvSpPr>
            <p:cNvPr id="89" name="Rectangle 88">
              <a:extLst>
                <a:ext uri="{FF2B5EF4-FFF2-40B4-BE49-F238E27FC236}">
                  <a16:creationId xmlns:a16="http://schemas.microsoft.com/office/drawing/2014/main" id="{AC6831B8-F288-499B-8848-7D97804A841F}"/>
                </a:ext>
              </a:extLst>
            </p:cNvPr>
            <p:cNvSpPr/>
            <p:nvPr userDrawn="1"/>
          </p:nvSpPr>
          <p:spPr>
            <a:xfrm>
              <a:off x="12257314" y="1051487"/>
              <a:ext cx="1272540" cy="3085386"/>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a:solidFill>
                  <a:schemeClr val="tx1"/>
                </a:solidFill>
              </a:endParaRPr>
            </a:p>
          </p:txBody>
        </p:sp>
        <p:sp>
          <p:nvSpPr>
            <p:cNvPr id="90" name="TextBox 89">
              <a:extLst>
                <a:ext uri="{FF2B5EF4-FFF2-40B4-BE49-F238E27FC236}">
                  <a16:creationId xmlns:a16="http://schemas.microsoft.com/office/drawing/2014/main" id="{B8698CE5-6336-45F4-B645-706CFDF54E98}"/>
                </a:ext>
              </a:extLst>
            </p:cNvPr>
            <p:cNvSpPr txBox="1"/>
            <p:nvPr userDrawn="1"/>
          </p:nvSpPr>
          <p:spPr>
            <a:xfrm>
              <a:off x="12494753" y="3360230"/>
              <a:ext cx="841983" cy="290849"/>
            </a:xfrm>
            <a:prstGeom prst="rect">
              <a:avLst/>
            </a:prstGeom>
            <a:noFill/>
          </p:spPr>
          <p:txBody>
            <a:bodyPr wrap="square" lIns="0" tIns="0" rIns="0" bIns="0" rtlCol="0">
              <a:spAutoFit/>
            </a:bodyPr>
            <a:lstStyle/>
            <a:p>
              <a:pPr algn="l">
                <a:lnSpc>
                  <a:spcPct val="90000"/>
                </a:lnSpc>
              </a:pPr>
              <a:r>
                <a:rPr lang="en-US" sz="700" b="1">
                  <a:solidFill>
                    <a:srgbClr val="000000"/>
                  </a:solidFill>
                </a:rPr>
                <a:t>Data Visualization colors in correct order. </a:t>
              </a:r>
            </a:p>
          </p:txBody>
        </p:sp>
        <p:sp>
          <p:nvSpPr>
            <p:cNvPr id="91" name="Freeform: Shape 90">
              <a:extLst>
                <a:ext uri="{FF2B5EF4-FFF2-40B4-BE49-F238E27FC236}">
                  <a16:creationId xmlns:a16="http://schemas.microsoft.com/office/drawing/2014/main" id="{765757BE-A972-4929-BD53-61956A64E9EE}"/>
                </a:ext>
              </a:extLst>
            </p:cNvPr>
            <p:cNvSpPr/>
            <p:nvPr userDrawn="1"/>
          </p:nvSpPr>
          <p:spPr>
            <a:xfrm>
              <a:off x="12292693" y="2388620"/>
              <a:ext cx="166007" cy="10126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2" name="TextBox 91">
              <a:extLst>
                <a:ext uri="{FF2B5EF4-FFF2-40B4-BE49-F238E27FC236}">
                  <a16:creationId xmlns:a16="http://schemas.microsoft.com/office/drawing/2014/main" id="{A6992559-8EC0-4C53-B88E-8BA45734CC73}"/>
                </a:ext>
              </a:extLst>
            </p:cNvPr>
            <p:cNvSpPr txBox="1"/>
            <p:nvPr userDrawn="1"/>
          </p:nvSpPr>
          <p:spPr>
            <a:xfrm>
              <a:off x="12386053" y="1119751"/>
              <a:ext cx="1038123" cy="96950"/>
            </a:xfrm>
            <a:prstGeom prst="rect">
              <a:avLst/>
            </a:prstGeom>
            <a:noFill/>
          </p:spPr>
          <p:txBody>
            <a:bodyPr wrap="square" lIns="0" tIns="0" rIns="0" bIns="0" rtlCol="0">
              <a:spAutoFit/>
            </a:bodyPr>
            <a:lstStyle/>
            <a:p>
              <a:pPr algn="l">
                <a:lnSpc>
                  <a:spcPct val="90000"/>
                </a:lnSpc>
              </a:pPr>
              <a:r>
                <a:rPr lang="en-US" sz="700" b="1">
                  <a:solidFill>
                    <a:srgbClr val="000000"/>
                  </a:solidFill>
                </a:rPr>
                <a:t>Primary Brand Colors</a:t>
              </a:r>
              <a:endParaRPr lang="en-US" sz="700">
                <a:solidFill>
                  <a:srgbClr val="000000"/>
                </a:solidFill>
              </a:endParaRPr>
            </a:p>
          </p:txBody>
        </p:sp>
        <p:sp>
          <p:nvSpPr>
            <p:cNvPr id="93" name="Freeform: Shape 92">
              <a:extLst>
                <a:ext uri="{FF2B5EF4-FFF2-40B4-BE49-F238E27FC236}">
                  <a16:creationId xmlns:a16="http://schemas.microsoft.com/office/drawing/2014/main" id="{3F33F490-8CAD-42F3-BBBE-E86F9A521FF0}"/>
                </a:ext>
              </a:extLst>
            </p:cNvPr>
            <p:cNvSpPr/>
            <p:nvPr userDrawn="1"/>
          </p:nvSpPr>
          <p:spPr>
            <a:xfrm flipH="1" flipV="1">
              <a:off x="13337378" y="1169084"/>
              <a:ext cx="130289" cy="364835"/>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30289" h="579664">
                  <a:moveTo>
                    <a:pt x="95250" y="0"/>
                  </a:moveTo>
                  <a:lnTo>
                    <a:pt x="0" y="0"/>
                  </a:lnTo>
                  <a:lnTo>
                    <a:pt x="0" y="579664"/>
                  </a:lnTo>
                  <a:lnTo>
                    <a:pt x="130289"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4" name="Freeform: Shape 93">
              <a:extLst>
                <a:ext uri="{FF2B5EF4-FFF2-40B4-BE49-F238E27FC236}">
                  <a16:creationId xmlns:a16="http://schemas.microsoft.com/office/drawing/2014/main" id="{C99AB6F7-2946-4E7D-8A42-DB059E06DBB2}"/>
                </a:ext>
              </a:extLst>
            </p:cNvPr>
            <p:cNvSpPr/>
            <p:nvPr userDrawn="1"/>
          </p:nvSpPr>
          <p:spPr>
            <a:xfrm flipH="1">
              <a:off x="13304700" y="2605092"/>
              <a:ext cx="166007" cy="1168992"/>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5" name="TextBox 94">
              <a:extLst>
                <a:ext uri="{FF2B5EF4-FFF2-40B4-BE49-F238E27FC236}">
                  <a16:creationId xmlns:a16="http://schemas.microsoft.com/office/drawing/2014/main" id="{937482F5-77B2-443A-89C5-EAF55DD85442}"/>
                </a:ext>
              </a:extLst>
            </p:cNvPr>
            <p:cNvSpPr txBox="1"/>
            <p:nvPr userDrawn="1"/>
          </p:nvSpPr>
          <p:spPr>
            <a:xfrm>
              <a:off x="12494753" y="3709681"/>
              <a:ext cx="841983" cy="290849"/>
            </a:xfrm>
            <a:prstGeom prst="rect">
              <a:avLst/>
            </a:prstGeom>
            <a:noFill/>
          </p:spPr>
          <p:txBody>
            <a:bodyPr wrap="square" lIns="0" tIns="0" rIns="0" bIns="0" rtlCol="0">
              <a:spAutoFit/>
            </a:bodyPr>
            <a:lstStyle/>
            <a:p>
              <a:pPr algn="l">
                <a:lnSpc>
                  <a:spcPct val="90000"/>
                </a:lnSpc>
              </a:pPr>
              <a:r>
                <a:rPr lang="en-US" sz="700" b="1">
                  <a:solidFill>
                    <a:srgbClr val="000000"/>
                  </a:solidFill>
                </a:rPr>
                <a:t>Lighter / Darker versions for Data Visualizations only. </a:t>
              </a:r>
            </a:p>
          </p:txBody>
        </p:sp>
        <p:pic>
          <p:nvPicPr>
            <p:cNvPr id="96" name="Picture 95">
              <a:extLst>
                <a:ext uri="{FF2B5EF4-FFF2-40B4-BE49-F238E27FC236}">
                  <a16:creationId xmlns:a16="http://schemas.microsoft.com/office/drawing/2014/main" id="{61143E3F-86AE-4E13-B8EA-F219B4E1767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343753" y="1289200"/>
              <a:ext cx="1097249" cy="2017719"/>
            </a:xfrm>
            <a:prstGeom prst="rect">
              <a:avLst/>
            </a:prstGeom>
          </p:spPr>
        </p:pic>
        <p:sp>
          <p:nvSpPr>
            <p:cNvPr id="97" name="Rectangle 96">
              <a:extLst>
                <a:ext uri="{FF2B5EF4-FFF2-40B4-BE49-F238E27FC236}">
                  <a16:creationId xmlns:a16="http://schemas.microsoft.com/office/drawing/2014/main" id="{EA768CD6-011E-4C4F-9434-E4B16D88BFED}"/>
                </a:ext>
              </a:extLst>
            </p:cNvPr>
            <p:cNvSpPr/>
            <p:nvPr userDrawn="1"/>
          </p:nvSpPr>
          <p:spPr>
            <a:xfrm>
              <a:off x="12353371" y="1616205"/>
              <a:ext cx="1074126"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a:solidFill>
                    <a:srgbClr val="000000"/>
                  </a:solidFill>
                </a:rPr>
                <a:t>Do not use these variants!</a:t>
              </a:r>
            </a:p>
          </p:txBody>
        </p:sp>
        <p:sp>
          <p:nvSpPr>
            <p:cNvPr id="98" name="Rectangle 97">
              <a:extLst>
                <a:ext uri="{FF2B5EF4-FFF2-40B4-BE49-F238E27FC236}">
                  <a16:creationId xmlns:a16="http://schemas.microsoft.com/office/drawing/2014/main" id="{B122D149-DD80-408D-95C6-AE87FB0F3586}"/>
                </a:ext>
              </a:extLst>
            </p:cNvPr>
            <p:cNvSpPr/>
            <p:nvPr userDrawn="1"/>
          </p:nvSpPr>
          <p:spPr>
            <a:xfrm>
              <a:off x="12357206" y="2338634"/>
              <a:ext cx="1074370"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99" name="Rectangle 98">
              <a:extLst>
                <a:ext uri="{FF2B5EF4-FFF2-40B4-BE49-F238E27FC236}">
                  <a16:creationId xmlns:a16="http://schemas.microsoft.com/office/drawing/2014/main" id="{E75EC1F7-FA2F-4A12-9445-47E68FBCD196}"/>
                </a:ext>
              </a:extLst>
            </p:cNvPr>
            <p:cNvSpPr/>
            <p:nvPr userDrawn="1"/>
          </p:nvSpPr>
          <p:spPr>
            <a:xfrm>
              <a:off x="12781010" y="1481846"/>
              <a:ext cx="644483"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100" name="Rectangle 99">
              <a:extLst>
                <a:ext uri="{FF2B5EF4-FFF2-40B4-BE49-F238E27FC236}">
                  <a16:creationId xmlns:a16="http://schemas.microsoft.com/office/drawing/2014/main" id="{3EE81256-556B-4774-9F67-79A3835C3CF2}"/>
                </a:ext>
              </a:extLst>
            </p:cNvPr>
            <p:cNvSpPr/>
            <p:nvPr userDrawn="1"/>
          </p:nvSpPr>
          <p:spPr>
            <a:xfrm>
              <a:off x="12357206" y="2449369"/>
              <a:ext cx="1074370" cy="427471"/>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grpSp>
          <p:nvGrpSpPr>
            <p:cNvPr id="101" name="Group 100">
              <a:extLst>
                <a:ext uri="{FF2B5EF4-FFF2-40B4-BE49-F238E27FC236}">
                  <a16:creationId xmlns:a16="http://schemas.microsoft.com/office/drawing/2014/main" id="{89E8B432-6AE5-4631-AA4B-866BAC589107}"/>
                </a:ext>
              </a:extLst>
            </p:cNvPr>
            <p:cNvGrpSpPr/>
            <p:nvPr userDrawn="1"/>
          </p:nvGrpSpPr>
          <p:grpSpPr>
            <a:xfrm>
              <a:off x="12364752" y="2345932"/>
              <a:ext cx="1055431" cy="88186"/>
              <a:chOff x="914335" y="6913770"/>
              <a:chExt cx="1109884" cy="100584"/>
            </a:xfrm>
            <a:noFill/>
          </p:grpSpPr>
          <p:sp>
            <p:nvSpPr>
              <p:cNvPr id="112" name="Rectangle 111">
                <a:extLst>
                  <a:ext uri="{FF2B5EF4-FFF2-40B4-BE49-F238E27FC236}">
                    <a16:creationId xmlns:a16="http://schemas.microsoft.com/office/drawing/2014/main" id="{D9395D4A-E53A-452D-919A-92B10159539A}"/>
                  </a:ext>
                </a:extLst>
              </p:cNvPr>
              <p:cNvSpPr/>
              <p:nvPr/>
            </p:nvSpPr>
            <p:spPr>
              <a:xfrm>
                <a:off x="9143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1</a:t>
                </a:r>
              </a:p>
            </p:txBody>
          </p:sp>
          <p:sp>
            <p:nvSpPr>
              <p:cNvPr id="113" name="Rectangle 112">
                <a:extLst>
                  <a:ext uri="{FF2B5EF4-FFF2-40B4-BE49-F238E27FC236}">
                    <a16:creationId xmlns:a16="http://schemas.microsoft.com/office/drawing/2014/main" id="{58D0FD11-853A-43B3-AAA1-29F1C8641D5D}"/>
                  </a:ext>
                </a:extLst>
              </p:cNvPr>
              <p:cNvSpPr/>
              <p:nvPr/>
            </p:nvSpPr>
            <p:spPr>
              <a:xfrm>
                <a:off x="113862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3</a:t>
                </a:r>
              </a:p>
            </p:txBody>
          </p:sp>
          <p:sp>
            <p:nvSpPr>
              <p:cNvPr id="114" name="Rectangle 113">
                <a:extLst>
                  <a:ext uri="{FF2B5EF4-FFF2-40B4-BE49-F238E27FC236}">
                    <a16:creationId xmlns:a16="http://schemas.microsoft.com/office/drawing/2014/main" id="{9846DDDE-EE7E-448B-B821-61968322CDD3}"/>
                  </a:ext>
                </a:extLst>
              </p:cNvPr>
              <p:cNvSpPr/>
              <p:nvPr/>
            </p:nvSpPr>
            <p:spPr>
              <a:xfrm>
                <a:off x="1026479"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2</a:t>
                </a:r>
              </a:p>
            </p:txBody>
          </p:sp>
          <p:sp>
            <p:nvSpPr>
              <p:cNvPr id="115" name="Rectangle 114">
                <a:extLst>
                  <a:ext uri="{FF2B5EF4-FFF2-40B4-BE49-F238E27FC236}">
                    <a16:creationId xmlns:a16="http://schemas.microsoft.com/office/drawing/2014/main" id="{C692FF33-425E-422C-B5AE-520F2F52CF43}"/>
                  </a:ext>
                </a:extLst>
              </p:cNvPr>
              <p:cNvSpPr/>
              <p:nvPr/>
            </p:nvSpPr>
            <p:spPr>
              <a:xfrm>
                <a:off x="1250766"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nl-NL" sz="400" b="1" i="0" u="none" strike="noStrike" kern="0" cap="none" spc="0" normalizeH="0" baseline="0" noProof="0">
                    <a:ln>
                      <a:noFill/>
                    </a:ln>
                    <a:solidFill>
                      <a:srgbClr val="FFFFFF"/>
                    </a:solidFill>
                    <a:effectLst/>
                    <a:uLnTx/>
                    <a:uFillTx/>
                    <a:latin typeface="+mn-lt"/>
                    <a:cs typeface="Arial"/>
                  </a:rPr>
                  <a:t>4</a:t>
                </a:r>
              </a:p>
            </p:txBody>
          </p:sp>
          <p:sp>
            <p:nvSpPr>
              <p:cNvPr id="116" name="Rectangle 115">
                <a:extLst>
                  <a:ext uri="{FF2B5EF4-FFF2-40B4-BE49-F238E27FC236}">
                    <a16:creationId xmlns:a16="http://schemas.microsoft.com/office/drawing/2014/main" id="{5E9D8C32-5DAD-482C-B778-1A98276C582A}"/>
                  </a:ext>
                </a:extLst>
              </p:cNvPr>
              <p:cNvSpPr/>
              <p:nvPr/>
            </p:nvSpPr>
            <p:spPr>
              <a:xfrm>
                <a:off x="1362910"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5</a:t>
                </a:r>
              </a:p>
            </p:txBody>
          </p:sp>
          <p:sp>
            <p:nvSpPr>
              <p:cNvPr id="117" name="Rectangle 116">
                <a:extLst>
                  <a:ext uri="{FF2B5EF4-FFF2-40B4-BE49-F238E27FC236}">
                    <a16:creationId xmlns:a16="http://schemas.microsoft.com/office/drawing/2014/main" id="{D2DF2E17-9F90-40DB-BA30-972014620CF6}"/>
                  </a:ext>
                </a:extLst>
              </p:cNvPr>
              <p:cNvSpPr/>
              <p:nvPr/>
            </p:nvSpPr>
            <p:spPr>
              <a:xfrm>
                <a:off x="1475053"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6</a:t>
                </a:r>
              </a:p>
            </p:txBody>
          </p:sp>
          <p:sp>
            <p:nvSpPr>
              <p:cNvPr id="118" name="Rectangle 117">
                <a:extLst>
                  <a:ext uri="{FF2B5EF4-FFF2-40B4-BE49-F238E27FC236}">
                    <a16:creationId xmlns:a16="http://schemas.microsoft.com/office/drawing/2014/main" id="{8623FAC2-3BF3-481C-91D7-891AAD922DA9}"/>
                  </a:ext>
                </a:extLst>
              </p:cNvPr>
              <p:cNvSpPr/>
              <p:nvPr/>
            </p:nvSpPr>
            <p:spPr>
              <a:xfrm>
                <a:off x="1587197"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7</a:t>
                </a:r>
              </a:p>
            </p:txBody>
          </p:sp>
          <p:sp>
            <p:nvSpPr>
              <p:cNvPr id="119" name="Rectangle 118">
                <a:extLst>
                  <a:ext uri="{FF2B5EF4-FFF2-40B4-BE49-F238E27FC236}">
                    <a16:creationId xmlns:a16="http://schemas.microsoft.com/office/drawing/2014/main" id="{18E72956-5827-4177-8A1F-06C8F7525287}"/>
                  </a:ext>
                </a:extLst>
              </p:cNvPr>
              <p:cNvSpPr/>
              <p:nvPr/>
            </p:nvSpPr>
            <p:spPr>
              <a:xfrm>
                <a:off x="169934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8</a:t>
                </a:r>
              </a:p>
            </p:txBody>
          </p:sp>
          <p:sp>
            <p:nvSpPr>
              <p:cNvPr id="120" name="Rectangle 119">
                <a:extLst>
                  <a:ext uri="{FF2B5EF4-FFF2-40B4-BE49-F238E27FC236}">
                    <a16:creationId xmlns:a16="http://schemas.microsoft.com/office/drawing/2014/main" id="{2B8B1EBC-1BB5-4F02-B89A-571DDE687D2E}"/>
                  </a:ext>
                </a:extLst>
              </p:cNvPr>
              <p:cNvSpPr/>
              <p:nvPr/>
            </p:nvSpPr>
            <p:spPr>
              <a:xfrm>
                <a:off x="1811488"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pt-BR" sz="400" b="1" i="0" u="none" strike="noStrike" kern="0" cap="none" spc="0" normalizeH="0" baseline="0" noProof="0">
                    <a:ln>
                      <a:noFill/>
                    </a:ln>
                    <a:solidFill>
                      <a:srgbClr val="FFFFFF"/>
                    </a:solidFill>
                    <a:effectLst/>
                    <a:uLnTx/>
                    <a:uFillTx/>
                    <a:latin typeface="+mn-lt"/>
                    <a:cs typeface="Arial"/>
                  </a:rPr>
                  <a:t>9</a:t>
                </a:r>
              </a:p>
            </p:txBody>
          </p:sp>
          <p:sp>
            <p:nvSpPr>
              <p:cNvPr id="121" name="Rectangle 120">
                <a:extLst>
                  <a:ext uri="{FF2B5EF4-FFF2-40B4-BE49-F238E27FC236}">
                    <a16:creationId xmlns:a16="http://schemas.microsoft.com/office/drawing/2014/main" id="{41C15DF4-BB39-4DDA-B291-1D25AEF4A96E}"/>
                  </a:ext>
                </a:extLst>
              </p:cNvPr>
              <p:cNvSpPr/>
              <p:nvPr/>
            </p:nvSpPr>
            <p:spPr>
              <a:xfrm>
                <a:off x="19236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10</a:t>
                </a:r>
              </a:p>
            </p:txBody>
          </p:sp>
        </p:grpSp>
        <p:pic>
          <p:nvPicPr>
            <p:cNvPr id="102" name="Graphic 101" descr="Close with solid fill">
              <a:extLst>
                <a:ext uri="{FF2B5EF4-FFF2-40B4-BE49-F238E27FC236}">
                  <a16:creationId xmlns:a16="http://schemas.microsoft.com/office/drawing/2014/main" id="{9532E042-934A-47CC-A6A8-CE8ABD8B9EE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359990" y="3132474"/>
              <a:ext cx="100919" cy="100919"/>
            </a:xfrm>
            <a:prstGeom prst="rect">
              <a:avLst/>
            </a:prstGeom>
          </p:spPr>
        </p:pic>
        <p:pic>
          <p:nvPicPr>
            <p:cNvPr id="103" name="Graphic 102" descr="Close with solid fill">
              <a:extLst>
                <a:ext uri="{FF2B5EF4-FFF2-40B4-BE49-F238E27FC236}">
                  <a16:creationId xmlns:a16="http://schemas.microsoft.com/office/drawing/2014/main" id="{906E3CA1-927C-4C36-AF0B-B50CA9D8689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468758" y="3132474"/>
              <a:ext cx="100919" cy="100919"/>
            </a:xfrm>
            <a:prstGeom prst="rect">
              <a:avLst/>
            </a:prstGeom>
          </p:spPr>
        </p:pic>
        <p:pic>
          <p:nvPicPr>
            <p:cNvPr id="104" name="Graphic 103" descr="Close with solid fill">
              <a:extLst>
                <a:ext uri="{FF2B5EF4-FFF2-40B4-BE49-F238E27FC236}">
                  <a16:creationId xmlns:a16="http://schemas.microsoft.com/office/drawing/2014/main" id="{25D31776-1DEF-4706-8B33-40F4658A314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572765" y="3132473"/>
              <a:ext cx="100919" cy="100919"/>
            </a:xfrm>
            <a:prstGeom prst="rect">
              <a:avLst/>
            </a:prstGeom>
          </p:spPr>
        </p:pic>
        <p:pic>
          <p:nvPicPr>
            <p:cNvPr id="105" name="Graphic 104" descr="Close with solid fill">
              <a:extLst>
                <a:ext uri="{FF2B5EF4-FFF2-40B4-BE49-F238E27FC236}">
                  <a16:creationId xmlns:a16="http://schemas.microsoft.com/office/drawing/2014/main" id="{2D0578BC-2454-443D-ADD5-DD80CA4C33F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679153" y="3132472"/>
              <a:ext cx="100919" cy="100919"/>
            </a:xfrm>
            <a:prstGeom prst="rect">
              <a:avLst/>
            </a:prstGeom>
          </p:spPr>
        </p:pic>
        <p:pic>
          <p:nvPicPr>
            <p:cNvPr id="106" name="Graphic 105" descr="Close with solid fill">
              <a:extLst>
                <a:ext uri="{FF2B5EF4-FFF2-40B4-BE49-F238E27FC236}">
                  <a16:creationId xmlns:a16="http://schemas.microsoft.com/office/drawing/2014/main" id="{5F4FD564-71C1-4B9E-86C2-F5169172E59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85541" y="3132471"/>
              <a:ext cx="100919" cy="100919"/>
            </a:xfrm>
            <a:prstGeom prst="rect">
              <a:avLst/>
            </a:prstGeom>
          </p:spPr>
        </p:pic>
        <p:pic>
          <p:nvPicPr>
            <p:cNvPr id="107" name="Graphic 106" descr="Close with solid fill">
              <a:extLst>
                <a:ext uri="{FF2B5EF4-FFF2-40B4-BE49-F238E27FC236}">
                  <a16:creationId xmlns:a16="http://schemas.microsoft.com/office/drawing/2014/main" id="{63977EC0-E843-45B4-B898-743BC3CA934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891929" y="3132470"/>
              <a:ext cx="100919" cy="100919"/>
            </a:xfrm>
            <a:prstGeom prst="rect">
              <a:avLst/>
            </a:prstGeom>
          </p:spPr>
        </p:pic>
        <p:pic>
          <p:nvPicPr>
            <p:cNvPr id="108" name="Graphic 107" descr="Close with solid fill">
              <a:extLst>
                <a:ext uri="{FF2B5EF4-FFF2-40B4-BE49-F238E27FC236}">
                  <a16:creationId xmlns:a16="http://schemas.microsoft.com/office/drawing/2014/main" id="{3A8E0FB0-90D9-4DFC-90E6-85EFA5817EC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998317" y="3132469"/>
              <a:ext cx="100919" cy="100919"/>
            </a:xfrm>
            <a:prstGeom prst="rect">
              <a:avLst/>
            </a:prstGeom>
          </p:spPr>
        </p:pic>
        <p:pic>
          <p:nvPicPr>
            <p:cNvPr id="109" name="Graphic 108" descr="Close with solid fill">
              <a:extLst>
                <a:ext uri="{FF2B5EF4-FFF2-40B4-BE49-F238E27FC236}">
                  <a16:creationId xmlns:a16="http://schemas.microsoft.com/office/drawing/2014/main" id="{F7DF3498-3B50-4B23-B23A-2C47C49BAD6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104705" y="3132468"/>
              <a:ext cx="100919" cy="100919"/>
            </a:xfrm>
            <a:prstGeom prst="rect">
              <a:avLst/>
            </a:prstGeom>
          </p:spPr>
        </p:pic>
        <p:pic>
          <p:nvPicPr>
            <p:cNvPr id="110" name="Graphic 109" descr="Close with solid fill">
              <a:extLst>
                <a:ext uri="{FF2B5EF4-FFF2-40B4-BE49-F238E27FC236}">
                  <a16:creationId xmlns:a16="http://schemas.microsoft.com/office/drawing/2014/main" id="{FB73A2E0-B42E-4C83-A8EB-C23B326FD52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211093" y="3132467"/>
              <a:ext cx="100919" cy="100919"/>
            </a:xfrm>
            <a:prstGeom prst="rect">
              <a:avLst/>
            </a:prstGeom>
          </p:spPr>
        </p:pic>
        <p:pic>
          <p:nvPicPr>
            <p:cNvPr id="111" name="Graphic 110" descr="Close with solid fill">
              <a:extLst>
                <a:ext uri="{FF2B5EF4-FFF2-40B4-BE49-F238E27FC236}">
                  <a16:creationId xmlns:a16="http://schemas.microsoft.com/office/drawing/2014/main" id="{71AC6924-89E3-4DA7-BC00-7F1E5D85207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17481" y="3132466"/>
              <a:ext cx="100919" cy="100919"/>
            </a:xfrm>
            <a:prstGeom prst="rect">
              <a:avLst/>
            </a:prstGeom>
          </p:spPr>
        </p:pic>
      </p:grpSp>
      <p:pic>
        <p:nvPicPr>
          <p:cNvPr id="8" name="Picture 7" descr="Text&#10;&#10;Description automatically generated">
            <a:extLst>
              <a:ext uri="{FF2B5EF4-FFF2-40B4-BE49-F238E27FC236}">
                <a16:creationId xmlns:a16="http://schemas.microsoft.com/office/drawing/2014/main" id="{E51741F1-5A6C-9ED4-7D57-DEAAA8B5974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63921" y="6172201"/>
            <a:ext cx="921979" cy="466724"/>
          </a:xfrm>
          <a:prstGeom prst="rect">
            <a:avLst/>
          </a:prstGeom>
        </p:spPr>
      </p:pic>
    </p:spTree>
    <p:extLst>
      <p:ext uri="{BB962C8B-B14F-4D97-AF65-F5344CB8AC3E}">
        <p14:creationId xmlns:p14="http://schemas.microsoft.com/office/powerpoint/2010/main" val="3489794914"/>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Statement 5">
    <p:bg>
      <p:bgPr>
        <a:solidFill>
          <a:schemeClr val="accent5"/>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13EEB24-B437-445E-BC0C-6266A645BE70}"/>
              </a:ext>
            </a:extLst>
          </p:cNvPr>
          <p:cNvSpPr>
            <a:spLocks noGrp="1"/>
          </p:cNvSpPr>
          <p:nvPr>
            <p:ph type="dt" sz="half" idx="10"/>
          </p:nvPr>
        </p:nvSpPr>
        <p:spPr/>
        <p:txBody>
          <a:bodyPr/>
          <a:lstStyle/>
          <a:p>
            <a:fld id="{DD9B0EDB-23B1-4CD3-8EFF-07926813E97E}" type="datetime4">
              <a:rPr lang="en-US" smtClean="0"/>
              <a:t>September 27, 2024</a:t>
            </a:fld>
            <a:endParaRPr lang="en-US"/>
          </a:p>
        </p:txBody>
      </p:sp>
      <p:sp>
        <p:nvSpPr>
          <p:cNvPr id="4" name="Footer Placeholder 3">
            <a:extLst>
              <a:ext uri="{FF2B5EF4-FFF2-40B4-BE49-F238E27FC236}">
                <a16:creationId xmlns:a16="http://schemas.microsoft.com/office/drawing/2014/main" id="{D902682C-9645-49CB-B172-BAA7F6EF0E05}"/>
              </a:ext>
            </a:extLst>
          </p:cNvPr>
          <p:cNvSpPr>
            <a:spLocks noGrp="1"/>
          </p:cNvSpPr>
          <p:nvPr>
            <p:ph type="ftr" sz="quarter" idx="11"/>
          </p:nvPr>
        </p:nvSpPr>
        <p:spPr/>
        <p:txBody>
          <a:bodyPr/>
          <a:lstStyle/>
          <a:p>
            <a:r>
              <a:rPr lang="en-US"/>
              <a:t>S&amp;P Global Commodity Insights</a:t>
            </a:r>
          </a:p>
        </p:txBody>
      </p:sp>
      <p:sp>
        <p:nvSpPr>
          <p:cNvPr id="5" name="Slide Number Placeholder 4">
            <a:extLst>
              <a:ext uri="{FF2B5EF4-FFF2-40B4-BE49-F238E27FC236}">
                <a16:creationId xmlns:a16="http://schemas.microsoft.com/office/drawing/2014/main" id="{CC8E1BF1-FE4A-46AB-98F2-7D703B37EFBB}"/>
              </a:ext>
            </a:extLst>
          </p:cNvPr>
          <p:cNvSpPr>
            <a:spLocks noGrp="1"/>
          </p:cNvSpPr>
          <p:nvPr>
            <p:ph type="sldNum" sz="quarter" idx="12"/>
          </p:nvPr>
        </p:nvSpPr>
        <p:spPr/>
        <p:txBody>
          <a:bodyPr/>
          <a:lstStyle/>
          <a:p>
            <a:fld id="{5CFA18E4-D58E-4B28-B105-28D9665A8EBC}" type="slidenum">
              <a:rPr lang="en-US" smtClean="0"/>
              <a:pPr/>
              <a:t>‹#›</a:t>
            </a:fld>
            <a:endParaRPr lang="en-US"/>
          </a:p>
        </p:txBody>
      </p:sp>
      <p:sp>
        <p:nvSpPr>
          <p:cNvPr id="2" name="Title 1">
            <a:extLst>
              <a:ext uri="{FF2B5EF4-FFF2-40B4-BE49-F238E27FC236}">
                <a16:creationId xmlns:a16="http://schemas.microsoft.com/office/drawing/2014/main" id="{08BF8C1C-6553-43E5-9AD8-C06D5DDCE690}"/>
              </a:ext>
            </a:extLst>
          </p:cNvPr>
          <p:cNvSpPr>
            <a:spLocks noGrp="1"/>
          </p:cNvSpPr>
          <p:nvPr>
            <p:ph type="title" hasCustomPrompt="1"/>
          </p:nvPr>
        </p:nvSpPr>
        <p:spPr>
          <a:xfrm>
            <a:off x="567039" y="651300"/>
            <a:ext cx="11064788" cy="402336"/>
          </a:xfrm>
        </p:spPr>
        <p:txBody>
          <a:bodyPr/>
          <a:lstStyle/>
          <a:p>
            <a:r>
              <a:rPr lang="en-US"/>
              <a:t>[Headline]</a:t>
            </a:r>
          </a:p>
        </p:txBody>
      </p:sp>
      <p:sp>
        <p:nvSpPr>
          <p:cNvPr id="14" name="Text Placeholder 6">
            <a:extLst>
              <a:ext uri="{FF2B5EF4-FFF2-40B4-BE49-F238E27FC236}">
                <a16:creationId xmlns:a16="http://schemas.microsoft.com/office/drawing/2014/main" id="{81460202-F953-41C0-950B-F5D53280F7F2}"/>
              </a:ext>
            </a:extLst>
          </p:cNvPr>
          <p:cNvSpPr>
            <a:spLocks noGrp="1"/>
          </p:cNvSpPr>
          <p:nvPr>
            <p:ph type="body" sz="quarter" idx="13" hasCustomPrompt="1"/>
          </p:nvPr>
        </p:nvSpPr>
        <p:spPr>
          <a:xfrm>
            <a:off x="567040" y="1306286"/>
            <a:ext cx="7114032" cy="3804462"/>
          </a:xfrm>
        </p:spPr>
        <p:txBody>
          <a:bodyPr>
            <a:normAutofit/>
          </a:bodyPr>
          <a:lstStyle>
            <a:lvl1pPr marL="0" indent="0">
              <a:buNone/>
              <a:defRPr sz="3600">
                <a:latin typeface="+mj-lt"/>
                <a:cs typeface="+mj-cs"/>
              </a:defRPr>
            </a:lvl1pPr>
            <a:lvl2pPr marL="0" indent="0">
              <a:buNone/>
              <a:defRPr/>
            </a:lvl2pPr>
            <a:lvl3pPr marL="0" indent="0">
              <a:buNone/>
              <a:defRPr/>
            </a:lvl3pPr>
            <a:lvl4pPr marL="0" indent="0">
              <a:buNone/>
              <a:defRPr/>
            </a:lvl4pPr>
            <a:lvl5pPr marL="0" indent="0">
              <a:buNone/>
              <a:defRPr/>
            </a:lvl5pPr>
          </a:lstStyle>
          <a:p>
            <a:pPr lvl="0"/>
            <a:r>
              <a:rPr lang="en-US"/>
              <a:t>[Add statement/content]</a:t>
            </a:r>
          </a:p>
        </p:txBody>
      </p:sp>
      <p:grpSp>
        <p:nvGrpSpPr>
          <p:cNvPr id="15" name="Group 14">
            <a:extLst>
              <a:ext uri="{FF2B5EF4-FFF2-40B4-BE49-F238E27FC236}">
                <a16:creationId xmlns:a16="http://schemas.microsoft.com/office/drawing/2014/main" id="{6C6F5A30-072E-41F9-B5B4-35C55EF64A72}"/>
              </a:ext>
            </a:extLst>
          </p:cNvPr>
          <p:cNvGrpSpPr/>
          <p:nvPr userDrawn="1"/>
        </p:nvGrpSpPr>
        <p:grpSpPr>
          <a:xfrm>
            <a:off x="-130152" y="647702"/>
            <a:ext cx="130152" cy="5046663"/>
            <a:chOff x="-130152" y="647700"/>
            <a:chExt cx="130152" cy="5046663"/>
          </a:xfrm>
        </p:grpSpPr>
        <p:cxnSp>
          <p:nvCxnSpPr>
            <p:cNvPr id="16" name="Straight Connector 15">
              <a:extLst>
                <a:ext uri="{FF2B5EF4-FFF2-40B4-BE49-F238E27FC236}">
                  <a16:creationId xmlns:a16="http://schemas.microsoft.com/office/drawing/2014/main" id="{1F6B153C-357E-4E48-83C6-7D0EF7BB2186}"/>
                </a:ext>
              </a:extLst>
            </p:cNvPr>
            <p:cNvCxnSpPr/>
            <p:nvPr userDrawn="1"/>
          </p:nvCxnSpPr>
          <p:spPr>
            <a:xfrm>
              <a:off x="-130152"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0218739-5378-4A9E-AEC9-084FFA23A1F0}"/>
                </a:ext>
              </a:extLst>
            </p:cNvPr>
            <p:cNvCxnSpPr/>
            <p:nvPr userDrawn="1"/>
          </p:nvCxnSpPr>
          <p:spPr>
            <a:xfrm>
              <a:off x="-130152"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5002770-FC2F-4924-852E-DA6EE2C99C84}"/>
                </a:ext>
              </a:extLst>
            </p:cNvPr>
            <p:cNvCxnSpPr/>
            <p:nvPr userDrawn="1"/>
          </p:nvCxnSpPr>
          <p:spPr>
            <a:xfrm>
              <a:off x="-130152"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DEEC14B-8A71-4818-8A05-545CEFD68CEB}"/>
                </a:ext>
              </a:extLst>
            </p:cNvPr>
            <p:cNvCxnSpPr/>
            <p:nvPr userDrawn="1"/>
          </p:nvCxnSpPr>
          <p:spPr>
            <a:xfrm>
              <a:off x="-130152"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EEA7E54-9B9A-408A-AB31-E34E722A4147}"/>
                </a:ext>
              </a:extLst>
            </p:cNvPr>
            <p:cNvCxnSpPr/>
            <p:nvPr userDrawn="1"/>
          </p:nvCxnSpPr>
          <p:spPr>
            <a:xfrm>
              <a:off x="-130152"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3423015-BF1B-456F-A9EF-BE79B22823FA}"/>
                </a:ext>
              </a:extLst>
            </p:cNvPr>
            <p:cNvCxnSpPr/>
            <p:nvPr userDrawn="1"/>
          </p:nvCxnSpPr>
          <p:spPr>
            <a:xfrm>
              <a:off x="-130152"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22" name="Straight Connector 21">
            <a:extLst>
              <a:ext uri="{FF2B5EF4-FFF2-40B4-BE49-F238E27FC236}">
                <a16:creationId xmlns:a16="http://schemas.microsoft.com/office/drawing/2014/main" id="{06BD24F0-D264-4E9C-889E-8B4273E0BD8A}"/>
              </a:ext>
            </a:extLst>
          </p:cNvPr>
          <p:cNvCxnSpPr/>
          <p:nvPr userDrawn="1"/>
        </p:nvCxnSpPr>
        <p:spPr>
          <a:xfrm>
            <a:off x="12192000"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4DF3B670-A160-4DA9-A8BA-6A4B5C2A9187}"/>
              </a:ext>
            </a:extLst>
          </p:cNvPr>
          <p:cNvSpPr txBox="1"/>
          <p:nvPr userDrawn="1"/>
        </p:nvSpPr>
        <p:spPr>
          <a:xfrm>
            <a:off x="-1162279" y="6084781"/>
            <a:ext cx="1082336" cy="142555"/>
          </a:xfrm>
          <a:prstGeom prst="rect">
            <a:avLst/>
          </a:prstGeom>
          <a:noFill/>
        </p:spPr>
        <p:txBody>
          <a:bodyPr wrap="square" lIns="0" tIns="0" rIns="0" bIns="0" rtlCol="0">
            <a:noAutofit/>
          </a:bodyPr>
          <a:lstStyle/>
          <a:p>
            <a:pPr algn="r"/>
            <a:r>
              <a:rPr lang="en-US" sz="700">
                <a:solidFill>
                  <a:schemeClr val="bg2">
                    <a:lumMod val="50000"/>
                  </a:schemeClr>
                </a:solidFill>
                <a:latin typeface="+mn-lt"/>
              </a:rPr>
              <a:t>No content below the line</a:t>
            </a:r>
          </a:p>
        </p:txBody>
      </p:sp>
      <p:grpSp>
        <p:nvGrpSpPr>
          <p:cNvPr id="59" name="Group 58">
            <a:extLst>
              <a:ext uri="{FF2B5EF4-FFF2-40B4-BE49-F238E27FC236}">
                <a16:creationId xmlns:a16="http://schemas.microsoft.com/office/drawing/2014/main" id="{A4EA6C0F-7D77-4EEC-82B3-1412F2CE6BD5}"/>
              </a:ext>
            </a:extLst>
          </p:cNvPr>
          <p:cNvGrpSpPr/>
          <p:nvPr userDrawn="1"/>
        </p:nvGrpSpPr>
        <p:grpSpPr>
          <a:xfrm>
            <a:off x="-1325" y="6871035"/>
            <a:ext cx="12192000" cy="143299"/>
            <a:chOff x="-1325" y="6871033"/>
            <a:chExt cx="12192000" cy="143299"/>
          </a:xfrm>
        </p:grpSpPr>
        <p:sp>
          <p:nvSpPr>
            <p:cNvPr id="60" name="Rectangle 59">
              <a:extLst>
                <a:ext uri="{FF2B5EF4-FFF2-40B4-BE49-F238E27FC236}">
                  <a16:creationId xmlns:a16="http://schemas.microsoft.com/office/drawing/2014/main" id="{1FF9CB83-7E2F-43F7-8BC7-FD66B434B017}"/>
                </a:ext>
              </a:extLst>
            </p:cNvPr>
            <p:cNvSpPr/>
            <p:nvPr userDrawn="1"/>
          </p:nvSpPr>
          <p:spPr>
            <a:xfrm>
              <a:off x="-1325" y="6871033"/>
              <a:ext cx="12192000" cy="143299"/>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r"/>
              <a:r>
                <a:rPr lang="en-US" sz="600" b="0" baseline="0">
                  <a:solidFill>
                    <a:srgbClr val="000000"/>
                  </a:solidFill>
                </a:rPr>
                <a:t>Default Footer text on all slides is “S&amp;P Global Commodity Insights” </a:t>
              </a:r>
              <a:r>
                <a:rPr lang="en-US" sz="600" b="1" baseline="0">
                  <a:solidFill>
                    <a:srgbClr val="000000"/>
                  </a:solidFill>
                </a:rPr>
                <a:t>– to change / remove use </a:t>
              </a:r>
              <a:r>
                <a:rPr lang="en-US" sz="600" baseline="0">
                  <a:solidFill>
                    <a:srgbClr val="000000"/>
                  </a:solidFill>
                </a:rPr>
                <a:t>Insert Tab </a:t>
              </a:r>
              <a:r>
                <a:rPr lang="en-US" sz="600" baseline="0">
                  <a:solidFill>
                    <a:srgbClr val="000000"/>
                  </a:solidFill>
                  <a:sym typeface="Wingdings 3" panose="05040102010807070707" pitchFamily="18" charset="2"/>
                </a:rPr>
                <a:t> Header &amp; Footer Enter / change text  Click Apply All. </a:t>
              </a:r>
              <a:endParaRPr lang="en-US" sz="600" baseline="0">
                <a:solidFill>
                  <a:srgbClr val="000000"/>
                </a:solidFill>
              </a:endParaRPr>
            </a:p>
          </p:txBody>
        </p:sp>
        <p:sp>
          <p:nvSpPr>
            <p:cNvPr id="61" name="Rectangle 60">
              <a:extLst>
                <a:ext uri="{FF2B5EF4-FFF2-40B4-BE49-F238E27FC236}">
                  <a16:creationId xmlns:a16="http://schemas.microsoft.com/office/drawing/2014/main" id="{19405582-004E-4419-A097-10D11706A26F}"/>
                </a:ext>
              </a:extLst>
            </p:cNvPr>
            <p:cNvSpPr/>
            <p:nvPr userDrawn="1"/>
          </p:nvSpPr>
          <p:spPr>
            <a:xfrm>
              <a:off x="-1325" y="6871033"/>
              <a:ext cx="6477571" cy="143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600" b="0" baseline="0">
                  <a:solidFill>
                    <a:srgbClr val="000000"/>
                  </a:solidFill>
                </a:rPr>
                <a:t>Always copy slides into a new presentation using </a:t>
              </a:r>
              <a:r>
                <a:rPr lang="en-US" sz="600" b="1" baseline="0">
                  <a:solidFill>
                    <a:srgbClr val="000000"/>
                  </a:solidFill>
                </a:rPr>
                <a:t>Paste Options / Paste  Special </a:t>
              </a:r>
              <a:r>
                <a:rPr lang="en-US" sz="600" b="1" baseline="0">
                  <a:solidFill>
                    <a:srgbClr val="000000"/>
                  </a:solidFill>
                  <a:sym typeface="Wingdings 3" panose="05040102010807070707" pitchFamily="18" charset="2"/>
                </a:rPr>
                <a:t> Use Destination Theme</a:t>
              </a:r>
              <a:endParaRPr lang="en-US" sz="600" baseline="0">
                <a:solidFill>
                  <a:srgbClr val="000000"/>
                </a:solidFill>
              </a:endParaRPr>
            </a:p>
          </p:txBody>
        </p:sp>
      </p:grpSp>
      <p:sp>
        <p:nvSpPr>
          <p:cNvPr id="62" name="TextBox 61">
            <a:extLst>
              <a:ext uri="{FF2B5EF4-FFF2-40B4-BE49-F238E27FC236}">
                <a16:creationId xmlns:a16="http://schemas.microsoft.com/office/drawing/2014/main" id="{9CBBD714-A8EA-4961-8C2C-E63E43B1C0C8}"/>
              </a:ext>
            </a:extLst>
          </p:cNvPr>
          <p:cNvSpPr txBox="1"/>
          <p:nvPr userDrawn="1"/>
        </p:nvSpPr>
        <p:spPr>
          <a:xfrm>
            <a:off x="12287024" y="6093490"/>
            <a:ext cx="1236181" cy="142555"/>
          </a:xfrm>
          <a:prstGeom prst="rect">
            <a:avLst/>
          </a:prstGeom>
          <a:noFill/>
        </p:spPr>
        <p:txBody>
          <a:bodyPr wrap="square" lIns="0" tIns="0" rIns="0" bIns="0" rtlCol="0">
            <a:noAutofit/>
          </a:bodyPr>
          <a:lstStyle/>
          <a:p>
            <a:pPr algn="l"/>
            <a:r>
              <a:rPr lang="en-US" sz="700">
                <a:solidFill>
                  <a:schemeClr val="bg2">
                    <a:lumMod val="50000"/>
                  </a:schemeClr>
                </a:solidFill>
                <a:latin typeface="+mn-lt"/>
              </a:rPr>
              <a:t>No content below the line</a:t>
            </a:r>
          </a:p>
        </p:txBody>
      </p:sp>
      <p:sp>
        <p:nvSpPr>
          <p:cNvPr id="56" name="Rectangle 55">
            <a:extLst>
              <a:ext uri="{FF2B5EF4-FFF2-40B4-BE49-F238E27FC236}">
                <a16:creationId xmlns:a16="http://schemas.microsoft.com/office/drawing/2014/main" id="{87DCE17B-8B18-42F2-A4B4-B6B83A50F45B}"/>
              </a:ext>
            </a:extLst>
          </p:cNvPr>
          <p:cNvSpPr/>
          <p:nvPr userDrawn="1"/>
        </p:nvSpPr>
        <p:spPr>
          <a:xfrm>
            <a:off x="12257315" y="-10546"/>
            <a:ext cx="1272540" cy="970953"/>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a:solidFill>
                  <a:srgbClr val="000000"/>
                </a:solidFill>
              </a:rPr>
              <a:t>When adding colors, </a:t>
            </a:r>
            <a:r>
              <a:rPr lang="en-US" sz="800" b="1">
                <a:solidFill>
                  <a:srgbClr val="000000"/>
                </a:solidFill>
              </a:rPr>
              <a:t>don’t use the variants or the Standard Colors </a:t>
            </a:r>
            <a:r>
              <a:rPr lang="en-US" sz="800">
                <a:solidFill>
                  <a:srgbClr val="000000"/>
                </a:solidFill>
              </a:rPr>
              <a:t>of the Theme Colors. </a:t>
            </a:r>
          </a:p>
          <a:p>
            <a:pPr algn="l">
              <a:lnSpc>
                <a:spcPct val="90000"/>
              </a:lnSpc>
              <a:spcBef>
                <a:spcPts val="600"/>
              </a:spcBef>
            </a:pPr>
            <a:r>
              <a:rPr lang="en-US" sz="800">
                <a:solidFill>
                  <a:srgbClr val="000000"/>
                </a:solidFill>
              </a:rPr>
              <a:t>Only use the </a:t>
            </a:r>
            <a:r>
              <a:rPr lang="en-US" sz="800" b="1">
                <a:solidFill>
                  <a:srgbClr val="000000"/>
                </a:solidFill>
              </a:rPr>
              <a:t>Data Visualization colors </a:t>
            </a:r>
            <a:r>
              <a:rPr lang="en-US" sz="800">
                <a:solidFill>
                  <a:srgbClr val="000000"/>
                </a:solidFill>
              </a:rPr>
              <a:t>for charts. </a:t>
            </a:r>
          </a:p>
        </p:txBody>
      </p:sp>
      <p:grpSp>
        <p:nvGrpSpPr>
          <p:cNvPr id="57" name="Group 56">
            <a:extLst>
              <a:ext uri="{FF2B5EF4-FFF2-40B4-BE49-F238E27FC236}">
                <a16:creationId xmlns:a16="http://schemas.microsoft.com/office/drawing/2014/main" id="{3E3E4456-D8CB-4655-A604-A5531030D7BA}"/>
              </a:ext>
            </a:extLst>
          </p:cNvPr>
          <p:cNvGrpSpPr/>
          <p:nvPr userDrawn="1"/>
        </p:nvGrpSpPr>
        <p:grpSpPr>
          <a:xfrm>
            <a:off x="12257315" y="1051487"/>
            <a:ext cx="1272540" cy="3085386"/>
            <a:chOff x="12257314" y="1051487"/>
            <a:chExt cx="1272540" cy="3085386"/>
          </a:xfrm>
        </p:grpSpPr>
        <p:sp>
          <p:nvSpPr>
            <p:cNvPr id="58" name="Rectangle 57">
              <a:extLst>
                <a:ext uri="{FF2B5EF4-FFF2-40B4-BE49-F238E27FC236}">
                  <a16:creationId xmlns:a16="http://schemas.microsoft.com/office/drawing/2014/main" id="{FE95FED7-6851-4CFC-95C7-6FA3592C7BF7}"/>
                </a:ext>
              </a:extLst>
            </p:cNvPr>
            <p:cNvSpPr/>
            <p:nvPr userDrawn="1"/>
          </p:nvSpPr>
          <p:spPr>
            <a:xfrm>
              <a:off x="12257314" y="1051487"/>
              <a:ext cx="1272540" cy="3085386"/>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a:solidFill>
                  <a:schemeClr val="tx1"/>
                </a:solidFill>
              </a:endParaRPr>
            </a:p>
          </p:txBody>
        </p:sp>
        <p:sp>
          <p:nvSpPr>
            <p:cNvPr id="98" name="TextBox 97">
              <a:extLst>
                <a:ext uri="{FF2B5EF4-FFF2-40B4-BE49-F238E27FC236}">
                  <a16:creationId xmlns:a16="http://schemas.microsoft.com/office/drawing/2014/main" id="{9DEA6500-498D-4AEE-87CC-7EE4CBBBD205}"/>
                </a:ext>
              </a:extLst>
            </p:cNvPr>
            <p:cNvSpPr txBox="1"/>
            <p:nvPr userDrawn="1"/>
          </p:nvSpPr>
          <p:spPr>
            <a:xfrm>
              <a:off x="12494753" y="3360230"/>
              <a:ext cx="841983" cy="290849"/>
            </a:xfrm>
            <a:prstGeom prst="rect">
              <a:avLst/>
            </a:prstGeom>
            <a:noFill/>
          </p:spPr>
          <p:txBody>
            <a:bodyPr wrap="square" lIns="0" tIns="0" rIns="0" bIns="0" rtlCol="0">
              <a:spAutoFit/>
            </a:bodyPr>
            <a:lstStyle/>
            <a:p>
              <a:pPr algn="l">
                <a:lnSpc>
                  <a:spcPct val="90000"/>
                </a:lnSpc>
              </a:pPr>
              <a:r>
                <a:rPr lang="en-US" sz="700" b="1">
                  <a:solidFill>
                    <a:srgbClr val="000000"/>
                  </a:solidFill>
                </a:rPr>
                <a:t>Data Visualization colors in correct order. </a:t>
              </a:r>
            </a:p>
          </p:txBody>
        </p:sp>
        <p:sp>
          <p:nvSpPr>
            <p:cNvPr id="99" name="Freeform: Shape 98">
              <a:extLst>
                <a:ext uri="{FF2B5EF4-FFF2-40B4-BE49-F238E27FC236}">
                  <a16:creationId xmlns:a16="http://schemas.microsoft.com/office/drawing/2014/main" id="{A0FBFD20-3C9B-4E70-B583-78C85DF43652}"/>
                </a:ext>
              </a:extLst>
            </p:cNvPr>
            <p:cNvSpPr/>
            <p:nvPr userDrawn="1"/>
          </p:nvSpPr>
          <p:spPr>
            <a:xfrm>
              <a:off x="12292693" y="2388620"/>
              <a:ext cx="166007" cy="10126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0" name="TextBox 99">
              <a:extLst>
                <a:ext uri="{FF2B5EF4-FFF2-40B4-BE49-F238E27FC236}">
                  <a16:creationId xmlns:a16="http://schemas.microsoft.com/office/drawing/2014/main" id="{41DA9AAA-5FED-4332-878A-B9C84E5C253A}"/>
                </a:ext>
              </a:extLst>
            </p:cNvPr>
            <p:cNvSpPr txBox="1"/>
            <p:nvPr userDrawn="1"/>
          </p:nvSpPr>
          <p:spPr>
            <a:xfrm>
              <a:off x="12386053" y="1119751"/>
              <a:ext cx="1038123" cy="96950"/>
            </a:xfrm>
            <a:prstGeom prst="rect">
              <a:avLst/>
            </a:prstGeom>
            <a:noFill/>
          </p:spPr>
          <p:txBody>
            <a:bodyPr wrap="square" lIns="0" tIns="0" rIns="0" bIns="0" rtlCol="0">
              <a:spAutoFit/>
            </a:bodyPr>
            <a:lstStyle/>
            <a:p>
              <a:pPr algn="l">
                <a:lnSpc>
                  <a:spcPct val="90000"/>
                </a:lnSpc>
              </a:pPr>
              <a:r>
                <a:rPr lang="en-US" sz="700" b="1">
                  <a:solidFill>
                    <a:srgbClr val="000000"/>
                  </a:solidFill>
                </a:rPr>
                <a:t>Primary Brand Colors</a:t>
              </a:r>
              <a:endParaRPr lang="en-US" sz="700">
                <a:solidFill>
                  <a:srgbClr val="000000"/>
                </a:solidFill>
              </a:endParaRPr>
            </a:p>
          </p:txBody>
        </p:sp>
        <p:sp>
          <p:nvSpPr>
            <p:cNvPr id="101" name="Freeform: Shape 100">
              <a:extLst>
                <a:ext uri="{FF2B5EF4-FFF2-40B4-BE49-F238E27FC236}">
                  <a16:creationId xmlns:a16="http://schemas.microsoft.com/office/drawing/2014/main" id="{19B6BE9A-1012-4881-AF55-6CCED55F5DBE}"/>
                </a:ext>
              </a:extLst>
            </p:cNvPr>
            <p:cNvSpPr/>
            <p:nvPr userDrawn="1"/>
          </p:nvSpPr>
          <p:spPr>
            <a:xfrm flipH="1" flipV="1">
              <a:off x="13337378" y="1169084"/>
              <a:ext cx="130289" cy="364835"/>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30289" h="579664">
                  <a:moveTo>
                    <a:pt x="95250" y="0"/>
                  </a:moveTo>
                  <a:lnTo>
                    <a:pt x="0" y="0"/>
                  </a:lnTo>
                  <a:lnTo>
                    <a:pt x="0" y="579664"/>
                  </a:lnTo>
                  <a:lnTo>
                    <a:pt x="130289"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2" name="Freeform: Shape 101">
              <a:extLst>
                <a:ext uri="{FF2B5EF4-FFF2-40B4-BE49-F238E27FC236}">
                  <a16:creationId xmlns:a16="http://schemas.microsoft.com/office/drawing/2014/main" id="{D9F2B17B-4718-4053-B2B1-689E32B3A377}"/>
                </a:ext>
              </a:extLst>
            </p:cNvPr>
            <p:cNvSpPr/>
            <p:nvPr userDrawn="1"/>
          </p:nvSpPr>
          <p:spPr>
            <a:xfrm flipH="1">
              <a:off x="13304700" y="2605092"/>
              <a:ext cx="166007" cy="1168992"/>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3" name="TextBox 102">
              <a:extLst>
                <a:ext uri="{FF2B5EF4-FFF2-40B4-BE49-F238E27FC236}">
                  <a16:creationId xmlns:a16="http://schemas.microsoft.com/office/drawing/2014/main" id="{63D7AD67-9155-4E18-ADBD-5FB3F1C54AF6}"/>
                </a:ext>
              </a:extLst>
            </p:cNvPr>
            <p:cNvSpPr txBox="1"/>
            <p:nvPr userDrawn="1"/>
          </p:nvSpPr>
          <p:spPr>
            <a:xfrm>
              <a:off x="12494753" y="3709681"/>
              <a:ext cx="841983" cy="290849"/>
            </a:xfrm>
            <a:prstGeom prst="rect">
              <a:avLst/>
            </a:prstGeom>
            <a:noFill/>
          </p:spPr>
          <p:txBody>
            <a:bodyPr wrap="square" lIns="0" tIns="0" rIns="0" bIns="0" rtlCol="0">
              <a:spAutoFit/>
            </a:bodyPr>
            <a:lstStyle/>
            <a:p>
              <a:pPr algn="l">
                <a:lnSpc>
                  <a:spcPct val="90000"/>
                </a:lnSpc>
              </a:pPr>
              <a:r>
                <a:rPr lang="en-US" sz="700" b="1">
                  <a:solidFill>
                    <a:srgbClr val="000000"/>
                  </a:solidFill>
                </a:rPr>
                <a:t>Lighter / Darker versions for Data Visualizations only. </a:t>
              </a:r>
            </a:p>
          </p:txBody>
        </p:sp>
        <p:pic>
          <p:nvPicPr>
            <p:cNvPr id="104" name="Picture 103">
              <a:extLst>
                <a:ext uri="{FF2B5EF4-FFF2-40B4-BE49-F238E27FC236}">
                  <a16:creationId xmlns:a16="http://schemas.microsoft.com/office/drawing/2014/main" id="{246626FB-5306-476C-B12D-F60434C9873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343753" y="1289200"/>
              <a:ext cx="1097249" cy="2017719"/>
            </a:xfrm>
            <a:prstGeom prst="rect">
              <a:avLst/>
            </a:prstGeom>
          </p:spPr>
        </p:pic>
        <p:sp>
          <p:nvSpPr>
            <p:cNvPr id="105" name="Rectangle 104">
              <a:extLst>
                <a:ext uri="{FF2B5EF4-FFF2-40B4-BE49-F238E27FC236}">
                  <a16:creationId xmlns:a16="http://schemas.microsoft.com/office/drawing/2014/main" id="{4D055EDD-4867-4FEF-BCF3-78D7B05E267B}"/>
                </a:ext>
              </a:extLst>
            </p:cNvPr>
            <p:cNvSpPr/>
            <p:nvPr userDrawn="1"/>
          </p:nvSpPr>
          <p:spPr>
            <a:xfrm>
              <a:off x="12353371" y="1616205"/>
              <a:ext cx="1074126"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a:solidFill>
                    <a:srgbClr val="000000"/>
                  </a:solidFill>
                </a:rPr>
                <a:t>Do not use these variants!</a:t>
              </a:r>
            </a:p>
          </p:txBody>
        </p:sp>
        <p:sp>
          <p:nvSpPr>
            <p:cNvPr id="106" name="Rectangle 105">
              <a:extLst>
                <a:ext uri="{FF2B5EF4-FFF2-40B4-BE49-F238E27FC236}">
                  <a16:creationId xmlns:a16="http://schemas.microsoft.com/office/drawing/2014/main" id="{8D309420-D2CC-4F2A-A1FB-3D8803A0E352}"/>
                </a:ext>
              </a:extLst>
            </p:cNvPr>
            <p:cNvSpPr/>
            <p:nvPr userDrawn="1"/>
          </p:nvSpPr>
          <p:spPr>
            <a:xfrm>
              <a:off x="12357206" y="2338634"/>
              <a:ext cx="1074370"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107" name="Rectangle 106">
              <a:extLst>
                <a:ext uri="{FF2B5EF4-FFF2-40B4-BE49-F238E27FC236}">
                  <a16:creationId xmlns:a16="http://schemas.microsoft.com/office/drawing/2014/main" id="{347C4773-C89A-4F61-B45E-15665B12CE06}"/>
                </a:ext>
              </a:extLst>
            </p:cNvPr>
            <p:cNvSpPr/>
            <p:nvPr userDrawn="1"/>
          </p:nvSpPr>
          <p:spPr>
            <a:xfrm>
              <a:off x="12781010" y="1481846"/>
              <a:ext cx="644483"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108" name="Rectangle 107">
              <a:extLst>
                <a:ext uri="{FF2B5EF4-FFF2-40B4-BE49-F238E27FC236}">
                  <a16:creationId xmlns:a16="http://schemas.microsoft.com/office/drawing/2014/main" id="{09C3FB76-23C5-4146-BCDD-AF453D9CA187}"/>
                </a:ext>
              </a:extLst>
            </p:cNvPr>
            <p:cNvSpPr/>
            <p:nvPr userDrawn="1"/>
          </p:nvSpPr>
          <p:spPr>
            <a:xfrm>
              <a:off x="12357206" y="2449369"/>
              <a:ext cx="1074370" cy="427471"/>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grpSp>
          <p:nvGrpSpPr>
            <p:cNvPr id="109" name="Group 108">
              <a:extLst>
                <a:ext uri="{FF2B5EF4-FFF2-40B4-BE49-F238E27FC236}">
                  <a16:creationId xmlns:a16="http://schemas.microsoft.com/office/drawing/2014/main" id="{47BF5F82-CCD9-4778-BB03-8063DB283A88}"/>
                </a:ext>
              </a:extLst>
            </p:cNvPr>
            <p:cNvGrpSpPr/>
            <p:nvPr userDrawn="1"/>
          </p:nvGrpSpPr>
          <p:grpSpPr>
            <a:xfrm>
              <a:off x="12364752" y="2345932"/>
              <a:ext cx="1055431" cy="88186"/>
              <a:chOff x="914335" y="6913770"/>
              <a:chExt cx="1109884" cy="100584"/>
            </a:xfrm>
            <a:noFill/>
          </p:grpSpPr>
          <p:sp>
            <p:nvSpPr>
              <p:cNvPr id="120" name="Rectangle 119">
                <a:extLst>
                  <a:ext uri="{FF2B5EF4-FFF2-40B4-BE49-F238E27FC236}">
                    <a16:creationId xmlns:a16="http://schemas.microsoft.com/office/drawing/2014/main" id="{C0F17B18-2434-4BE4-91A8-78F28A0D0766}"/>
                  </a:ext>
                </a:extLst>
              </p:cNvPr>
              <p:cNvSpPr/>
              <p:nvPr/>
            </p:nvSpPr>
            <p:spPr>
              <a:xfrm>
                <a:off x="9143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1</a:t>
                </a:r>
              </a:p>
            </p:txBody>
          </p:sp>
          <p:sp>
            <p:nvSpPr>
              <p:cNvPr id="121" name="Rectangle 120">
                <a:extLst>
                  <a:ext uri="{FF2B5EF4-FFF2-40B4-BE49-F238E27FC236}">
                    <a16:creationId xmlns:a16="http://schemas.microsoft.com/office/drawing/2014/main" id="{6C8CB6E6-9282-46FB-B663-1D5605977F8C}"/>
                  </a:ext>
                </a:extLst>
              </p:cNvPr>
              <p:cNvSpPr/>
              <p:nvPr/>
            </p:nvSpPr>
            <p:spPr>
              <a:xfrm>
                <a:off x="113862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3</a:t>
                </a:r>
              </a:p>
            </p:txBody>
          </p:sp>
          <p:sp>
            <p:nvSpPr>
              <p:cNvPr id="122" name="Rectangle 121">
                <a:extLst>
                  <a:ext uri="{FF2B5EF4-FFF2-40B4-BE49-F238E27FC236}">
                    <a16:creationId xmlns:a16="http://schemas.microsoft.com/office/drawing/2014/main" id="{69C6F6CF-732E-478E-9F1B-AEABE6AE87BB}"/>
                  </a:ext>
                </a:extLst>
              </p:cNvPr>
              <p:cNvSpPr/>
              <p:nvPr/>
            </p:nvSpPr>
            <p:spPr>
              <a:xfrm>
                <a:off x="1026479"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2</a:t>
                </a:r>
              </a:p>
            </p:txBody>
          </p:sp>
          <p:sp>
            <p:nvSpPr>
              <p:cNvPr id="123" name="Rectangle 122">
                <a:extLst>
                  <a:ext uri="{FF2B5EF4-FFF2-40B4-BE49-F238E27FC236}">
                    <a16:creationId xmlns:a16="http://schemas.microsoft.com/office/drawing/2014/main" id="{D4096C5A-F816-4948-9C1B-0EFC6AAB9D7E}"/>
                  </a:ext>
                </a:extLst>
              </p:cNvPr>
              <p:cNvSpPr/>
              <p:nvPr/>
            </p:nvSpPr>
            <p:spPr>
              <a:xfrm>
                <a:off x="1250766"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nl-NL" sz="400" b="1" i="0" u="none" strike="noStrike" kern="0" cap="none" spc="0" normalizeH="0" baseline="0" noProof="0">
                    <a:ln>
                      <a:noFill/>
                    </a:ln>
                    <a:solidFill>
                      <a:srgbClr val="FFFFFF"/>
                    </a:solidFill>
                    <a:effectLst/>
                    <a:uLnTx/>
                    <a:uFillTx/>
                    <a:latin typeface="+mn-lt"/>
                    <a:cs typeface="Arial"/>
                  </a:rPr>
                  <a:t>4</a:t>
                </a:r>
              </a:p>
            </p:txBody>
          </p:sp>
          <p:sp>
            <p:nvSpPr>
              <p:cNvPr id="124" name="Rectangle 123">
                <a:extLst>
                  <a:ext uri="{FF2B5EF4-FFF2-40B4-BE49-F238E27FC236}">
                    <a16:creationId xmlns:a16="http://schemas.microsoft.com/office/drawing/2014/main" id="{473A6253-8FE1-4584-B969-F915CCBDB642}"/>
                  </a:ext>
                </a:extLst>
              </p:cNvPr>
              <p:cNvSpPr/>
              <p:nvPr/>
            </p:nvSpPr>
            <p:spPr>
              <a:xfrm>
                <a:off x="1362910"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5</a:t>
                </a:r>
              </a:p>
            </p:txBody>
          </p:sp>
          <p:sp>
            <p:nvSpPr>
              <p:cNvPr id="125" name="Rectangle 124">
                <a:extLst>
                  <a:ext uri="{FF2B5EF4-FFF2-40B4-BE49-F238E27FC236}">
                    <a16:creationId xmlns:a16="http://schemas.microsoft.com/office/drawing/2014/main" id="{A43250C0-4FB6-437A-9677-64C470BFF2DF}"/>
                  </a:ext>
                </a:extLst>
              </p:cNvPr>
              <p:cNvSpPr/>
              <p:nvPr/>
            </p:nvSpPr>
            <p:spPr>
              <a:xfrm>
                <a:off x="1475053"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6</a:t>
                </a:r>
              </a:p>
            </p:txBody>
          </p:sp>
          <p:sp>
            <p:nvSpPr>
              <p:cNvPr id="126" name="Rectangle 125">
                <a:extLst>
                  <a:ext uri="{FF2B5EF4-FFF2-40B4-BE49-F238E27FC236}">
                    <a16:creationId xmlns:a16="http://schemas.microsoft.com/office/drawing/2014/main" id="{A7EAA12B-BDE5-441B-9CD4-799CE8DA45FF}"/>
                  </a:ext>
                </a:extLst>
              </p:cNvPr>
              <p:cNvSpPr/>
              <p:nvPr/>
            </p:nvSpPr>
            <p:spPr>
              <a:xfrm>
                <a:off x="1587197"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7</a:t>
                </a:r>
              </a:p>
            </p:txBody>
          </p:sp>
          <p:sp>
            <p:nvSpPr>
              <p:cNvPr id="127" name="Rectangle 126">
                <a:extLst>
                  <a:ext uri="{FF2B5EF4-FFF2-40B4-BE49-F238E27FC236}">
                    <a16:creationId xmlns:a16="http://schemas.microsoft.com/office/drawing/2014/main" id="{FEDA3910-F0F2-4261-851F-ABAF24EFFCDE}"/>
                  </a:ext>
                </a:extLst>
              </p:cNvPr>
              <p:cNvSpPr/>
              <p:nvPr/>
            </p:nvSpPr>
            <p:spPr>
              <a:xfrm>
                <a:off x="169934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8</a:t>
                </a:r>
              </a:p>
            </p:txBody>
          </p:sp>
          <p:sp>
            <p:nvSpPr>
              <p:cNvPr id="128" name="Rectangle 127">
                <a:extLst>
                  <a:ext uri="{FF2B5EF4-FFF2-40B4-BE49-F238E27FC236}">
                    <a16:creationId xmlns:a16="http://schemas.microsoft.com/office/drawing/2014/main" id="{36F6D8CF-F8B0-43D5-9A3A-2A156E1245A4}"/>
                  </a:ext>
                </a:extLst>
              </p:cNvPr>
              <p:cNvSpPr/>
              <p:nvPr/>
            </p:nvSpPr>
            <p:spPr>
              <a:xfrm>
                <a:off x="1811488"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pt-BR" sz="400" b="1" i="0" u="none" strike="noStrike" kern="0" cap="none" spc="0" normalizeH="0" baseline="0" noProof="0">
                    <a:ln>
                      <a:noFill/>
                    </a:ln>
                    <a:solidFill>
                      <a:srgbClr val="FFFFFF"/>
                    </a:solidFill>
                    <a:effectLst/>
                    <a:uLnTx/>
                    <a:uFillTx/>
                    <a:latin typeface="+mn-lt"/>
                    <a:cs typeface="Arial"/>
                  </a:rPr>
                  <a:t>9</a:t>
                </a:r>
              </a:p>
            </p:txBody>
          </p:sp>
          <p:sp>
            <p:nvSpPr>
              <p:cNvPr id="129" name="Rectangle 128">
                <a:extLst>
                  <a:ext uri="{FF2B5EF4-FFF2-40B4-BE49-F238E27FC236}">
                    <a16:creationId xmlns:a16="http://schemas.microsoft.com/office/drawing/2014/main" id="{07050D47-FB60-405E-93AD-AAA68AFAA105}"/>
                  </a:ext>
                </a:extLst>
              </p:cNvPr>
              <p:cNvSpPr/>
              <p:nvPr/>
            </p:nvSpPr>
            <p:spPr>
              <a:xfrm>
                <a:off x="19236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10</a:t>
                </a:r>
              </a:p>
            </p:txBody>
          </p:sp>
        </p:grpSp>
        <p:pic>
          <p:nvPicPr>
            <p:cNvPr id="110" name="Graphic 109" descr="Close with solid fill">
              <a:extLst>
                <a:ext uri="{FF2B5EF4-FFF2-40B4-BE49-F238E27FC236}">
                  <a16:creationId xmlns:a16="http://schemas.microsoft.com/office/drawing/2014/main" id="{CE97C73C-2D7B-4F30-96C5-CBE76257607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359990" y="3132474"/>
              <a:ext cx="100919" cy="100919"/>
            </a:xfrm>
            <a:prstGeom prst="rect">
              <a:avLst/>
            </a:prstGeom>
          </p:spPr>
        </p:pic>
        <p:pic>
          <p:nvPicPr>
            <p:cNvPr id="111" name="Graphic 110" descr="Close with solid fill">
              <a:extLst>
                <a:ext uri="{FF2B5EF4-FFF2-40B4-BE49-F238E27FC236}">
                  <a16:creationId xmlns:a16="http://schemas.microsoft.com/office/drawing/2014/main" id="{7D696A83-DCBA-450A-8CC3-C871CFD8019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468758" y="3132474"/>
              <a:ext cx="100919" cy="100919"/>
            </a:xfrm>
            <a:prstGeom prst="rect">
              <a:avLst/>
            </a:prstGeom>
          </p:spPr>
        </p:pic>
        <p:pic>
          <p:nvPicPr>
            <p:cNvPr id="112" name="Graphic 111" descr="Close with solid fill">
              <a:extLst>
                <a:ext uri="{FF2B5EF4-FFF2-40B4-BE49-F238E27FC236}">
                  <a16:creationId xmlns:a16="http://schemas.microsoft.com/office/drawing/2014/main" id="{C37A2E90-238C-45E7-8499-B57E6001652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572765" y="3132473"/>
              <a:ext cx="100919" cy="100919"/>
            </a:xfrm>
            <a:prstGeom prst="rect">
              <a:avLst/>
            </a:prstGeom>
          </p:spPr>
        </p:pic>
        <p:pic>
          <p:nvPicPr>
            <p:cNvPr id="113" name="Graphic 112" descr="Close with solid fill">
              <a:extLst>
                <a:ext uri="{FF2B5EF4-FFF2-40B4-BE49-F238E27FC236}">
                  <a16:creationId xmlns:a16="http://schemas.microsoft.com/office/drawing/2014/main" id="{AA3D9BCE-EB01-4E61-842A-73CA7B4526C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679153" y="3132472"/>
              <a:ext cx="100919" cy="100919"/>
            </a:xfrm>
            <a:prstGeom prst="rect">
              <a:avLst/>
            </a:prstGeom>
          </p:spPr>
        </p:pic>
        <p:pic>
          <p:nvPicPr>
            <p:cNvPr id="114" name="Graphic 113" descr="Close with solid fill">
              <a:extLst>
                <a:ext uri="{FF2B5EF4-FFF2-40B4-BE49-F238E27FC236}">
                  <a16:creationId xmlns:a16="http://schemas.microsoft.com/office/drawing/2014/main" id="{ADD9AEAD-CCDE-4CBE-8582-80B2F453C04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85541" y="3132471"/>
              <a:ext cx="100919" cy="100919"/>
            </a:xfrm>
            <a:prstGeom prst="rect">
              <a:avLst/>
            </a:prstGeom>
          </p:spPr>
        </p:pic>
        <p:pic>
          <p:nvPicPr>
            <p:cNvPr id="115" name="Graphic 114" descr="Close with solid fill">
              <a:extLst>
                <a:ext uri="{FF2B5EF4-FFF2-40B4-BE49-F238E27FC236}">
                  <a16:creationId xmlns:a16="http://schemas.microsoft.com/office/drawing/2014/main" id="{B0B0F4F7-1B50-493F-BF47-5200364BB54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891929" y="3132470"/>
              <a:ext cx="100919" cy="100919"/>
            </a:xfrm>
            <a:prstGeom prst="rect">
              <a:avLst/>
            </a:prstGeom>
          </p:spPr>
        </p:pic>
        <p:pic>
          <p:nvPicPr>
            <p:cNvPr id="116" name="Graphic 115" descr="Close with solid fill">
              <a:extLst>
                <a:ext uri="{FF2B5EF4-FFF2-40B4-BE49-F238E27FC236}">
                  <a16:creationId xmlns:a16="http://schemas.microsoft.com/office/drawing/2014/main" id="{3FD31DD9-3D43-4521-954F-D9658CE3E2A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998317" y="3132469"/>
              <a:ext cx="100919" cy="100919"/>
            </a:xfrm>
            <a:prstGeom prst="rect">
              <a:avLst/>
            </a:prstGeom>
          </p:spPr>
        </p:pic>
        <p:pic>
          <p:nvPicPr>
            <p:cNvPr id="117" name="Graphic 116" descr="Close with solid fill">
              <a:extLst>
                <a:ext uri="{FF2B5EF4-FFF2-40B4-BE49-F238E27FC236}">
                  <a16:creationId xmlns:a16="http://schemas.microsoft.com/office/drawing/2014/main" id="{D9A9270B-BD08-4395-8090-1750DB4EC8D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104705" y="3132468"/>
              <a:ext cx="100919" cy="100919"/>
            </a:xfrm>
            <a:prstGeom prst="rect">
              <a:avLst/>
            </a:prstGeom>
          </p:spPr>
        </p:pic>
        <p:pic>
          <p:nvPicPr>
            <p:cNvPr id="118" name="Graphic 117" descr="Close with solid fill">
              <a:extLst>
                <a:ext uri="{FF2B5EF4-FFF2-40B4-BE49-F238E27FC236}">
                  <a16:creationId xmlns:a16="http://schemas.microsoft.com/office/drawing/2014/main" id="{F6A51834-059B-4182-8D41-FEF97CBD484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211093" y="3132467"/>
              <a:ext cx="100919" cy="100919"/>
            </a:xfrm>
            <a:prstGeom prst="rect">
              <a:avLst/>
            </a:prstGeom>
          </p:spPr>
        </p:pic>
        <p:pic>
          <p:nvPicPr>
            <p:cNvPr id="119" name="Graphic 118" descr="Close with solid fill">
              <a:extLst>
                <a:ext uri="{FF2B5EF4-FFF2-40B4-BE49-F238E27FC236}">
                  <a16:creationId xmlns:a16="http://schemas.microsoft.com/office/drawing/2014/main" id="{3C357E23-4978-4CE3-A51D-3FE12929271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17481" y="3132466"/>
              <a:ext cx="100919" cy="100919"/>
            </a:xfrm>
            <a:prstGeom prst="rect">
              <a:avLst/>
            </a:prstGeom>
          </p:spPr>
        </p:pic>
      </p:grpSp>
      <p:pic>
        <p:nvPicPr>
          <p:cNvPr id="10" name="Picture 9" descr="Shape&#10;&#10;Description automatically generated with medium confidence">
            <a:extLst>
              <a:ext uri="{FF2B5EF4-FFF2-40B4-BE49-F238E27FC236}">
                <a16:creationId xmlns:a16="http://schemas.microsoft.com/office/drawing/2014/main" id="{F16DEA22-411E-A3E0-9579-78E24B5473F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63349" y="6172202"/>
            <a:ext cx="921979" cy="466724"/>
          </a:xfrm>
          <a:prstGeom prst="rect">
            <a:avLst/>
          </a:prstGeom>
        </p:spPr>
      </p:pic>
    </p:spTree>
    <p:extLst>
      <p:ext uri="{BB962C8B-B14F-4D97-AF65-F5344CB8AC3E}">
        <p14:creationId xmlns:p14="http://schemas.microsoft.com/office/powerpoint/2010/main" val="3172563708"/>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tatement +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6EF78FE-55F0-47B3-AE87-B3FBB8E2789A}"/>
              </a:ext>
            </a:extLst>
          </p:cNvPr>
          <p:cNvSpPr/>
          <p:nvPr userDrawn="1"/>
        </p:nvSpPr>
        <p:spPr>
          <a:xfrm>
            <a:off x="0" y="0"/>
            <a:ext cx="12192000" cy="14904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latin typeface="+mn-lt"/>
            </a:endParaRPr>
          </a:p>
        </p:txBody>
      </p:sp>
      <p:sp>
        <p:nvSpPr>
          <p:cNvPr id="7" name="Title 6">
            <a:extLst>
              <a:ext uri="{FF2B5EF4-FFF2-40B4-BE49-F238E27FC236}">
                <a16:creationId xmlns:a16="http://schemas.microsoft.com/office/drawing/2014/main" id="{15F79711-05B1-4D3C-996C-49F4EF1420FA}"/>
              </a:ext>
            </a:extLst>
          </p:cNvPr>
          <p:cNvSpPr>
            <a:spLocks noGrp="1"/>
          </p:cNvSpPr>
          <p:nvPr>
            <p:ph type="title" hasCustomPrompt="1"/>
          </p:nvPr>
        </p:nvSpPr>
        <p:spPr>
          <a:xfrm>
            <a:off x="567039" y="652074"/>
            <a:ext cx="11064788" cy="402336"/>
          </a:xfrm>
        </p:spPr>
        <p:txBody>
          <a:bodyPr/>
          <a:lstStyle>
            <a:lvl1pPr>
              <a:defRPr>
                <a:solidFill>
                  <a:schemeClr val="bg1"/>
                </a:solidFill>
              </a:defRPr>
            </a:lvl1pPr>
          </a:lstStyle>
          <a:p>
            <a:r>
              <a:rPr lang="en-US"/>
              <a:t>[Headline]</a:t>
            </a:r>
          </a:p>
        </p:txBody>
      </p:sp>
      <p:sp>
        <p:nvSpPr>
          <p:cNvPr id="18" name="Subtitle">
            <a:extLst>
              <a:ext uri="{FF2B5EF4-FFF2-40B4-BE49-F238E27FC236}">
                <a16:creationId xmlns:a16="http://schemas.microsoft.com/office/drawing/2014/main" id="{5D3B4169-E1C5-48A2-8497-73D0FD32D442}"/>
              </a:ext>
            </a:extLst>
          </p:cNvPr>
          <p:cNvSpPr>
            <a:spLocks noGrp="1"/>
          </p:cNvSpPr>
          <p:nvPr>
            <p:ph type="body" sz="quarter" idx="14" hasCustomPrompt="1"/>
          </p:nvPr>
        </p:nvSpPr>
        <p:spPr>
          <a:xfrm>
            <a:off x="567041" y="1058237"/>
            <a:ext cx="11063817" cy="311304"/>
          </a:xfrm>
        </p:spPr>
        <p:txBody>
          <a:bodyPr>
            <a:noAutofit/>
          </a:bodyPr>
          <a:lstStyle>
            <a:lvl1pPr marL="0" indent="0">
              <a:buNone/>
              <a:defRPr sz="1800">
                <a:solidFill>
                  <a:schemeClr val="bg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[Sub-headline]</a:t>
            </a:r>
          </a:p>
        </p:txBody>
      </p:sp>
      <p:sp>
        <p:nvSpPr>
          <p:cNvPr id="9" name="Text Placeholder 8">
            <a:extLst>
              <a:ext uri="{FF2B5EF4-FFF2-40B4-BE49-F238E27FC236}">
                <a16:creationId xmlns:a16="http://schemas.microsoft.com/office/drawing/2014/main" id="{E7FA85A4-463C-4B14-BE65-A31A117ABFDD}"/>
              </a:ext>
            </a:extLst>
          </p:cNvPr>
          <p:cNvSpPr>
            <a:spLocks noGrp="1"/>
          </p:cNvSpPr>
          <p:nvPr>
            <p:ph type="body" sz="quarter" idx="17" hasCustomPrompt="1"/>
          </p:nvPr>
        </p:nvSpPr>
        <p:spPr>
          <a:xfrm>
            <a:off x="566737" y="1963321"/>
            <a:ext cx="11068051" cy="1251211"/>
          </a:xfrm>
        </p:spPr>
        <p:txBody>
          <a:bodyPr/>
          <a:lstStyle>
            <a:lvl1pPr>
              <a:defRPr sz="1600"/>
            </a:lvl1pPr>
            <a:lvl2pPr>
              <a:defRPr sz="1600"/>
            </a:lvl2pPr>
            <a:lvl3pPr>
              <a:defRPr sz="1600"/>
            </a:lvl3pPr>
            <a:lvl4pPr>
              <a:defRPr sz="1200"/>
            </a:lvl4pPr>
            <a:lvl5pPr>
              <a:defRPr sz="1200"/>
            </a:lvl5pPr>
          </a:lstStyle>
          <a:p>
            <a:pPr lvl="0"/>
            <a:r>
              <a:rPr lang="en-US"/>
              <a:t>[Click to add content]</a:t>
            </a:r>
          </a:p>
          <a:p>
            <a:pPr lvl="1"/>
            <a:r>
              <a:rPr lang="en-US"/>
              <a:t>Second level</a:t>
            </a:r>
          </a:p>
          <a:p>
            <a:pPr lvl="2"/>
            <a:r>
              <a:rPr lang="en-US"/>
              <a:t>Third level</a:t>
            </a:r>
          </a:p>
        </p:txBody>
      </p:sp>
      <p:sp>
        <p:nvSpPr>
          <p:cNvPr id="8" name="Text Placeholder 7">
            <a:extLst>
              <a:ext uri="{FF2B5EF4-FFF2-40B4-BE49-F238E27FC236}">
                <a16:creationId xmlns:a16="http://schemas.microsoft.com/office/drawing/2014/main" id="{527A69F6-AB10-48DB-9027-6D849C8B4490}"/>
              </a:ext>
            </a:extLst>
          </p:cNvPr>
          <p:cNvSpPr>
            <a:spLocks noGrp="1"/>
          </p:cNvSpPr>
          <p:nvPr>
            <p:ph type="body" sz="quarter" idx="18" hasCustomPrompt="1"/>
          </p:nvPr>
        </p:nvSpPr>
        <p:spPr>
          <a:xfrm>
            <a:off x="557214" y="3429003"/>
            <a:ext cx="11077575" cy="2590799"/>
          </a:xfrm>
        </p:spPr>
        <p:txBody>
          <a:bodyPr/>
          <a:lstStyle>
            <a:lvl1pPr>
              <a:defRPr sz="1400"/>
            </a:lvl1pPr>
            <a:lvl2pPr>
              <a:defRPr sz="1400"/>
            </a:lvl2pPr>
            <a:lvl3pPr>
              <a:defRPr sz="1400"/>
            </a:lvl3pPr>
            <a:lvl4pPr>
              <a:defRPr sz="1400"/>
            </a:lvl4pPr>
            <a:lvl5pPr>
              <a:defRPr sz="14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FBB03C0C-4895-4A64-974C-F3AABFC2C552}"/>
              </a:ext>
            </a:extLst>
          </p:cNvPr>
          <p:cNvSpPr>
            <a:spLocks noGrp="1"/>
          </p:cNvSpPr>
          <p:nvPr>
            <p:ph type="body" sz="quarter" idx="15" hasCustomPrompt="1"/>
          </p:nvPr>
        </p:nvSpPr>
        <p:spPr>
          <a:xfrm>
            <a:off x="567039" y="5687047"/>
            <a:ext cx="11060912" cy="332755"/>
          </a:xfrm>
        </p:spPr>
        <p:txBody>
          <a:bodyPr tIns="0" bIns="0" anchor="b"/>
          <a:lstStyle>
            <a:lvl1pPr marL="0" indent="0">
              <a:lnSpc>
                <a:spcPct val="70000"/>
              </a:lnSpc>
              <a:spcBef>
                <a:spcPts val="0"/>
              </a:spcBef>
              <a:spcAft>
                <a:spcPts val="200"/>
              </a:spcAft>
              <a:buSzPct val="25000"/>
              <a:buFont typeface="Arial" panose="020B0604020202020204" pitchFamily="34" charset="0"/>
              <a:buNone/>
              <a:defRPr sz="700">
                <a:latin typeface="+mn-lt"/>
              </a:defRPr>
            </a:lvl1pPr>
            <a:lvl2pPr marL="169858" indent="-112711">
              <a:lnSpc>
                <a:spcPct val="70000"/>
              </a:lnSpc>
              <a:spcBef>
                <a:spcPts val="0"/>
              </a:spcBef>
              <a:buFont typeface="Arial" panose="020B0604020202020204" pitchFamily="34" charset="0"/>
              <a:buChar char="•"/>
              <a:defRPr sz="900">
                <a:latin typeface="+mn-lt"/>
              </a:defRPr>
            </a:lvl2pPr>
            <a:lvl3pPr marL="341303" indent="0">
              <a:buNone/>
              <a:defRPr/>
            </a:lvl3pPr>
          </a:lstStyle>
          <a:p>
            <a:pPr lvl="0"/>
            <a:r>
              <a:rPr lang="en-US"/>
              <a:t>[Source / Legal disclaimer]</a:t>
            </a:r>
          </a:p>
        </p:txBody>
      </p:sp>
      <p:sp>
        <p:nvSpPr>
          <p:cNvPr id="2" name="Date Placeholder 1">
            <a:extLst>
              <a:ext uri="{FF2B5EF4-FFF2-40B4-BE49-F238E27FC236}">
                <a16:creationId xmlns:a16="http://schemas.microsoft.com/office/drawing/2014/main" id="{261F79D1-2E46-453A-990A-D5AF7C6873AA}"/>
              </a:ext>
            </a:extLst>
          </p:cNvPr>
          <p:cNvSpPr>
            <a:spLocks noGrp="1"/>
          </p:cNvSpPr>
          <p:nvPr>
            <p:ph type="dt" sz="half" idx="19"/>
          </p:nvPr>
        </p:nvSpPr>
        <p:spPr/>
        <p:txBody>
          <a:bodyPr/>
          <a:lstStyle/>
          <a:p>
            <a:fld id="{C8958D59-4830-4F60-912E-FF03BDD06754}" type="datetime4">
              <a:rPr lang="en-US" smtClean="0"/>
              <a:t>September 27, 2024</a:t>
            </a:fld>
            <a:endParaRPr lang="en-US"/>
          </a:p>
        </p:txBody>
      </p:sp>
      <p:sp>
        <p:nvSpPr>
          <p:cNvPr id="10" name="Footer Placeholder 9">
            <a:extLst>
              <a:ext uri="{FF2B5EF4-FFF2-40B4-BE49-F238E27FC236}">
                <a16:creationId xmlns:a16="http://schemas.microsoft.com/office/drawing/2014/main" id="{55D50608-2065-4D18-9843-577F5BCC1EEB}"/>
              </a:ext>
            </a:extLst>
          </p:cNvPr>
          <p:cNvSpPr>
            <a:spLocks noGrp="1"/>
          </p:cNvSpPr>
          <p:nvPr>
            <p:ph type="ftr" sz="quarter" idx="20"/>
          </p:nvPr>
        </p:nvSpPr>
        <p:spPr/>
        <p:txBody>
          <a:bodyPr/>
          <a:lstStyle/>
          <a:p>
            <a:r>
              <a:rPr lang="en-US"/>
              <a:t>S&amp;P Global Commodity Insights</a:t>
            </a:r>
          </a:p>
        </p:txBody>
      </p:sp>
      <p:sp>
        <p:nvSpPr>
          <p:cNvPr id="11" name="Slide Number Placeholder 10">
            <a:extLst>
              <a:ext uri="{FF2B5EF4-FFF2-40B4-BE49-F238E27FC236}">
                <a16:creationId xmlns:a16="http://schemas.microsoft.com/office/drawing/2014/main" id="{3433C9ED-4FCE-45EC-BD32-7FF840D66228}"/>
              </a:ext>
            </a:extLst>
          </p:cNvPr>
          <p:cNvSpPr>
            <a:spLocks noGrp="1"/>
          </p:cNvSpPr>
          <p:nvPr>
            <p:ph type="sldNum" sz="quarter" idx="21"/>
          </p:nvPr>
        </p:nvSpPr>
        <p:spPr/>
        <p:txBody>
          <a:bodyPr/>
          <a:lstStyle/>
          <a:p>
            <a:fld id="{5CFA18E4-D58E-4B28-B105-28D9665A8EBC}" type="slidenum">
              <a:rPr lang="en-US" smtClean="0"/>
              <a:pPr/>
              <a:t>‹#›</a:t>
            </a:fld>
            <a:endParaRPr lang="en-US"/>
          </a:p>
        </p:txBody>
      </p:sp>
    </p:spTree>
    <p:extLst>
      <p:ext uri="{BB962C8B-B14F-4D97-AF65-F5344CB8AC3E}">
        <p14:creationId xmlns:p14="http://schemas.microsoft.com/office/powerpoint/2010/main" val="2918956091"/>
      </p:ext>
    </p:extLst>
  </p:cSld>
  <p:clrMapOvr>
    <a:masterClrMapping/>
  </p:clrMapOvr>
  <p:extLst>
    <p:ext uri="{DCECCB84-F9BA-43D5-87BE-67443E8EF086}">
      <p15:sldGuideLst xmlns:p15="http://schemas.microsoft.com/office/powerpoint/2012/main">
        <p15:guide id="1" orient="horz" pos="1232"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tatement - 2 Column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29940B1-2F58-478C-9279-907F3B75F27F}"/>
              </a:ext>
            </a:extLst>
          </p:cNvPr>
          <p:cNvSpPr>
            <a:spLocks noGrp="1"/>
          </p:cNvSpPr>
          <p:nvPr>
            <p:ph type="dt" sz="half" idx="10"/>
          </p:nvPr>
        </p:nvSpPr>
        <p:spPr/>
        <p:txBody>
          <a:bodyPr/>
          <a:lstStyle/>
          <a:p>
            <a:fld id="{3B0718CD-25C3-4E25-B368-09CD534905DB}" type="datetime4">
              <a:rPr lang="en-US" smtClean="0"/>
              <a:t>September 27, 2024</a:t>
            </a:fld>
            <a:endParaRPr lang="en-US"/>
          </a:p>
        </p:txBody>
      </p:sp>
      <p:sp>
        <p:nvSpPr>
          <p:cNvPr id="4" name="Footer Placeholder 3">
            <a:extLst>
              <a:ext uri="{FF2B5EF4-FFF2-40B4-BE49-F238E27FC236}">
                <a16:creationId xmlns:a16="http://schemas.microsoft.com/office/drawing/2014/main" id="{195F75FF-32B2-4D03-BB2D-5F198E663B98}"/>
              </a:ext>
            </a:extLst>
          </p:cNvPr>
          <p:cNvSpPr>
            <a:spLocks noGrp="1"/>
          </p:cNvSpPr>
          <p:nvPr>
            <p:ph type="ftr" sz="quarter" idx="11"/>
          </p:nvPr>
        </p:nvSpPr>
        <p:spPr/>
        <p:txBody>
          <a:bodyPr/>
          <a:lstStyle/>
          <a:p>
            <a:r>
              <a:rPr lang="en-US"/>
              <a:t>S&amp;P Global Commodity Insights</a:t>
            </a:r>
          </a:p>
        </p:txBody>
      </p:sp>
      <p:sp>
        <p:nvSpPr>
          <p:cNvPr id="5" name="Slide Number Placeholder 4">
            <a:extLst>
              <a:ext uri="{FF2B5EF4-FFF2-40B4-BE49-F238E27FC236}">
                <a16:creationId xmlns:a16="http://schemas.microsoft.com/office/drawing/2014/main" id="{B0862F50-D7AA-4A1E-9B6A-F951D2D7E3E4}"/>
              </a:ext>
            </a:extLst>
          </p:cNvPr>
          <p:cNvSpPr>
            <a:spLocks noGrp="1"/>
          </p:cNvSpPr>
          <p:nvPr>
            <p:ph type="sldNum" sz="quarter" idx="12"/>
          </p:nvPr>
        </p:nvSpPr>
        <p:spPr/>
        <p:txBody>
          <a:bodyPr/>
          <a:lstStyle/>
          <a:p>
            <a:fld id="{5CFA18E4-D58E-4B28-B105-28D9665A8EBC}" type="slidenum">
              <a:rPr lang="en-US" smtClean="0"/>
              <a:pPr/>
              <a:t>‹#›</a:t>
            </a:fld>
            <a:endParaRPr lang="en-US"/>
          </a:p>
        </p:txBody>
      </p:sp>
      <p:sp>
        <p:nvSpPr>
          <p:cNvPr id="6" name="Title 5">
            <a:extLst>
              <a:ext uri="{FF2B5EF4-FFF2-40B4-BE49-F238E27FC236}">
                <a16:creationId xmlns:a16="http://schemas.microsoft.com/office/drawing/2014/main" id="{C2A14B5A-1F3C-4377-8BE2-B3230F361D35}"/>
              </a:ext>
            </a:extLst>
          </p:cNvPr>
          <p:cNvSpPr>
            <a:spLocks noGrp="1"/>
          </p:cNvSpPr>
          <p:nvPr>
            <p:ph type="title" hasCustomPrompt="1"/>
          </p:nvPr>
        </p:nvSpPr>
        <p:spPr>
          <a:xfrm>
            <a:off x="567039" y="652074"/>
            <a:ext cx="11064788" cy="402336"/>
          </a:xfrm>
        </p:spPr>
        <p:txBody>
          <a:bodyPr/>
          <a:lstStyle/>
          <a:p>
            <a:r>
              <a:rPr lang="en-US"/>
              <a:t>[Headline]</a:t>
            </a:r>
          </a:p>
        </p:txBody>
      </p:sp>
      <p:sp>
        <p:nvSpPr>
          <p:cNvPr id="19" name="Subtitle">
            <a:extLst>
              <a:ext uri="{FF2B5EF4-FFF2-40B4-BE49-F238E27FC236}">
                <a16:creationId xmlns:a16="http://schemas.microsoft.com/office/drawing/2014/main" id="{09BFB21D-CA4F-49E4-B689-3D48185263EF}"/>
              </a:ext>
            </a:extLst>
          </p:cNvPr>
          <p:cNvSpPr>
            <a:spLocks noGrp="1"/>
          </p:cNvSpPr>
          <p:nvPr>
            <p:ph type="body" sz="quarter" idx="14" hasCustomPrompt="1"/>
          </p:nvPr>
        </p:nvSpPr>
        <p:spPr>
          <a:xfrm>
            <a:off x="567041" y="1058237"/>
            <a:ext cx="11063817" cy="493776"/>
          </a:xfrm>
        </p:spPr>
        <p:txBody>
          <a:bodyPr>
            <a:noAutofit/>
          </a:bodyPr>
          <a:lstStyle>
            <a:lvl1pPr marL="0" indent="0">
              <a:buNone/>
              <a:defRPr sz="1800">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[Sub-headline]</a:t>
            </a:r>
          </a:p>
        </p:txBody>
      </p:sp>
      <p:sp>
        <p:nvSpPr>
          <p:cNvPr id="21" name="Text Placeholder 20">
            <a:extLst>
              <a:ext uri="{FF2B5EF4-FFF2-40B4-BE49-F238E27FC236}">
                <a16:creationId xmlns:a16="http://schemas.microsoft.com/office/drawing/2014/main" id="{EE29C1C4-7BA5-4EFE-9D43-A52A5745A791}"/>
              </a:ext>
            </a:extLst>
          </p:cNvPr>
          <p:cNvSpPr>
            <a:spLocks noGrp="1"/>
          </p:cNvSpPr>
          <p:nvPr>
            <p:ph type="body" sz="quarter" idx="24" hasCustomPrompt="1"/>
          </p:nvPr>
        </p:nvSpPr>
        <p:spPr>
          <a:xfrm>
            <a:off x="567039" y="1955231"/>
            <a:ext cx="5008263" cy="4064571"/>
          </a:xfrm>
        </p:spPr>
        <p:txBody>
          <a:bodyPr/>
          <a:lstStyle>
            <a:lvl1pPr>
              <a:defRPr sz="1600"/>
            </a:lvl1pPr>
            <a:lvl2pPr>
              <a:defRPr sz="1600"/>
            </a:lvl2pPr>
            <a:lvl3pPr>
              <a:defRPr sz="1600"/>
            </a:lvl3pPr>
            <a:lvl4pPr>
              <a:defRPr sz="1600"/>
            </a:lvl4pPr>
            <a:lvl5pPr>
              <a:defRPr sz="16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23" name="Text Placeholder 22">
            <a:extLst>
              <a:ext uri="{FF2B5EF4-FFF2-40B4-BE49-F238E27FC236}">
                <a16:creationId xmlns:a16="http://schemas.microsoft.com/office/drawing/2014/main" id="{AF2D1654-53B4-42CE-A01F-0302CA4FF56E}"/>
              </a:ext>
            </a:extLst>
          </p:cNvPr>
          <p:cNvSpPr>
            <a:spLocks noGrp="1"/>
          </p:cNvSpPr>
          <p:nvPr>
            <p:ph type="body" sz="quarter" idx="25" hasCustomPrompt="1"/>
          </p:nvPr>
        </p:nvSpPr>
        <p:spPr>
          <a:xfrm>
            <a:off x="6607175" y="1955802"/>
            <a:ext cx="5028140" cy="4064571"/>
          </a:xfrm>
        </p:spPr>
        <p:txBody>
          <a:bodyPr/>
          <a:lstStyle>
            <a:lvl1pPr>
              <a:defRPr sz="1200"/>
            </a:lvl1pPr>
            <a:lvl2pPr>
              <a:defRPr sz="1200"/>
            </a:lvl2pPr>
            <a:lvl3pPr>
              <a:defRPr sz="1200"/>
            </a:lvl3pPr>
            <a:lvl4pPr>
              <a:defRPr sz="1200"/>
            </a:lvl4pPr>
            <a:lvl5pPr>
              <a:defRPr sz="12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11" name="Text Placeholder 11">
            <a:extLst>
              <a:ext uri="{FF2B5EF4-FFF2-40B4-BE49-F238E27FC236}">
                <a16:creationId xmlns:a16="http://schemas.microsoft.com/office/drawing/2014/main" id="{111CA301-5EF6-4FA4-A727-DA73EF6617D6}"/>
              </a:ext>
            </a:extLst>
          </p:cNvPr>
          <p:cNvSpPr>
            <a:spLocks noGrp="1"/>
          </p:cNvSpPr>
          <p:nvPr>
            <p:ph type="body" sz="quarter" idx="15" hasCustomPrompt="1"/>
          </p:nvPr>
        </p:nvSpPr>
        <p:spPr>
          <a:xfrm>
            <a:off x="567039" y="5687047"/>
            <a:ext cx="11060912" cy="332755"/>
          </a:xfrm>
        </p:spPr>
        <p:txBody>
          <a:bodyPr tIns="0" bIns="0" anchor="b"/>
          <a:lstStyle>
            <a:lvl1pPr marL="0" indent="0">
              <a:lnSpc>
                <a:spcPct val="70000"/>
              </a:lnSpc>
              <a:spcBef>
                <a:spcPts val="0"/>
              </a:spcBef>
              <a:spcAft>
                <a:spcPts val="200"/>
              </a:spcAft>
              <a:buSzPct val="25000"/>
              <a:buFont typeface="Arial" panose="020B0604020202020204" pitchFamily="34" charset="0"/>
              <a:buNone/>
              <a:defRPr sz="700">
                <a:latin typeface="+mn-lt"/>
              </a:defRPr>
            </a:lvl1pPr>
            <a:lvl2pPr marL="169858" indent="-112711">
              <a:lnSpc>
                <a:spcPct val="70000"/>
              </a:lnSpc>
              <a:spcBef>
                <a:spcPts val="0"/>
              </a:spcBef>
              <a:buFont typeface="Arial" panose="020B0604020202020204" pitchFamily="34" charset="0"/>
              <a:buChar char="•"/>
              <a:defRPr sz="900">
                <a:latin typeface="+mn-lt"/>
              </a:defRPr>
            </a:lvl2pPr>
            <a:lvl3pPr marL="341303" indent="0">
              <a:buNone/>
              <a:defRPr/>
            </a:lvl3pPr>
          </a:lstStyle>
          <a:p>
            <a:pPr lvl="0"/>
            <a:r>
              <a:rPr lang="en-US"/>
              <a:t>[Source / Legal disclaimer]</a:t>
            </a:r>
          </a:p>
        </p:txBody>
      </p:sp>
    </p:spTree>
    <p:extLst>
      <p:ext uri="{BB962C8B-B14F-4D97-AF65-F5344CB8AC3E}">
        <p14:creationId xmlns:p14="http://schemas.microsoft.com/office/powerpoint/2010/main" val="2559247154"/>
      </p:ext>
    </p:extLst>
  </p:cSld>
  <p:clrMapOvr>
    <a:masterClrMapping/>
  </p:clrMapOvr>
  <p:extLst>
    <p:ext uri="{DCECCB84-F9BA-43D5-87BE-67443E8EF086}">
      <p15:sldGuideLst xmlns:p15="http://schemas.microsoft.com/office/powerpoint/2012/main">
        <p15:guide id="1" orient="horz" pos="1232"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
    <p:bg>
      <p:bgPr>
        <a:solidFill>
          <a:schemeClr val="bg2"/>
        </a:solidFill>
        <a:effectLst/>
      </p:bgPr>
    </p:bg>
    <p:spTree>
      <p:nvGrpSpPr>
        <p:cNvPr id="1" name=""/>
        <p:cNvGrpSpPr/>
        <p:nvPr/>
      </p:nvGrpSpPr>
      <p:grpSpPr>
        <a:xfrm>
          <a:off x="0" y="0"/>
          <a:ext cx="0" cy="0"/>
          <a:chOff x="0" y="0"/>
          <a:chExt cx="0" cy="0"/>
        </a:xfrm>
      </p:grpSpPr>
      <p:grpSp>
        <p:nvGrpSpPr>
          <p:cNvPr id="63" name="Group 62">
            <a:extLst>
              <a:ext uri="{FF2B5EF4-FFF2-40B4-BE49-F238E27FC236}">
                <a16:creationId xmlns:a16="http://schemas.microsoft.com/office/drawing/2014/main" id="{F97D9B01-4EE9-405A-B323-759A409509CB}"/>
              </a:ext>
            </a:extLst>
          </p:cNvPr>
          <p:cNvGrpSpPr/>
          <p:nvPr userDrawn="1"/>
        </p:nvGrpSpPr>
        <p:grpSpPr>
          <a:xfrm>
            <a:off x="12192996" y="647702"/>
            <a:ext cx="139664" cy="5046663"/>
            <a:chOff x="12192996" y="647700"/>
            <a:chExt cx="139664" cy="5046663"/>
          </a:xfrm>
        </p:grpSpPr>
        <p:cxnSp>
          <p:nvCxnSpPr>
            <p:cNvPr id="64" name="Straight Connector 63">
              <a:extLst>
                <a:ext uri="{FF2B5EF4-FFF2-40B4-BE49-F238E27FC236}">
                  <a16:creationId xmlns:a16="http://schemas.microsoft.com/office/drawing/2014/main" id="{EC1AE271-DC97-4E2D-B2B9-A55E44892AF3}"/>
                </a:ext>
              </a:extLst>
            </p:cNvPr>
            <p:cNvCxnSpPr/>
            <p:nvPr userDrawn="1"/>
          </p:nvCxnSpPr>
          <p:spPr>
            <a:xfrm>
              <a:off x="12192996"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65" name="Group 64">
              <a:extLst>
                <a:ext uri="{FF2B5EF4-FFF2-40B4-BE49-F238E27FC236}">
                  <a16:creationId xmlns:a16="http://schemas.microsoft.com/office/drawing/2014/main" id="{BF7CA70E-203A-424A-A537-768612EB6C9C}"/>
                </a:ext>
              </a:extLst>
            </p:cNvPr>
            <p:cNvGrpSpPr/>
            <p:nvPr userDrawn="1"/>
          </p:nvGrpSpPr>
          <p:grpSpPr>
            <a:xfrm>
              <a:off x="12202508" y="647700"/>
              <a:ext cx="130152" cy="5046663"/>
              <a:chOff x="12202508" y="647700"/>
              <a:chExt cx="130152" cy="5046663"/>
            </a:xfrm>
          </p:grpSpPr>
          <p:cxnSp>
            <p:nvCxnSpPr>
              <p:cNvPr id="66" name="Straight Connector 65">
                <a:extLst>
                  <a:ext uri="{FF2B5EF4-FFF2-40B4-BE49-F238E27FC236}">
                    <a16:creationId xmlns:a16="http://schemas.microsoft.com/office/drawing/2014/main" id="{A3291374-7E15-4421-89F4-93F8C88525CE}"/>
                  </a:ext>
                </a:extLst>
              </p:cNvPr>
              <p:cNvCxnSpPr/>
              <p:nvPr userDrawn="1"/>
            </p:nvCxnSpPr>
            <p:spPr>
              <a:xfrm>
                <a:off x="12202508"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A62E436E-7ED7-407F-90B7-31ADB11D808B}"/>
                  </a:ext>
                </a:extLst>
              </p:cNvPr>
              <p:cNvCxnSpPr/>
              <p:nvPr userDrawn="1"/>
            </p:nvCxnSpPr>
            <p:spPr>
              <a:xfrm>
                <a:off x="12202508"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6CE46D9-B434-4DF0-881D-58936609A639}"/>
                  </a:ext>
                </a:extLst>
              </p:cNvPr>
              <p:cNvCxnSpPr/>
              <p:nvPr userDrawn="1"/>
            </p:nvCxnSpPr>
            <p:spPr>
              <a:xfrm>
                <a:off x="12202508"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CE513A32-FAEF-462E-B81F-F302AFFFC8C0}"/>
                  </a:ext>
                </a:extLst>
              </p:cNvPr>
              <p:cNvCxnSpPr/>
              <p:nvPr userDrawn="1"/>
            </p:nvCxnSpPr>
            <p:spPr>
              <a:xfrm>
                <a:off x="12202508"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AC824F-341C-43EF-8F24-55416905023F}"/>
                  </a:ext>
                </a:extLst>
              </p:cNvPr>
              <p:cNvCxnSpPr/>
              <p:nvPr userDrawn="1"/>
            </p:nvCxnSpPr>
            <p:spPr>
              <a:xfrm>
                <a:off x="12202508"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71" name="Group 70">
            <a:extLst>
              <a:ext uri="{FF2B5EF4-FFF2-40B4-BE49-F238E27FC236}">
                <a16:creationId xmlns:a16="http://schemas.microsoft.com/office/drawing/2014/main" id="{29B89FD7-AAEF-47E4-8DAE-202240104942}"/>
              </a:ext>
            </a:extLst>
          </p:cNvPr>
          <p:cNvGrpSpPr/>
          <p:nvPr userDrawn="1"/>
        </p:nvGrpSpPr>
        <p:grpSpPr>
          <a:xfrm>
            <a:off x="-130152" y="647702"/>
            <a:ext cx="130152" cy="5046663"/>
            <a:chOff x="-130152" y="647700"/>
            <a:chExt cx="130152" cy="5046663"/>
          </a:xfrm>
        </p:grpSpPr>
        <p:cxnSp>
          <p:nvCxnSpPr>
            <p:cNvPr id="72" name="Straight Connector 71">
              <a:extLst>
                <a:ext uri="{FF2B5EF4-FFF2-40B4-BE49-F238E27FC236}">
                  <a16:creationId xmlns:a16="http://schemas.microsoft.com/office/drawing/2014/main" id="{4CC25BF9-3067-4F36-85AB-AD96BCBE0264}"/>
                </a:ext>
              </a:extLst>
            </p:cNvPr>
            <p:cNvCxnSpPr/>
            <p:nvPr userDrawn="1"/>
          </p:nvCxnSpPr>
          <p:spPr>
            <a:xfrm>
              <a:off x="-130152"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8E7C50E-8B2D-4536-94B4-79495861EA14}"/>
                </a:ext>
              </a:extLst>
            </p:cNvPr>
            <p:cNvCxnSpPr/>
            <p:nvPr userDrawn="1"/>
          </p:nvCxnSpPr>
          <p:spPr>
            <a:xfrm>
              <a:off x="-130152"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6C94739D-F99F-418D-9F17-A5B0832D6C87}"/>
                </a:ext>
              </a:extLst>
            </p:cNvPr>
            <p:cNvCxnSpPr/>
            <p:nvPr userDrawn="1"/>
          </p:nvCxnSpPr>
          <p:spPr>
            <a:xfrm>
              <a:off x="-130152"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933F45A-D2B4-4DB3-82FC-71CEE31C5734}"/>
                </a:ext>
              </a:extLst>
            </p:cNvPr>
            <p:cNvCxnSpPr/>
            <p:nvPr userDrawn="1"/>
          </p:nvCxnSpPr>
          <p:spPr>
            <a:xfrm>
              <a:off x="-130152"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5C45257D-E709-4903-94B8-5DF85626B3B3}"/>
                </a:ext>
              </a:extLst>
            </p:cNvPr>
            <p:cNvCxnSpPr/>
            <p:nvPr userDrawn="1"/>
          </p:nvCxnSpPr>
          <p:spPr>
            <a:xfrm>
              <a:off x="-130152"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BFD32685-A4F5-476E-8A09-D8E8DECD7371}"/>
                </a:ext>
              </a:extLst>
            </p:cNvPr>
            <p:cNvCxnSpPr/>
            <p:nvPr userDrawn="1"/>
          </p:nvCxnSpPr>
          <p:spPr>
            <a:xfrm>
              <a:off x="-130152"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6" name="Rectangle 5">
            <a:extLst>
              <a:ext uri="{FF2B5EF4-FFF2-40B4-BE49-F238E27FC236}">
                <a16:creationId xmlns:a16="http://schemas.microsoft.com/office/drawing/2014/main" id="{A84C3E0C-55B5-4DE0-B5B2-69464524EA73}"/>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r>
              <a:rPr lang="en-US" sz="14000" b="1">
                <a:solidFill>
                  <a:schemeClr val="tx1"/>
                </a:solidFill>
              </a:rPr>
              <a:t>DIVIDERS</a:t>
            </a:r>
          </a:p>
        </p:txBody>
      </p:sp>
      <p:cxnSp>
        <p:nvCxnSpPr>
          <p:cNvPr id="7" name="Straight Connector 6">
            <a:extLst>
              <a:ext uri="{FF2B5EF4-FFF2-40B4-BE49-F238E27FC236}">
                <a16:creationId xmlns:a16="http://schemas.microsoft.com/office/drawing/2014/main" id="{6829BB4F-08CC-4CE1-B14F-D0A63C33AEB6}"/>
              </a:ext>
            </a:extLst>
          </p:cNvPr>
          <p:cNvCxnSpPr/>
          <p:nvPr userDrawn="1"/>
        </p:nvCxnSpPr>
        <p:spPr>
          <a:xfrm>
            <a:off x="-395621"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F350315-1225-4029-8AF9-68C5E7EC4EDC}"/>
              </a:ext>
            </a:extLst>
          </p:cNvPr>
          <p:cNvCxnSpPr/>
          <p:nvPr userDrawn="1"/>
        </p:nvCxnSpPr>
        <p:spPr>
          <a:xfrm>
            <a:off x="12192000"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F74DE2C-437B-4FB9-9733-AABB882E807D}"/>
              </a:ext>
            </a:extLst>
          </p:cNvPr>
          <p:cNvSpPr txBox="1"/>
          <p:nvPr userDrawn="1"/>
        </p:nvSpPr>
        <p:spPr>
          <a:xfrm>
            <a:off x="12287024" y="6093490"/>
            <a:ext cx="1236181" cy="142555"/>
          </a:xfrm>
          <a:prstGeom prst="rect">
            <a:avLst/>
          </a:prstGeom>
          <a:noFill/>
        </p:spPr>
        <p:txBody>
          <a:bodyPr wrap="square" lIns="0" tIns="0" rIns="0" bIns="0" rtlCol="0">
            <a:noAutofit/>
          </a:bodyPr>
          <a:lstStyle/>
          <a:p>
            <a:pPr algn="l"/>
            <a:r>
              <a:rPr lang="en-US" sz="700">
                <a:solidFill>
                  <a:schemeClr val="bg2">
                    <a:lumMod val="50000"/>
                  </a:schemeClr>
                </a:solidFill>
                <a:latin typeface="+mn-lt"/>
              </a:rPr>
              <a:t>No content below the line</a:t>
            </a:r>
          </a:p>
        </p:txBody>
      </p:sp>
      <p:sp>
        <p:nvSpPr>
          <p:cNvPr id="10" name="TextBox 9">
            <a:extLst>
              <a:ext uri="{FF2B5EF4-FFF2-40B4-BE49-F238E27FC236}">
                <a16:creationId xmlns:a16="http://schemas.microsoft.com/office/drawing/2014/main" id="{FFFB1744-461A-4270-9195-26FC0B16915F}"/>
              </a:ext>
            </a:extLst>
          </p:cNvPr>
          <p:cNvSpPr txBox="1"/>
          <p:nvPr userDrawn="1"/>
        </p:nvSpPr>
        <p:spPr>
          <a:xfrm>
            <a:off x="-1162279" y="6084781"/>
            <a:ext cx="1082336" cy="142555"/>
          </a:xfrm>
          <a:prstGeom prst="rect">
            <a:avLst/>
          </a:prstGeom>
          <a:noFill/>
        </p:spPr>
        <p:txBody>
          <a:bodyPr wrap="square" lIns="0" tIns="0" rIns="0" bIns="0" rtlCol="0">
            <a:noAutofit/>
          </a:bodyPr>
          <a:lstStyle/>
          <a:p>
            <a:pPr algn="r"/>
            <a:r>
              <a:rPr lang="en-US" sz="700">
                <a:solidFill>
                  <a:schemeClr val="bg2">
                    <a:lumMod val="50000"/>
                  </a:schemeClr>
                </a:solidFill>
                <a:latin typeface="+mn-lt"/>
              </a:rPr>
              <a:t>No content below the line</a:t>
            </a:r>
          </a:p>
        </p:txBody>
      </p:sp>
      <p:grpSp>
        <p:nvGrpSpPr>
          <p:cNvPr id="59" name="Group 58">
            <a:extLst>
              <a:ext uri="{FF2B5EF4-FFF2-40B4-BE49-F238E27FC236}">
                <a16:creationId xmlns:a16="http://schemas.microsoft.com/office/drawing/2014/main" id="{F3A680A6-2913-4F0E-86F4-FABF0B107C20}"/>
              </a:ext>
            </a:extLst>
          </p:cNvPr>
          <p:cNvGrpSpPr/>
          <p:nvPr userDrawn="1"/>
        </p:nvGrpSpPr>
        <p:grpSpPr>
          <a:xfrm>
            <a:off x="-1325" y="6871035"/>
            <a:ext cx="12192000" cy="143299"/>
            <a:chOff x="-1325" y="6871033"/>
            <a:chExt cx="12192000" cy="143299"/>
          </a:xfrm>
        </p:grpSpPr>
        <p:sp>
          <p:nvSpPr>
            <p:cNvPr id="60" name="Rectangle 59">
              <a:extLst>
                <a:ext uri="{FF2B5EF4-FFF2-40B4-BE49-F238E27FC236}">
                  <a16:creationId xmlns:a16="http://schemas.microsoft.com/office/drawing/2014/main" id="{CC5C8B82-D9B4-499C-940B-1342C8A4C8B8}"/>
                </a:ext>
              </a:extLst>
            </p:cNvPr>
            <p:cNvSpPr/>
            <p:nvPr userDrawn="1"/>
          </p:nvSpPr>
          <p:spPr>
            <a:xfrm>
              <a:off x="-1325" y="6871033"/>
              <a:ext cx="12192000" cy="143299"/>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r"/>
              <a:r>
                <a:rPr lang="en-US" sz="600" b="0" baseline="0">
                  <a:solidFill>
                    <a:srgbClr val="000000"/>
                  </a:solidFill>
                </a:rPr>
                <a:t>Default Footer text on all slides is “S&amp;P Global Commodity Insights” </a:t>
              </a:r>
              <a:r>
                <a:rPr lang="en-US" sz="600" b="1" baseline="0">
                  <a:solidFill>
                    <a:srgbClr val="000000"/>
                  </a:solidFill>
                </a:rPr>
                <a:t>– to change / remove use </a:t>
              </a:r>
              <a:r>
                <a:rPr lang="en-US" sz="600" baseline="0">
                  <a:solidFill>
                    <a:srgbClr val="000000"/>
                  </a:solidFill>
                </a:rPr>
                <a:t>Insert Tab </a:t>
              </a:r>
              <a:r>
                <a:rPr lang="en-US" sz="600" baseline="0">
                  <a:solidFill>
                    <a:srgbClr val="000000"/>
                  </a:solidFill>
                  <a:sym typeface="Wingdings 3" panose="05040102010807070707" pitchFamily="18" charset="2"/>
                </a:rPr>
                <a:t> Header &amp; Footer Enter / change text  Click Apply All. </a:t>
              </a:r>
              <a:endParaRPr lang="en-US" sz="600" baseline="0">
                <a:solidFill>
                  <a:srgbClr val="000000"/>
                </a:solidFill>
              </a:endParaRPr>
            </a:p>
          </p:txBody>
        </p:sp>
        <p:sp>
          <p:nvSpPr>
            <p:cNvPr id="61" name="Rectangle 60">
              <a:extLst>
                <a:ext uri="{FF2B5EF4-FFF2-40B4-BE49-F238E27FC236}">
                  <a16:creationId xmlns:a16="http://schemas.microsoft.com/office/drawing/2014/main" id="{F0FD566A-0DE2-40A2-8821-B0BA941494CF}"/>
                </a:ext>
              </a:extLst>
            </p:cNvPr>
            <p:cNvSpPr/>
            <p:nvPr userDrawn="1"/>
          </p:nvSpPr>
          <p:spPr>
            <a:xfrm>
              <a:off x="-1325" y="6871033"/>
              <a:ext cx="6477571" cy="143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600" b="0" baseline="0">
                  <a:solidFill>
                    <a:srgbClr val="000000"/>
                  </a:solidFill>
                </a:rPr>
                <a:t>Always copy slides into a new presentation using </a:t>
              </a:r>
              <a:r>
                <a:rPr lang="en-US" sz="600" b="1" baseline="0">
                  <a:solidFill>
                    <a:srgbClr val="000000"/>
                  </a:solidFill>
                </a:rPr>
                <a:t>Paste Options / Paste  Special </a:t>
              </a:r>
              <a:r>
                <a:rPr lang="en-US" sz="600" b="1" baseline="0">
                  <a:solidFill>
                    <a:srgbClr val="000000"/>
                  </a:solidFill>
                  <a:sym typeface="Wingdings 3" panose="05040102010807070707" pitchFamily="18" charset="2"/>
                </a:rPr>
                <a:t> Use Destination Theme</a:t>
              </a:r>
              <a:endParaRPr lang="en-US" sz="600" baseline="0">
                <a:solidFill>
                  <a:srgbClr val="000000"/>
                </a:solidFill>
              </a:endParaRPr>
            </a:p>
          </p:txBody>
        </p:sp>
      </p:grpSp>
      <p:sp>
        <p:nvSpPr>
          <p:cNvPr id="62" name="Rectangle 61">
            <a:extLst>
              <a:ext uri="{FF2B5EF4-FFF2-40B4-BE49-F238E27FC236}">
                <a16:creationId xmlns:a16="http://schemas.microsoft.com/office/drawing/2014/main" id="{61068D94-5676-4EC0-A7AA-92EFA39045E9}"/>
              </a:ext>
            </a:extLst>
          </p:cNvPr>
          <p:cNvSpPr/>
          <p:nvPr userDrawn="1"/>
        </p:nvSpPr>
        <p:spPr>
          <a:xfrm>
            <a:off x="-1352482" y="-10546"/>
            <a:ext cx="1272540" cy="970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a:solidFill>
                <a:srgbClr val="000000"/>
              </a:solidFill>
            </a:endParaRPr>
          </a:p>
        </p:txBody>
      </p:sp>
      <p:sp>
        <p:nvSpPr>
          <p:cNvPr id="78" name="Rectangle 77">
            <a:extLst>
              <a:ext uri="{FF2B5EF4-FFF2-40B4-BE49-F238E27FC236}">
                <a16:creationId xmlns:a16="http://schemas.microsoft.com/office/drawing/2014/main" id="{0FC098C1-9BBE-4416-890F-774A1F526034}"/>
              </a:ext>
            </a:extLst>
          </p:cNvPr>
          <p:cNvSpPr/>
          <p:nvPr userDrawn="1"/>
        </p:nvSpPr>
        <p:spPr>
          <a:xfrm>
            <a:off x="12257315" y="-10546"/>
            <a:ext cx="1272540" cy="970953"/>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a:solidFill>
                  <a:srgbClr val="000000"/>
                </a:solidFill>
              </a:rPr>
              <a:t>When adding colors, </a:t>
            </a:r>
            <a:r>
              <a:rPr lang="en-US" sz="800" b="1">
                <a:solidFill>
                  <a:srgbClr val="000000"/>
                </a:solidFill>
              </a:rPr>
              <a:t>don’t use the variants or the Standard Colors </a:t>
            </a:r>
            <a:r>
              <a:rPr lang="en-US" sz="800">
                <a:solidFill>
                  <a:srgbClr val="000000"/>
                </a:solidFill>
              </a:rPr>
              <a:t>of the Theme Colors. </a:t>
            </a:r>
          </a:p>
          <a:p>
            <a:pPr algn="l">
              <a:lnSpc>
                <a:spcPct val="90000"/>
              </a:lnSpc>
              <a:spcBef>
                <a:spcPts val="600"/>
              </a:spcBef>
            </a:pPr>
            <a:r>
              <a:rPr lang="en-US" sz="800">
                <a:solidFill>
                  <a:srgbClr val="000000"/>
                </a:solidFill>
              </a:rPr>
              <a:t>Only use the </a:t>
            </a:r>
            <a:r>
              <a:rPr lang="en-US" sz="800" b="1">
                <a:solidFill>
                  <a:srgbClr val="000000"/>
                </a:solidFill>
              </a:rPr>
              <a:t>Data Visualization colors </a:t>
            </a:r>
            <a:r>
              <a:rPr lang="en-US" sz="800">
                <a:solidFill>
                  <a:srgbClr val="000000"/>
                </a:solidFill>
              </a:rPr>
              <a:t>for charts. </a:t>
            </a:r>
          </a:p>
        </p:txBody>
      </p:sp>
      <p:grpSp>
        <p:nvGrpSpPr>
          <p:cNvPr id="79" name="Group 78">
            <a:extLst>
              <a:ext uri="{FF2B5EF4-FFF2-40B4-BE49-F238E27FC236}">
                <a16:creationId xmlns:a16="http://schemas.microsoft.com/office/drawing/2014/main" id="{6A31A299-1939-4506-B55B-D58387614190}"/>
              </a:ext>
            </a:extLst>
          </p:cNvPr>
          <p:cNvGrpSpPr/>
          <p:nvPr userDrawn="1"/>
        </p:nvGrpSpPr>
        <p:grpSpPr>
          <a:xfrm>
            <a:off x="12257315" y="1051487"/>
            <a:ext cx="1272540" cy="3085386"/>
            <a:chOff x="12257314" y="1051487"/>
            <a:chExt cx="1272540" cy="3085386"/>
          </a:xfrm>
        </p:grpSpPr>
        <p:sp>
          <p:nvSpPr>
            <p:cNvPr id="80" name="Rectangle 79">
              <a:extLst>
                <a:ext uri="{FF2B5EF4-FFF2-40B4-BE49-F238E27FC236}">
                  <a16:creationId xmlns:a16="http://schemas.microsoft.com/office/drawing/2014/main" id="{0DFBBDB7-A393-4C6B-BF8E-AF9AF6A9D70E}"/>
                </a:ext>
              </a:extLst>
            </p:cNvPr>
            <p:cNvSpPr/>
            <p:nvPr userDrawn="1"/>
          </p:nvSpPr>
          <p:spPr>
            <a:xfrm>
              <a:off x="12257314" y="1051487"/>
              <a:ext cx="1272540" cy="3085386"/>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a:solidFill>
                  <a:schemeClr val="tx1"/>
                </a:solidFill>
              </a:endParaRPr>
            </a:p>
          </p:txBody>
        </p:sp>
        <p:sp>
          <p:nvSpPr>
            <p:cNvPr id="81" name="TextBox 80">
              <a:extLst>
                <a:ext uri="{FF2B5EF4-FFF2-40B4-BE49-F238E27FC236}">
                  <a16:creationId xmlns:a16="http://schemas.microsoft.com/office/drawing/2014/main" id="{FD647390-56BF-4481-B90C-4C67B108F7B2}"/>
                </a:ext>
              </a:extLst>
            </p:cNvPr>
            <p:cNvSpPr txBox="1"/>
            <p:nvPr userDrawn="1"/>
          </p:nvSpPr>
          <p:spPr>
            <a:xfrm>
              <a:off x="12494753" y="3360230"/>
              <a:ext cx="841983" cy="290849"/>
            </a:xfrm>
            <a:prstGeom prst="rect">
              <a:avLst/>
            </a:prstGeom>
            <a:noFill/>
          </p:spPr>
          <p:txBody>
            <a:bodyPr wrap="square" lIns="0" tIns="0" rIns="0" bIns="0" rtlCol="0">
              <a:spAutoFit/>
            </a:bodyPr>
            <a:lstStyle/>
            <a:p>
              <a:pPr algn="l">
                <a:lnSpc>
                  <a:spcPct val="90000"/>
                </a:lnSpc>
              </a:pPr>
              <a:r>
                <a:rPr lang="en-US" sz="700" b="1">
                  <a:solidFill>
                    <a:srgbClr val="000000"/>
                  </a:solidFill>
                </a:rPr>
                <a:t>Data Visualization colors in correct order. </a:t>
              </a:r>
            </a:p>
          </p:txBody>
        </p:sp>
        <p:sp>
          <p:nvSpPr>
            <p:cNvPr id="82" name="Freeform: Shape 81">
              <a:extLst>
                <a:ext uri="{FF2B5EF4-FFF2-40B4-BE49-F238E27FC236}">
                  <a16:creationId xmlns:a16="http://schemas.microsoft.com/office/drawing/2014/main" id="{8D6B2335-245F-4E0E-960D-322C96510815}"/>
                </a:ext>
              </a:extLst>
            </p:cNvPr>
            <p:cNvSpPr/>
            <p:nvPr userDrawn="1"/>
          </p:nvSpPr>
          <p:spPr>
            <a:xfrm>
              <a:off x="12292693" y="2388620"/>
              <a:ext cx="166007" cy="10126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3" name="TextBox 82">
              <a:extLst>
                <a:ext uri="{FF2B5EF4-FFF2-40B4-BE49-F238E27FC236}">
                  <a16:creationId xmlns:a16="http://schemas.microsoft.com/office/drawing/2014/main" id="{E4D0378B-3B96-4455-81E3-2D11A36549FF}"/>
                </a:ext>
              </a:extLst>
            </p:cNvPr>
            <p:cNvSpPr txBox="1"/>
            <p:nvPr userDrawn="1"/>
          </p:nvSpPr>
          <p:spPr>
            <a:xfrm>
              <a:off x="12386053" y="1119751"/>
              <a:ext cx="1038123" cy="96950"/>
            </a:xfrm>
            <a:prstGeom prst="rect">
              <a:avLst/>
            </a:prstGeom>
            <a:noFill/>
          </p:spPr>
          <p:txBody>
            <a:bodyPr wrap="square" lIns="0" tIns="0" rIns="0" bIns="0" rtlCol="0">
              <a:spAutoFit/>
            </a:bodyPr>
            <a:lstStyle/>
            <a:p>
              <a:pPr algn="l">
                <a:lnSpc>
                  <a:spcPct val="90000"/>
                </a:lnSpc>
              </a:pPr>
              <a:r>
                <a:rPr lang="en-US" sz="700" b="1">
                  <a:solidFill>
                    <a:srgbClr val="000000"/>
                  </a:solidFill>
                </a:rPr>
                <a:t>Primary Brand Colors</a:t>
              </a:r>
              <a:endParaRPr lang="en-US" sz="700">
                <a:solidFill>
                  <a:srgbClr val="000000"/>
                </a:solidFill>
              </a:endParaRPr>
            </a:p>
          </p:txBody>
        </p:sp>
        <p:sp>
          <p:nvSpPr>
            <p:cNvPr id="84" name="Freeform: Shape 83">
              <a:extLst>
                <a:ext uri="{FF2B5EF4-FFF2-40B4-BE49-F238E27FC236}">
                  <a16:creationId xmlns:a16="http://schemas.microsoft.com/office/drawing/2014/main" id="{7B71B409-C54D-4130-9871-B3C51053EDFF}"/>
                </a:ext>
              </a:extLst>
            </p:cNvPr>
            <p:cNvSpPr/>
            <p:nvPr userDrawn="1"/>
          </p:nvSpPr>
          <p:spPr>
            <a:xfrm flipH="1" flipV="1">
              <a:off x="13337378" y="1169084"/>
              <a:ext cx="130289" cy="364835"/>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30289" h="579664">
                  <a:moveTo>
                    <a:pt x="95250" y="0"/>
                  </a:moveTo>
                  <a:lnTo>
                    <a:pt x="0" y="0"/>
                  </a:lnTo>
                  <a:lnTo>
                    <a:pt x="0" y="579664"/>
                  </a:lnTo>
                  <a:lnTo>
                    <a:pt x="130289"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5" name="Freeform: Shape 84">
              <a:extLst>
                <a:ext uri="{FF2B5EF4-FFF2-40B4-BE49-F238E27FC236}">
                  <a16:creationId xmlns:a16="http://schemas.microsoft.com/office/drawing/2014/main" id="{12F8D349-53F8-4BB4-8085-34FCD3789B79}"/>
                </a:ext>
              </a:extLst>
            </p:cNvPr>
            <p:cNvSpPr/>
            <p:nvPr userDrawn="1"/>
          </p:nvSpPr>
          <p:spPr>
            <a:xfrm flipH="1">
              <a:off x="13304700" y="2605092"/>
              <a:ext cx="166007" cy="1168992"/>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6" name="TextBox 85">
              <a:extLst>
                <a:ext uri="{FF2B5EF4-FFF2-40B4-BE49-F238E27FC236}">
                  <a16:creationId xmlns:a16="http://schemas.microsoft.com/office/drawing/2014/main" id="{E84FE060-372F-4B17-8A5D-893340390458}"/>
                </a:ext>
              </a:extLst>
            </p:cNvPr>
            <p:cNvSpPr txBox="1"/>
            <p:nvPr userDrawn="1"/>
          </p:nvSpPr>
          <p:spPr>
            <a:xfrm>
              <a:off x="12494753" y="3709681"/>
              <a:ext cx="841983" cy="290849"/>
            </a:xfrm>
            <a:prstGeom prst="rect">
              <a:avLst/>
            </a:prstGeom>
            <a:noFill/>
          </p:spPr>
          <p:txBody>
            <a:bodyPr wrap="square" lIns="0" tIns="0" rIns="0" bIns="0" rtlCol="0">
              <a:spAutoFit/>
            </a:bodyPr>
            <a:lstStyle/>
            <a:p>
              <a:pPr algn="l">
                <a:lnSpc>
                  <a:spcPct val="90000"/>
                </a:lnSpc>
              </a:pPr>
              <a:r>
                <a:rPr lang="en-US" sz="700" b="1">
                  <a:solidFill>
                    <a:srgbClr val="000000"/>
                  </a:solidFill>
                </a:rPr>
                <a:t>Lighter / Darker versions for Data Visualizations only. </a:t>
              </a:r>
            </a:p>
          </p:txBody>
        </p:sp>
        <p:pic>
          <p:nvPicPr>
            <p:cNvPr id="87" name="Picture 86">
              <a:extLst>
                <a:ext uri="{FF2B5EF4-FFF2-40B4-BE49-F238E27FC236}">
                  <a16:creationId xmlns:a16="http://schemas.microsoft.com/office/drawing/2014/main" id="{9DBEF9C3-8353-4ACE-9912-D2CA8D5C707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343753" y="1289200"/>
              <a:ext cx="1097249" cy="2017719"/>
            </a:xfrm>
            <a:prstGeom prst="rect">
              <a:avLst/>
            </a:prstGeom>
          </p:spPr>
        </p:pic>
        <p:sp>
          <p:nvSpPr>
            <p:cNvPr id="88" name="Rectangle 87">
              <a:extLst>
                <a:ext uri="{FF2B5EF4-FFF2-40B4-BE49-F238E27FC236}">
                  <a16:creationId xmlns:a16="http://schemas.microsoft.com/office/drawing/2014/main" id="{AC8C7AFC-242E-4F17-9268-D8EDEA8320CA}"/>
                </a:ext>
              </a:extLst>
            </p:cNvPr>
            <p:cNvSpPr/>
            <p:nvPr userDrawn="1"/>
          </p:nvSpPr>
          <p:spPr>
            <a:xfrm>
              <a:off x="12353371" y="1616205"/>
              <a:ext cx="1074126"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a:solidFill>
                    <a:srgbClr val="000000"/>
                  </a:solidFill>
                </a:rPr>
                <a:t>Do not use these variants!</a:t>
              </a:r>
            </a:p>
          </p:txBody>
        </p:sp>
        <p:sp>
          <p:nvSpPr>
            <p:cNvPr id="89" name="Rectangle 88">
              <a:extLst>
                <a:ext uri="{FF2B5EF4-FFF2-40B4-BE49-F238E27FC236}">
                  <a16:creationId xmlns:a16="http://schemas.microsoft.com/office/drawing/2014/main" id="{CEA3A095-757A-4B7C-9135-910245E27557}"/>
                </a:ext>
              </a:extLst>
            </p:cNvPr>
            <p:cNvSpPr/>
            <p:nvPr userDrawn="1"/>
          </p:nvSpPr>
          <p:spPr>
            <a:xfrm>
              <a:off x="12357206" y="2338634"/>
              <a:ext cx="1074370"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90" name="Rectangle 89">
              <a:extLst>
                <a:ext uri="{FF2B5EF4-FFF2-40B4-BE49-F238E27FC236}">
                  <a16:creationId xmlns:a16="http://schemas.microsoft.com/office/drawing/2014/main" id="{A3A5498E-DED9-41F6-8460-79ABD50AD85A}"/>
                </a:ext>
              </a:extLst>
            </p:cNvPr>
            <p:cNvSpPr/>
            <p:nvPr userDrawn="1"/>
          </p:nvSpPr>
          <p:spPr>
            <a:xfrm>
              <a:off x="12781010" y="1481846"/>
              <a:ext cx="644483"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91" name="Rectangle 90">
              <a:extLst>
                <a:ext uri="{FF2B5EF4-FFF2-40B4-BE49-F238E27FC236}">
                  <a16:creationId xmlns:a16="http://schemas.microsoft.com/office/drawing/2014/main" id="{AE33AE17-705B-4893-8ED6-B7664EE0166B}"/>
                </a:ext>
              </a:extLst>
            </p:cNvPr>
            <p:cNvSpPr/>
            <p:nvPr userDrawn="1"/>
          </p:nvSpPr>
          <p:spPr>
            <a:xfrm>
              <a:off x="12357206" y="2449369"/>
              <a:ext cx="1074370" cy="427471"/>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grpSp>
          <p:nvGrpSpPr>
            <p:cNvPr id="92" name="Group 91">
              <a:extLst>
                <a:ext uri="{FF2B5EF4-FFF2-40B4-BE49-F238E27FC236}">
                  <a16:creationId xmlns:a16="http://schemas.microsoft.com/office/drawing/2014/main" id="{67035856-6E01-436D-8B6C-99E2531DA9C9}"/>
                </a:ext>
              </a:extLst>
            </p:cNvPr>
            <p:cNvGrpSpPr/>
            <p:nvPr userDrawn="1"/>
          </p:nvGrpSpPr>
          <p:grpSpPr>
            <a:xfrm>
              <a:off x="12364752" y="2345932"/>
              <a:ext cx="1055431" cy="88186"/>
              <a:chOff x="914335" y="6913770"/>
              <a:chExt cx="1109884" cy="100584"/>
            </a:xfrm>
            <a:noFill/>
          </p:grpSpPr>
          <p:sp>
            <p:nvSpPr>
              <p:cNvPr id="103" name="Rectangle 102">
                <a:extLst>
                  <a:ext uri="{FF2B5EF4-FFF2-40B4-BE49-F238E27FC236}">
                    <a16:creationId xmlns:a16="http://schemas.microsoft.com/office/drawing/2014/main" id="{2F6D9850-8819-4EAA-ABFF-26C0D67B866A}"/>
                  </a:ext>
                </a:extLst>
              </p:cNvPr>
              <p:cNvSpPr/>
              <p:nvPr/>
            </p:nvSpPr>
            <p:spPr>
              <a:xfrm>
                <a:off x="9143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1</a:t>
                </a:r>
              </a:p>
            </p:txBody>
          </p:sp>
          <p:sp>
            <p:nvSpPr>
              <p:cNvPr id="104" name="Rectangle 103">
                <a:extLst>
                  <a:ext uri="{FF2B5EF4-FFF2-40B4-BE49-F238E27FC236}">
                    <a16:creationId xmlns:a16="http://schemas.microsoft.com/office/drawing/2014/main" id="{218B05BE-4FDD-4A09-B53B-A229116CE229}"/>
                  </a:ext>
                </a:extLst>
              </p:cNvPr>
              <p:cNvSpPr/>
              <p:nvPr/>
            </p:nvSpPr>
            <p:spPr>
              <a:xfrm>
                <a:off x="113862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3</a:t>
                </a:r>
              </a:p>
            </p:txBody>
          </p:sp>
          <p:sp>
            <p:nvSpPr>
              <p:cNvPr id="105" name="Rectangle 104">
                <a:extLst>
                  <a:ext uri="{FF2B5EF4-FFF2-40B4-BE49-F238E27FC236}">
                    <a16:creationId xmlns:a16="http://schemas.microsoft.com/office/drawing/2014/main" id="{5CC7C662-E98D-4511-8EC4-F901F8A61500}"/>
                  </a:ext>
                </a:extLst>
              </p:cNvPr>
              <p:cNvSpPr/>
              <p:nvPr/>
            </p:nvSpPr>
            <p:spPr>
              <a:xfrm>
                <a:off x="1026479"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2</a:t>
                </a:r>
              </a:p>
            </p:txBody>
          </p:sp>
          <p:sp>
            <p:nvSpPr>
              <p:cNvPr id="106" name="Rectangle 105">
                <a:extLst>
                  <a:ext uri="{FF2B5EF4-FFF2-40B4-BE49-F238E27FC236}">
                    <a16:creationId xmlns:a16="http://schemas.microsoft.com/office/drawing/2014/main" id="{2D393584-0DD9-4C47-AB8F-2C3EA5E0D976}"/>
                  </a:ext>
                </a:extLst>
              </p:cNvPr>
              <p:cNvSpPr/>
              <p:nvPr/>
            </p:nvSpPr>
            <p:spPr>
              <a:xfrm>
                <a:off x="1250766"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nl-NL" sz="400" b="1" i="0" u="none" strike="noStrike" kern="0" cap="none" spc="0" normalizeH="0" baseline="0" noProof="0">
                    <a:ln>
                      <a:noFill/>
                    </a:ln>
                    <a:solidFill>
                      <a:srgbClr val="FFFFFF"/>
                    </a:solidFill>
                    <a:effectLst/>
                    <a:uLnTx/>
                    <a:uFillTx/>
                    <a:latin typeface="+mn-lt"/>
                    <a:cs typeface="Arial"/>
                  </a:rPr>
                  <a:t>4</a:t>
                </a:r>
              </a:p>
            </p:txBody>
          </p:sp>
          <p:sp>
            <p:nvSpPr>
              <p:cNvPr id="107" name="Rectangle 106">
                <a:extLst>
                  <a:ext uri="{FF2B5EF4-FFF2-40B4-BE49-F238E27FC236}">
                    <a16:creationId xmlns:a16="http://schemas.microsoft.com/office/drawing/2014/main" id="{EDEA0CF3-A9F2-46F5-8BC0-B1D22E1A3096}"/>
                  </a:ext>
                </a:extLst>
              </p:cNvPr>
              <p:cNvSpPr/>
              <p:nvPr/>
            </p:nvSpPr>
            <p:spPr>
              <a:xfrm>
                <a:off x="1362910"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5</a:t>
                </a:r>
              </a:p>
            </p:txBody>
          </p:sp>
          <p:sp>
            <p:nvSpPr>
              <p:cNvPr id="108" name="Rectangle 107">
                <a:extLst>
                  <a:ext uri="{FF2B5EF4-FFF2-40B4-BE49-F238E27FC236}">
                    <a16:creationId xmlns:a16="http://schemas.microsoft.com/office/drawing/2014/main" id="{CDC6B097-0109-4DC8-8657-90757B5605EF}"/>
                  </a:ext>
                </a:extLst>
              </p:cNvPr>
              <p:cNvSpPr/>
              <p:nvPr/>
            </p:nvSpPr>
            <p:spPr>
              <a:xfrm>
                <a:off x="1475053"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6</a:t>
                </a:r>
              </a:p>
            </p:txBody>
          </p:sp>
          <p:sp>
            <p:nvSpPr>
              <p:cNvPr id="109" name="Rectangle 108">
                <a:extLst>
                  <a:ext uri="{FF2B5EF4-FFF2-40B4-BE49-F238E27FC236}">
                    <a16:creationId xmlns:a16="http://schemas.microsoft.com/office/drawing/2014/main" id="{CD23788A-48CA-4141-B8B5-BCEE3666AC6D}"/>
                  </a:ext>
                </a:extLst>
              </p:cNvPr>
              <p:cNvSpPr/>
              <p:nvPr/>
            </p:nvSpPr>
            <p:spPr>
              <a:xfrm>
                <a:off x="1587197"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7</a:t>
                </a:r>
              </a:p>
            </p:txBody>
          </p:sp>
          <p:sp>
            <p:nvSpPr>
              <p:cNvPr id="110" name="Rectangle 109">
                <a:extLst>
                  <a:ext uri="{FF2B5EF4-FFF2-40B4-BE49-F238E27FC236}">
                    <a16:creationId xmlns:a16="http://schemas.microsoft.com/office/drawing/2014/main" id="{66DAE851-F4BD-49A7-8627-37CD56566887}"/>
                  </a:ext>
                </a:extLst>
              </p:cNvPr>
              <p:cNvSpPr/>
              <p:nvPr/>
            </p:nvSpPr>
            <p:spPr>
              <a:xfrm>
                <a:off x="169934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8</a:t>
                </a:r>
              </a:p>
            </p:txBody>
          </p:sp>
          <p:sp>
            <p:nvSpPr>
              <p:cNvPr id="111" name="Rectangle 110">
                <a:extLst>
                  <a:ext uri="{FF2B5EF4-FFF2-40B4-BE49-F238E27FC236}">
                    <a16:creationId xmlns:a16="http://schemas.microsoft.com/office/drawing/2014/main" id="{98694BEA-9E72-48D5-9441-773E40EAD2F4}"/>
                  </a:ext>
                </a:extLst>
              </p:cNvPr>
              <p:cNvSpPr/>
              <p:nvPr/>
            </p:nvSpPr>
            <p:spPr>
              <a:xfrm>
                <a:off x="1811488"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pt-BR" sz="400" b="1" i="0" u="none" strike="noStrike" kern="0" cap="none" spc="0" normalizeH="0" baseline="0" noProof="0">
                    <a:ln>
                      <a:noFill/>
                    </a:ln>
                    <a:solidFill>
                      <a:srgbClr val="FFFFFF"/>
                    </a:solidFill>
                    <a:effectLst/>
                    <a:uLnTx/>
                    <a:uFillTx/>
                    <a:latin typeface="+mn-lt"/>
                    <a:cs typeface="Arial"/>
                  </a:rPr>
                  <a:t>9</a:t>
                </a:r>
              </a:p>
            </p:txBody>
          </p:sp>
          <p:sp>
            <p:nvSpPr>
              <p:cNvPr id="112" name="Rectangle 111">
                <a:extLst>
                  <a:ext uri="{FF2B5EF4-FFF2-40B4-BE49-F238E27FC236}">
                    <a16:creationId xmlns:a16="http://schemas.microsoft.com/office/drawing/2014/main" id="{614E8D66-E3F2-40A2-A4CA-7E6CDFE07DF3}"/>
                  </a:ext>
                </a:extLst>
              </p:cNvPr>
              <p:cNvSpPr/>
              <p:nvPr/>
            </p:nvSpPr>
            <p:spPr>
              <a:xfrm>
                <a:off x="19236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10</a:t>
                </a:r>
              </a:p>
            </p:txBody>
          </p:sp>
        </p:grpSp>
        <p:pic>
          <p:nvPicPr>
            <p:cNvPr id="93" name="Graphic 92" descr="Close with solid fill">
              <a:extLst>
                <a:ext uri="{FF2B5EF4-FFF2-40B4-BE49-F238E27FC236}">
                  <a16:creationId xmlns:a16="http://schemas.microsoft.com/office/drawing/2014/main" id="{6E510E2E-9861-4D7E-A0B2-0AB356EFC79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359990" y="3132474"/>
              <a:ext cx="100919" cy="100919"/>
            </a:xfrm>
            <a:prstGeom prst="rect">
              <a:avLst/>
            </a:prstGeom>
          </p:spPr>
        </p:pic>
        <p:pic>
          <p:nvPicPr>
            <p:cNvPr id="94" name="Graphic 93" descr="Close with solid fill">
              <a:extLst>
                <a:ext uri="{FF2B5EF4-FFF2-40B4-BE49-F238E27FC236}">
                  <a16:creationId xmlns:a16="http://schemas.microsoft.com/office/drawing/2014/main" id="{AF98A8B1-4BDC-4946-A43E-EA439DB59EA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468758" y="3132474"/>
              <a:ext cx="100919" cy="100919"/>
            </a:xfrm>
            <a:prstGeom prst="rect">
              <a:avLst/>
            </a:prstGeom>
          </p:spPr>
        </p:pic>
        <p:pic>
          <p:nvPicPr>
            <p:cNvPr id="95" name="Graphic 94" descr="Close with solid fill">
              <a:extLst>
                <a:ext uri="{FF2B5EF4-FFF2-40B4-BE49-F238E27FC236}">
                  <a16:creationId xmlns:a16="http://schemas.microsoft.com/office/drawing/2014/main" id="{52D7DA1F-DF4E-40AF-8C07-B2E8E7D497E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572765" y="3132473"/>
              <a:ext cx="100919" cy="100919"/>
            </a:xfrm>
            <a:prstGeom prst="rect">
              <a:avLst/>
            </a:prstGeom>
          </p:spPr>
        </p:pic>
        <p:pic>
          <p:nvPicPr>
            <p:cNvPr id="96" name="Graphic 95" descr="Close with solid fill">
              <a:extLst>
                <a:ext uri="{FF2B5EF4-FFF2-40B4-BE49-F238E27FC236}">
                  <a16:creationId xmlns:a16="http://schemas.microsoft.com/office/drawing/2014/main" id="{1EFD7489-A7AD-422E-B127-A61947ECF3B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679153" y="3132472"/>
              <a:ext cx="100919" cy="100919"/>
            </a:xfrm>
            <a:prstGeom prst="rect">
              <a:avLst/>
            </a:prstGeom>
          </p:spPr>
        </p:pic>
        <p:pic>
          <p:nvPicPr>
            <p:cNvPr id="97" name="Graphic 96" descr="Close with solid fill">
              <a:extLst>
                <a:ext uri="{FF2B5EF4-FFF2-40B4-BE49-F238E27FC236}">
                  <a16:creationId xmlns:a16="http://schemas.microsoft.com/office/drawing/2014/main" id="{3B22A305-B784-4ABA-B65B-F9C94CAACB9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85541" y="3132471"/>
              <a:ext cx="100919" cy="100919"/>
            </a:xfrm>
            <a:prstGeom prst="rect">
              <a:avLst/>
            </a:prstGeom>
          </p:spPr>
        </p:pic>
        <p:pic>
          <p:nvPicPr>
            <p:cNvPr id="98" name="Graphic 97" descr="Close with solid fill">
              <a:extLst>
                <a:ext uri="{FF2B5EF4-FFF2-40B4-BE49-F238E27FC236}">
                  <a16:creationId xmlns:a16="http://schemas.microsoft.com/office/drawing/2014/main" id="{9335F6F1-7B1E-41A9-88CE-6BD0C9F09FD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891929" y="3132470"/>
              <a:ext cx="100919" cy="100919"/>
            </a:xfrm>
            <a:prstGeom prst="rect">
              <a:avLst/>
            </a:prstGeom>
          </p:spPr>
        </p:pic>
        <p:pic>
          <p:nvPicPr>
            <p:cNvPr id="99" name="Graphic 98" descr="Close with solid fill">
              <a:extLst>
                <a:ext uri="{FF2B5EF4-FFF2-40B4-BE49-F238E27FC236}">
                  <a16:creationId xmlns:a16="http://schemas.microsoft.com/office/drawing/2014/main" id="{A3C3D38F-D3B3-401B-A5F7-C42D15F04E9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998317" y="3132469"/>
              <a:ext cx="100919" cy="100919"/>
            </a:xfrm>
            <a:prstGeom prst="rect">
              <a:avLst/>
            </a:prstGeom>
          </p:spPr>
        </p:pic>
        <p:pic>
          <p:nvPicPr>
            <p:cNvPr id="100" name="Graphic 99" descr="Close with solid fill">
              <a:extLst>
                <a:ext uri="{FF2B5EF4-FFF2-40B4-BE49-F238E27FC236}">
                  <a16:creationId xmlns:a16="http://schemas.microsoft.com/office/drawing/2014/main" id="{8C7DA7ED-F652-446D-9842-9170A8DFA46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104705" y="3132468"/>
              <a:ext cx="100919" cy="100919"/>
            </a:xfrm>
            <a:prstGeom prst="rect">
              <a:avLst/>
            </a:prstGeom>
          </p:spPr>
        </p:pic>
        <p:pic>
          <p:nvPicPr>
            <p:cNvPr id="101" name="Graphic 100" descr="Close with solid fill">
              <a:extLst>
                <a:ext uri="{FF2B5EF4-FFF2-40B4-BE49-F238E27FC236}">
                  <a16:creationId xmlns:a16="http://schemas.microsoft.com/office/drawing/2014/main" id="{0ADC3A27-3884-43BE-8019-E4980D7BB66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211093" y="3132467"/>
              <a:ext cx="100919" cy="100919"/>
            </a:xfrm>
            <a:prstGeom prst="rect">
              <a:avLst/>
            </a:prstGeom>
          </p:spPr>
        </p:pic>
        <p:pic>
          <p:nvPicPr>
            <p:cNvPr id="102" name="Graphic 101" descr="Close with solid fill">
              <a:extLst>
                <a:ext uri="{FF2B5EF4-FFF2-40B4-BE49-F238E27FC236}">
                  <a16:creationId xmlns:a16="http://schemas.microsoft.com/office/drawing/2014/main" id="{0DC90BA0-C836-4787-8CD0-8C8FBCF58D1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17481" y="3132466"/>
              <a:ext cx="100919" cy="100919"/>
            </a:xfrm>
            <a:prstGeom prst="rect">
              <a:avLst/>
            </a:prstGeom>
          </p:spPr>
        </p:pic>
      </p:grpSp>
    </p:spTree>
    <p:extLst>
      <p:ext uri="{BB962C8B-B14F-4D97-AF65-F5344CB8AC3E}">
        <p14:creationId xmlns:p14="http://schemas.microsoft.com/office/powerpoint/2010/main" val="36988886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92ED7CB0-ADE9-4F18-8BD4-BE730D39A5A1}"/>
              </a:ext>
            </a:extLst>
          </p:cNvPr>
          <p:cNvGrpSpPr/>
          <p:nvPr userDrawn="1"/>
        </p:nvGrpSpPr>
        <p:grpSpPr>
          <a:xfrm>
            <a:off x="12192996" y="647702"/>
            <a:ext cx="139664" cy="5046663"/>
            <a:chOff x="12192996" y="647700"/>
            <a:chExt cx="139664" cy="5046663"/>
          </a:xfrm>
        </p:grpSpPr>
        <p:cxnSp>
          <p:nvCxnSpPr>
            <p:cNvPr id="72" name="Straight Connector 71">
              <a:extLst>
                <a:ext uri="{FF2B5EF4-FFF2-40B4-BE49-F238E27FC236}">
                  <a16:creationId xmlns:a16="http://schemas.microsoft.com/office/drawing/2014/main" id="{66977672-F003-43F7-A135-50F1D7F6B1C4}"/>
                </a:ext>
              </a:extLst>
            </p:cNvPr>
            <p:cNvCxnSpPr/>
            <p:nvPr userDrawn="1"/>
          </p:nvCxnSpPr>
          <p:spPr>
            <a:xfrm>
              <a:off x="12192996"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3" name="Group 72">
              <a:extLst>
                <a:ext uri="{FF2B5EF4-FFF2-40B4-BE49-F238E27FC236}">
                  <a16:creationId xmlns:a16="http://schemas.microsoft.com/office/drawing/2014/main" id="{0DE95D60-41C5-4155-BFD9-529B18113D39}"/>
                </a:ext>
              </a:extLst>
            </p:cNvPr>
            <p:cNvGrpSpPr/>
            <p:nvPr userDrawn="1"/>
          </p:nvGrpSpPr>
          <p:grpSpPr>
            <a:xfrm>
              <a:off x="12202508" y="647700"/>
              <a:ext cx="130152" cy="5046663"/>
              <a:chOff x="12202508" y="647700"/>
              <a:chExt cx="130152" cy="5046663"/>
            </a:xfrm>
          </p:grpSpPr>
          <p:cxnSp>
            <p:nvCxnSpPr>
              <p:cNvPr id="74" name="Straight Connector 73">
                <a:extLst>
                  <a:ext uri="{FF2B5EF4-FFF2-40B4-BE49-F238E27FC236}">
                    <a16:creationId xmlns:a16="http://schemas.microsoft.com/office/drawing/2014/main" id="{629B8D45-7D9F-47C9-A66A-654B9EF01CBE}"/>
                  </a:ext>
                </a:extLst>
              </p:cNvPr>
              <p:cNvCxnSpPr/>
              <p:nvPr userDrawn="1"/>
            </p:nvCxnSpPr>
            <p:spPr>
              <a:xfrm>
                <a:off x="12202508"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8A512E9E-9476-405E-AF8F-44A897970F2A}"/>
                  </a:ext>
                </a:extLst>
              </p:cNvPr>
              <p:cNvCxnSpPr/>
              <p:nvPr userDrawn="1"/>
            </p:nvCxnSpPr>
            <p:spPr>
              <a:xfrm>
                <a:off x="12202508"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2CBF8AC7-1BD9-4818-A360-526D80E111D9}"/>
                  </a:ext>
                </a:extLst>
              </p:cNvPr>
              <p:cNvCxnSpPr/>
              <p:nvPr userDrawn="1"/>
            </p:nvCxnSpPr>
            <p:spPr>
              <a:xfrm>
                <a:off x="12202508"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FC773FD3-A6AE-4D51-86B9-C7736AE5F52B}"/>
                  </a:ext>
                </a:extLst>
              </p:cNvPr>
              <p:cNvCxnSpPr/>
              <p:nvPr userDrawn="1"/>
            </p:nvCxnSpPr>
            <p:spPr>
              <a:xfrm>
                <a:off x="12202508"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1836CFBF-9564-49FD-AB1E-CA8608BD345D}"/>
                  </a:ext>
                </a:extLst>
              </p:cNvPr>
              <p:cNvCxnSpPr/>
              <p:nvPr userDrawn="1"/>
            </p:nvCxnSpPr>
            <p:spPr>
              <a:xfrm>
                <a:off x="12202508"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79" name="Group 78">
            <a:extLst>
              <a:ext uri="{FF2B5EF4-FFF2-40B4-BE49-F238E27FC236}">
                <a16:creationId xmlns:a16="http://schemas.microsoft.com/office/drawing/2014/main" id="{18D46921-07F6-4337-B376-C1DFA5F8D987}"/>
              </a:ext>
            </a:extLst>
          </p:cNvPr>
          <p:cNvGrpSpPr/>
          <p:nvPr userDrawn="1"/>
        </p:nvGrpSpPr>
        <p:grpSpPr>
          <a:xfrm>
            <a:off x="-130152" y="647702"/>
            <a:ext cx="130152" cy="5046663"/>
            <a:chOff x="-130152" y="647700"/>
            <a:chExt cx="130152" cy="5046663"/>
          </a:xfrm>
        </p:grpSpPr>
        <p:cxnSp>
          <p:nvCxnSpPr>
            <p:cNvPr id="80" name="Straight Connector 79">
              <a:extLst>
                <a:ext uri="{FF2B5EF4-FFF2-40B4-BE49-F238E27FC236}">
                  <a16:creationId xmlns:a16="http://schemas.microsoft.com/office/drawing/2014/main" id="{6DBD62E8-221F-41C1-918D-9A5C9F41FD50}"/>
                </a:ext>
              </a:extLst>
            </p:cNvPr>
            <p:cNvCxnSpPr/>
            <p:nvPr userDrawn="1"/>
          </p:nvCxnSpPr>
          <p:spPr>
            <a:xfrm>
              <a:off x="-130152"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A770BA35-F414-467C-83B3-D3ED8D946A7D}"/>
                </a:ext>
              </a:extLst>
            </p:cNvPr>
            <p:cNvCxnSpPr/>
            <p:nvPr userDrawn="1"/>
          </p:nvCxnSpPr>
          <p:spPr>
            <a:xfrm>
              <a:off x="-130152"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B55D68D2-B979-42D2-BBF8-6C53B67F1D02}"/>
                </a:ext>
              </a:extLst>
            </p:cNvPr>
            <p:cNvCxnSpPr/>
            <p:nvPr userDrawn="1"/>
          </p:nvCxnSpPr>
          <p:spPr>
            <a:xfrm>
              <a:off x="-130152"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2A103A52-F38C-42A3-825B-C82FA7885E62}"/>
                </a:ext>
              </a:extLst>
            </p:cNvPr>
            <p:cNvCxnSpPr/>
            <p:nvPr userDrawn="1"/>
          </p:nvCxnSpPr>
          <p:spPr>
            <a:xfrm>
              <a:off x="-130152"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8A6076BD-2EA6-4061-B073-BC2DB2BE1096}"/>
                </a:ext>
              </a:extLst>
            </p:cNvPr>
            <p:cNvCxnSpPr/>
            <p:nvPr userDrawn="1"/>
          </p:nvCxnSpPr>
          <p:spPr>
            <a:xfrm>
              <a:off x="-130152"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D4B0F75E-152D-451E-AD93-FB4A027CC97D}"/>
                </a:ext>
              </a:extLst>
            </p:cNvPr>
            <p:cNvCxnSpPr/>
            <p:nvPr userDrawn="1"/>
          </p:nvCxnSpPr>
          <p:spPr>
            <a:xfrm>
              <a:off x="-130152"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hasCustomPrompt="1"/>
          </p:nvPr>
        </p:nvSpPr>
        <p:spPr>
          <a:xfrm>
            <a:off x="558799" y="1955801"/>
            <a:ext cx="4059936" cy="4064000"/>
          </a:xfrm>
          <a:prstGeom prst="rect">
            <a:avLst/>
          </a:prstGeom>
        </p:spPr>
        <p:txBody>
          <a:bodyPr anchor="t">
            <a:normAutofit/>
          </a:bodyPr>
          <a:lstStyle>
            <a:lvl1pPr>
              <a:defRPr sz="4000"/>
            </a:lvl1pPr>
          </a:lstStyle>
          <a:p>
            <a:r>
              <a:rPr lang="en-US"/>
              <a:t>[Add divider slide title]</a:t>
            </a:r>
          </a:p>
        </p:txBody>
      </p:sp>
      <p:sp>
        <p:nvSpPr>
          <p:cNvPr id="3" name="Text Placeholder 2"/>
          <p:cNvSpPr>
            <a:spLocks noGrp="1"/>
          </p:cNvSpPr>
          <p:nvPr>
            <p:ph type="body" idx="1" hasCustomPrompt="1"/>
          </p:nvPr>
        </p:nvSpPr>
        <p:spPr>
          <a:xfrm>
            <a:off x="6607176" y="1955800"/>
            <a:ext cx="5024731" cy="4063998"/>
          </a:xfrm>
        </p:spPr>
        <p:txBody>
          <a:bodyPr>
            <a:normAutofit/>
          </a:bodyPr>
          <a:lstStyle>
            <a:lvl1pPr marL="0" indent="0">
              <a:buNone/>
              <a:defRPr sz="16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[Add optional content]</a:t>
            </a:r>
          </a:p>
        </p:txBody>
      </p:sp>
      <p:sp>
        <p:nvSpPr>
          <p:cNvPr id="4" name="Date Placeholder 3"/>
          <p:cNvSpPr>
            <a:spLocks noGrp="1"/>
          </p:cNvSpPr>
          <p:nvPr>
            <p:ph type="dt" sz="half" idx="10"/>
          </p:nvPr>
        </p:nvSpPr>
        <p:spPr/>
        <p:txBody>
          <a:bodyPr/>
          <a:lstStyle/>
          <a:p>
            <a:fld id="{E4ED47B9-3FF4-4A4A-89F8-2BFEEABFD9CF}" type="datetime4">
              <a:rPr lang="en-US" smtClean="0"/>
              <a:t>September 27, 2024</a:t>
            </a:fld>
            <a:endParaRPr lang="en-US"/>
          </a:p>
        </p:txBody>
      </p:sp>
      <p:sp>
        <p:nvSpPr>
          <p:cNvPr id="5" name="Footer Placeholder 4"/>
          <p:cNvSpPr>
            <a:spLocks noGrp="1"/>
          </p:cNvSpPr>
          <p:nvPr>
            <p:ph type="ftr" sz="quarter" idx="11"/>
          </p:nvPr>
        </p:nvSpPr>
        <p:spPr/>
        <p:txBody>
          <a:bodyPr/>
          <a:lstStyle/>
          <a:p>
            <a:r>
              <a:rPr lang="en-US"/>
              <a:t>S&amp;P Global Commodity Insights</a:t>
            </a:r>
          </a:p>
        </p:txBody>
      </p:sp>
      <p:sp>
        <p:nvSpPr>
          <p:cNvPr id="6" name="Slide Number Placeholder 5"/>
          <p:cNvSpPr>
            <a:spLocks noGrp="1"/>
          </p:cNvSpPr>
          <p:nvPr>
            <p:ph type="sldNum" sz="quarter" idx="12"/>
          </p:nvPr>
        </p:nvSpPr>
        <p:spPr/>
        <p:txBody>
          <a:bodyPr/>
          <a:lstStyle/>
          <a:p>
            <a:fld id="{5CFA18E4-D58E-4B28-B105-28D9665A8EBC}" type="slidenum">
              <a:rPr lang="en-US" smtClean="0"/>
              <a:t>‹#›</a:t>
            </a:fld>
            <a:endParaRPr lang="en-US"/>
          </a:p>
        </p:txBody>
      </p:sp>
      <p:cxnSp>
        <p:nvCxnSpPr>
          <p:cNvPr id="14" name="Straight Connector 13">
            <a:extLst>
              <a:ext uri="{FF2B5EF4-FFF2-40B4-BE49-F238E27FC236}">
                <a16:creationId xmlns:a16="http://schemas.microsoft.com/office/drawing/2014/main" id="{F8FE2CD4-ED5B-4B13-BB69-5C2C6676FCD9}"/>
              </a:ext>
            </a:extLst>
          </p:cNvPr>
          <p:cNvCxnSpPr/>
          <p:nvPr userDrawn="1"/>
        </p:nvCxnSpPr>
        <p:spPr>
          <a:xfrm>
            <a:off x="-395621"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0635CFE-5927-4810-A9CC-792D3D481848}"/>
              </a:ext>
            </a:extLst>
          </p:cNvPr>
          <p:cNvCxnSpPr/>
          <p:nvPr userDrawn="1"/>
        </p:nvCxnSpPr>
        <p:spPr>
          <a:xfrm>
            <a:off x="12192000"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4B88345-4B9E-4728-BC7E-79AC0BB9A200}"/>
              </a:ext>
            </a:extLst>
          </p:cNvPr>
          <p:cNvSpPr txBox="1"/>
          <p:nvPr userDrawn="1"/>
        </p:nvSpPr>
        <p:spPr>
          <a:xfrm>
            <a:off x="12287024" y="6093490"/>
            <a:ext cx="1236181" cy="142555"/>
          </a:xfrm>
          <a:prstGeom prst="rect">
            <a:avLst/>
          </a:prstGeom>
          <a:noFill/>
        </p:spPr>
        <p:txBody>
          <a:bodyPr wrap="square" lIns="0" tIns="0" rIns="0" bIns="0" rtlCol="0">
            <a:noAutofit/>
          </a:bodyPr>
          <a:lstStyle/>
          <a:p>
            <a:pPr algn="l"/>
            <a:r>
              <a:rPr lang="en-US" sz="700">
                <a:solidFill>
                  <a:schemeClr val="bg2">
                    <a:lumMod val="50000"/>
                  </a:schemeClr>
                </a:solidFill>
                <a:latin typeface="+mn-lt"/>
              </a:rPr>
              <a:t>No content below the line</a:t>
            </a:r>
          </a:p>
        </p:txBody>
      </p:sp>
      <p:sp>
        <p:nvSpPr>
          <p:cNvPr id="22" name="TextBox 21">
            <a:extLst>
              <a:ext uri="{FF2B5EF4-FFF2-40B4-BE49-F238E27FC236}">
                <a16:creationId xmlns:a16="http://schemas.microsoft.com/office/drawing/2014/main" id="{4C681F36-AB35-43CF-A45E-D2B6CE927BE3}"/>
              </a:ext>
            </a:extLst>
          </p:cNvPr>
          <p:cNvSpPr txBox="1"/>
          <p:nvPr userDrawn="1"/>
        </p:nvSpPr>
        <p:spPr>
          <a:xfrm>
            <a:off x="-1162279" y="6084781"/>
            <a:ext cx="1082336" cy="142555"/>
          </a:xfrm>
          <a:prstGeom prst="rect">
            <a:avLst/>
          </a:prstGeom>
          <a:noFill/>
        </p:spPr>
        <p:txBody>
          <a:bodyPr wrap="square" lIns="0" tIns="0" rIns="0" bIns="0" rtlCol="0">
            <a:noAutofit/>
          </a:bodyPr>
          <a:lstStyle/>
          <a:p>
            <a:pPr algn="r"/>
            <a:r>
              <a:rPr lang="en-US" sz="700">
                <a:solidFill>
                  <a:schemeClr val="bg2">
                    <a:lumMod val="50000"/>
                  </a:schemeClr>
                </a:solidFill>
                <a:latin typeface="+mn-lt"/>
              </a:rPr>
              <a:t>No content below the line</a:t>
            </a:r>
          </a:p>
        </p:txBody>
      </p:sp>
      <p:grpSp>
        <p:nvGrpSpPr>
          <p:cNvPr id="64" name="Group 63">
            <a:extLst>
              <a:ext uri="{FF2B5EF4-FFF2-40B4-BE49-F238E27FC236}">
                <a16:creationId xmlns:a16="http://schemas.microsoft.com/office/drawing/2014/main" id="{D43297D9-7020-459D-8E48-CDD8229E0A1F}"/>
              </a:ext>
            </a:extLst>
          </p:cNvPr>
          <p:cNvGrpSpPr/>
          <p:nvPr userDrawn="1"/>
        </p:nvGrpSpPr>
        <p:grpSpPr>
          <a:xfrm>
            <a:off x="-1325" y="6871035"/>
            <a:ext cx="12192000" cy="143299"/>
            <a:chOff x="-1325" y="6871033"/>
            <a:chExt cx="12192000" cy="143299"/>
          </a:xfrm>
        </p:grpSpPr>
        <p:sp>
          <p:nvSpPr>
            <p:cNvPr id="65" name="Rectangle 64">
              <a:extLst>
                <a:ext uri="{FF2B5EF4-FFF2-40B4-BE49-F238E27FC236}">
                  <a16:creationId xmlns:a16="http://schemas.microsoft.com/office/drawing/2014/main" id="{6A18E115-4FDB-45B7-A373-9FC90BE86ACC}"/>
                </a:ext>
              </a:extLst>
            </p:cNvPr>
            <p:cNvSpPr/>
            <p:nvPr userDrawn="1"/>
          </p:nvSpPr>
          <p:spPr>
            <a:xfrm>
              <a:off x="-1325" y="6871033"/>
              <a:ext cx="12192000" cy="143299"/>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r"/>
              <a:r>
                <a:rPr lang="en-US" sz="600" b="0" baseline="0">
                  <a:solidFill>
                    <a:srgbClr val="000000"/>
                  </a:solidFill>
                </a:rPr>
                <a:t>Default Footer text on all slides is “S&amp;P Global Commodity Insights” </a:t>
              </a:r>
              <a:r>
                <a:rPr lang="en-US" sz="600" b="1" baseline="0">
                  <a:solidFill>
                    <a:srgbClr val="000000"/>
                  </a:solidFill>
                </a:rPr>
                <a:t>– to change / remove use </a:t>
              </a:r>
              <a:r>
                <a:rPr lang="en-US" sz="600" baseline="0">
                  <a:solidFill>
                    <a:srgbClr val="000000"/>
                  </a:solidFill>
                </a:rPr>
                <a:t>Insert Tab </a:t>
              </a:r>
              <a:r>
                <a:rPr lang="en-US" sz="600" baseline="0">
                  <a:solidFill>
                    <a:srgbClr val="000000"/>
                  </a:solidFill>
                  <a:sym typeface="Wingdings 3" panose="05040102010807070707" pitchFamily="18" charset="2"/>
                </a:rPr>
                <a:t> Header &amp; Footer Enter / change text  Click Apply All. </a:t>
              </a:r>
              <a:endParaRPr lang="en-US" sz="600" baseline="0">
                <a:solidFill>
                  <a:srgbClr val="000000"/>
                </a:solidFill>
              </a:endParaRPr>
            </a:p>
          </p:txBody>
        </p:sp>
        <p:sp>
          <p:nvSpPr>
            <p:cNvPr id="66" name="Rectangle 65">
              <a:extLst>
                <a:ext uri="{FF2B5EF4-FFF2-40B4-BE49-F238E27FC236}">
                  <a16:creationId xmlns:a16="http://schemas.microsoft.com/office/drawing/2014/main" id="{82D0917E-073F-42C3-BD01-9307A71DBABA}"/>
                </a:ext>
              </a:extLst>
            </p:cNvPr>
            <p:cNvSpPr/>
            <p:nvPr userDrawn="1"/>
          </p:nvSpPr>
          <p:spPr>
            <a:xfrm>
              <a:off x="-1325" y="6871033"/>
              <a:ext cx="6477571" cy="143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600" b="0" baseline="0">
                  <a:solidFill>
                    <a:srgbClr val="000000"/>
                  </a:solidFill>
                </a:rPr>
                <a:t>Always copy slides into a new presentation using </a:t>
              </a:r>
              <a:r>
                <a:rPr lang="en-US" sz="600" b="1" baseline="0">
                  <a:solidFill>
                    <a:srgbClr val="000000"/>
                  </a:solidFill>
                </a:rPr>
                <a:t>Paste Options / Paste  Special </a:t>
              </a:r>
              <a:r>
                <a:rPr lang="en-US" sz="600" b="1" baseline="0">
                  <a:solidFill>
                    <a:srgbClr val="000000"/>
                  </a:solidFill>
                  <a:sym typeface="Wingdings 3" panose="05040102010807070707" pitchFamily="18" charset="2"/>
                </a:rPr>
                <a:t> Use Destination Theme</a:t>
              </a:r>
              <a:endParaRPr lang="en-US" sz="600" baseline="0">
                <a:solidFill>
                  <a:srgbClr val="000000"/>
                </a:solidFill>
              </a:endParaRPr>
            </a:p>
          </p:txBody>
        </p:sp>
      </p:grpSp>
      <p:sp>
        <p:nvSpPr>
          <p:cNvPr id="67" name="Rectangle 66">
            <a:extLst>
              <a:ext uri="{FF2B5EF4-FFF2-40B4-BE49-F238E27FC236}">
                <a16:creationId xmlns:a16="http://schemas.microsoft.com/office/drawing/2014/main" id="{F2F2CFE9-8545-4D15-A23C-E3DF9EE7E35F}"/>
              </a:ext>
            </a:extLst>
          </p:cNvPr>
          <p:cNvSpPr/>
          <p:nvPr userDrawn="1"/>
        </p:nvSpPr>
        <p:spPr>
          <a:xfrm>
            <a:off x="-1352482" y="-10546"/>
            <a:ext cx="1272540" cy="970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a:solidFill>
                <a:srgbClr val="000000"/>
              </a:solidFill>
            </a:endParaRPr>
          </a:p>
        </p:txBody>
      </p:sp>
      <p:sp>
        <p:nvSpPr>
          <p:cNvPr id="86" name="Rectangle 85">
            <a:extLst>
              <a:ext uri="{FF2B5EF4-FFF2-40B4-BE49-F238E27FC236}">
                <a16:creationId xmlns:a16="http://schemas.microsoft.com/office/drawing/2014/main" id="{1EF9221C-FEDA-45CC-A47B-01D745AE31CB}"/>
              </a:ext>
            </a:extLst>
          </p:cNvPr>
          <p:cNvSpPr/>
          <p:nvPr userDrawn="1"/>
        </p:nvSpPr>
        <p:spPr>
          <a:xfrm>
            <a:off x="12257315" y="-10546"/>
            <a:ext cx="1272540" cy="970953"/>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a:solidFill>
                  <a:srgbClr val="000000"/>
                </a:solidFill>
              </a:rPr>
              <a:t>When adding colors, </a:t>
            </a:r>
            <a:r>
              <a:rPr lang="en-US" sz="800" b="1">
                <a:solidFill>
                  <a:srgbClr val="000000"/>
                </a:solidFill>
              </a:rPr>
              <a:t>don’t use the variants or the Standard Colors </a:t>
            </a:r>
            <a:r>
              <a:rPr lang="en-US" sz="800">
                <a:solidFill>
                  <a:srgbClr val="000000"/>
                </a:solidFill>
              </a:rPr>
              <a:t>of the Theme Colors. </a:t>
            </a:r>
          </a:p>
          <a:p>
            <a:pPr algn="l">
              <a:lnSpc>
                <a:spcPct val="90000"/>
              </a:lnSpc>
              <a:spcBef>
                <a:spcPts val="600"/>
              </a:spcBef>
            </a:pPr>
            <a:r>
              <a:rPr lang="en-US" sz="800">
                <a:solidFill>
                  <a:srgbClr val="000000"/>
                </a:solidFill>
              </a:rPr>
              <a:t>Only use the </a:t>
            </a:r>
            <a:r>
              <a:rPr lang="en-US" sz="800" b="1">
                <a:solidFill>
                  <a:srgbClr val="000000"/>
                </a:solidFill>
              </a:rPr>
              <a:t>Data Visualization colors </a:t>
            </a:r>
            <a:r>
              <a:rPr lang="en-US" sz="800">
                <a:solidFill>
                  <a:srgbClr val="000000"/>
                </a:solidFill>
              </a:rPr>
              <a:t>for charts. </a:t>
            </a:r>
          </a:p>
        </p:txBody>
      </p:sp>
      <p:grpSp>
        <p:nvGrpSpPr>
          <p:cNvPr id="87" name="Group 86">
            <a:extLst>
              <a:ext uri="{FF2B5EF4-FFF2-40B4-BE49-F238E27FC236}">
                <a16:creationId xmlns:a16="http://schemas.microsoft.com/office/drawing/2014/main" id="{F536DAFD-EC1C-4F7A-AC0C-45E681CC0321}"/>
              </a:ext>
            </a:extLst>
          </p:cNvPr>
          <p:cNvGrpSpPr/>
          <p:nvPr userDrawn="1"/>
        </p:nvGrpSpPr>
        <p:grpSpPr>
          <a:xfrm>
            <a:off x="12257315" y="1051487"/>
            <a:ext cx="1272540" cy="3085386"/>
            <a:chOff x="12257314" y="1051487"/>
            <a:chExt cx="1272540" cy="3085386"/>
          </a:xfrm>
        </p:grpSpPr>
        <p:sp>
          <p:nvSpPr>
            <p:cNvPr id="88" name="Rectangle 87">
              <a:extLst>
                <a:ext uri="{FF2B5EF4-FFF2-40B4-BE49-F238E27FC236}">
                  <a16:creationId xmlns:a16="http://schemas.microsoft.com/office/drawing/2014/main" id="{5549B9F1-EFB8-4875-BF8E-48D0B9FCCC6F}"/>
                </a:ext>
              </a:extLst>
            </p:cNvPr>
            <p:cNvSpPr/>
            <p:nvPr userDrawn="1"/>
          </p:nvSpPr>
          <p:spPr>
            <a:xfrm>
              <a:off x="12257314" y="1051487"/>
              <a:ext cx="1272540" cy="3085386"/>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a:solidFill>
                  <a:schemeClr val="tx1"/>
                </a:solidFill>
              </a:endParaRPr>
            </a:p>
          </p:txBody>
        </p:sp>
        <p:sp>
          <p:nvSpPr>
            <p:cNvPr id="89" name="TextBox 88">
              <a:extLst>
                <a:ext uri="{FF2B5EF4-FFF2-40B4-BE49-F238E27FC236}">
                  <a16:creationId xmlns:a16="http://schemas.microsoft.com/office/drawing/2014/main" id="{963624FD-7DDC-48B2-8D02-8BEF52553EA9}"/>
                </a:ext>
              </a:extLst>
            </p:cNvPr>
            <p:cNvSpPr txBox="1"/>
            <p:nvPr userDrawn="1"/>
          </p:nvSpPr>
          <p:spPr>
            <a:xfrm>
              <a:off x="12494753" y="3360230"/>
              <a:ext cx="841983" cy="290849"/>
            </a:xfrm>
            <a:prstGeom prst="rect">
              <a:avLst/>
            </a:prstGeom>
            <a:noFill/>
          </p:spPr>
          <p:txBody>
            <a:bodyPr wrap="square" lIns="0" tIns="0" rIns="0" bIns="0" rtlCol="0">
              <a:spAutoFit/>
            </a:bodyPr>
            <a:lstStyle/>
            <a:p>
              <a:pPr algn="l">
                <a:lnSpc>
                  <a:spcPct val="90000"/>
                </a:lnSpc>
              </a:pPr>
              <a:r>
                <a:rPr lang="en-US" sz="700" b="1">
                  <a:solidFill>
                    <a:srgbClr val="000000"/>
                  </a:solidFill>
                </a:rPr>
                <a:t>Data Visualization colors in correct order. </a:t>
              </a:r>
            </a:p>
          </p:txBody>
        </p:sp>
        <p:sp>
          <p:nvSpPr>
            <p:cNvPr id="90" name="Freeform: Shape 89">
              <a:extLst>
                <a:ext uri="{FF2B5EF4-FFF2-40B4-BE49-F238E27FC236}">
                  <a16:creationId xmlns:a16="http://schemas.microsoft.com/office/drawing/2014/main" id="{18B9C253-5AAA-48EC-94EC-3A9BAD6723B1}"/>
                </a:ext>
              </a:extLst>
            </p:cNvPr>
            <p:cNvSpPr/>
            <p:nvPr userDrawn="1"/>
          </p:nvSpPr>
          <p:spPr>
            <a:xfrm>
              <a:off x="12292693" y="2388620"/>
              <a:ext cx="166007" cy="10126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1" name="TextBox 90">
              <a:extLst>
                <a:ext uri="{FF2B5EF4-FFF2-40B4-BE49-F238E27FC236}">
                  <a16:creationId xmlns:a16="http://schemas.microsoft.com/office/drawing/2014/main" id="{BAC7250D-B0A3-483A-96E6-0764D69E4F7D}"/>
                </a:ext>
              </a:extLst>
            </p:cNvPr>
            <p:cNvSpPr txBox="1"/>
            <p:nvPr userDrawn="1"/>
          </p:nvSpPr>
          <p:spPr>
            <a:xfrm>
              <a:off x="12386053" y="1119751"/>
              <a:ext cx="1038123" cy="96950"/>
            </a:xfrm>
            <a:prstGeom prst="rect">
              <a:avLst/>
            </a:prstGeom>
            <a:noFill/>
          </p:spPr>
          <p:txBody>
            <a:bodyPr wrap="square" lIns="0" tIns="0" rIns="0" bIns="0" rtlCol="0">
              <a:spAutoFit/>
            </a:bodyPr>
            <a:lstStyle/>
            <a:p>
              <a:pPr algn="l">
                <a:lnSpc>
                  <a:spcPct val="90000"/>
                </a:lnSpc>
              </a:pPr>
              <a:r>
                <a:rPr lang="en-US" sz="700" b="1">
                  <a:solidFill>
                    <a:srgbClr val="000000"/>
                  </a:solidFill>
                </a:rPr>
                <a:t>Primary Brand Colors</a:t>
              </a:r>
              <a:endParaRPr lang="en-US" sz="700">
                <a:solidFill>
                  <a:srgbClr val="000000"/>
                </a:solidFill>
              </a:endParaRPr>
            </a:p>
          </p:txBody>
        </p:sp>
        <p:sp>
          <p:nvSpPr>
            <p:cNvPr id="92" name="Freeform: Shape 91">
              <a:extLst>
                <a:ext uri="{FF2B5EF4-FFF2-40B4-BE49-F238E27FC236}">
                  <a16:creationId xmlns:a16="http://schemas.microsoft.com/office/drawing/2014/main" id="{EE405DD1-55DF-4848-96B7-E0B2584EAD2A}"/>
                </a:ext>
              </a:extLst>
            </p:cNvPr>
            <p:cNvSpPr/>
            <p:nvPr userDrawn="1"/>
          </p:nvSpPr>
          <p:spPr>
            <a:xfrm flipH="1" flipV="1">
              <a:off x="13337378" y="1169084"/>
              <a:ext cx="130289" cy="364835"/>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30289" h="579664">
                  <a:moveTo>
                    <a:pt x="95250" y="0"/>
                  </a:moveTo>
                  <a:lnTo>
                    <a:pt x="0" y="0"/>
                  </a:lnTo>
                  <a:lnTo>
                    <a:pt x="0" y="579664"/>
                  </a:lnTo>
                  <a:lnTo>
                    <a:pt x="130289"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3" name="Freeform: Shape 92">
              <a:extLst>
                <a:ext uri="{FF2B5EF4-FFF2-40B4-BE49-F238E27FC236}">
                  <a16:creationId xmlns:a16="http://schemas.microsoft.com/office/drawing/2014/main" id="{18C93582-DE21-47EB-997F-5148CCD2D5FC}"/>
                </a:ext>
              </a:extLst>
            </p:cNvPr>
            <p:cNvSpPr/>
            <p:nvPr userDrawn="1"/>
          </p:nvSpPr>
          <p:spPr>
            <a:xfrm flipH="1">
              <a:off x="13304700" y="2605092"/>
              <a:ext cx="166007" cy="1168992"/>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4" name="TextBox 93">
              <a:extLst>
                <a:ext uri="{FF2B5EF4-FFF2-40B4-BE49-F238E27FC236}">
                  <a16:creationId xmlns:a16="http://schemas.microsoft.com/office/drawing/2014/main" id="{15DF2510-32BC-44D5-B88A-F9BF6FD88F80}"/>
                </a:ext>
              </a:extLst>
            </p:cNvPr>
            <p:cNvSpPr txBox="1"/>
            <p:nvPr userDrawn="1"/>
          </p:nvSpPr>
          <p:spPr>
            <a:xfrm>
              <a:off x="12494753" y="3709681"/>
              <a:ext cx="841983" cy="290849"/>
            </a:xfrm>
            <a:prstGeom prst="rect">
              <a:avLst/>
            </a:prstGeom>
            <a:noFill/>
          </p:spPr>
          <p:txBody>
            <a:bodyPr wrap="square" lIns="0" tIns="0" rIns="0" bIns="0" rtlCol="0">
              <a:spAutoFit/>
            </a:bodyPr>
            <a:lstStyle/>
            <a:p>
              <a:pPr algn="l">
                <a:lnSpc>
                  <a:spcPct val="90000"/>
                </a:lnSpc>
              </a:pPr>
              <a:r>
                <a:rPr lang="en-US" sz="700" b="1">
                  <a:solidFill>
                    <a:srgbClr val="000000"/>
                  </a:solidFill>
                </a:rPr>
                <a:t>Lighter / Darker versions for Data Visualizations only. </a:t>
              </a:r>
            </a:p>
          </p:txBody>
        </p:sp>
        <p:pic>
          <p:nvPicPr>
            <p:cNvPr id="95" name="Picture 94">
              <a:extLst>
                <a:ext uri="{FF2B5EF4-FFF2-40B4-BE49-F238E27FC236}">
                  <a16:creationId xmlns:a16="http://schemas.microsoft.com/office/drawing/2014/main" id="{CF136169-A73B-4418-90EA-F4D56980EE7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343753" y="1289200"/>
              <a:ext cx="1097249" cy="2017719"/>
            </a:xfrm>
            <a:prstGeom prst="rect">
              <a:avLst/>
            </a:prstGeom>
          </p:spPr>
        </p:pic>
        <p:sp>
          <p:nvSpPr>
            <p:cNvPr id="96" name="Rectangle 95">
              <a:extLst>
                <a:ext uri="{FF2B5EF4-FFF2-40B4-BE49-F238E27FC236}">
                  <a16:creationId xmlns:a16="http://schemas.microsoft.com/office/drawing/2014/main" id="{00A63680-F954-4545-BEEA-A5950E63278C}"/>
                </a:ext>
              </a:extLst>
            </p:cNvPr>
            <p:cNvSpPr/>
            <p:nvPr userDrawn="1"/>
          </p:nvSpPr>
          <p:spPr>
            <a:xfrm>
              <a:off x="12353371" y="1616205"/>
              <a:ext cx="1074126"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a:solidFill>
                    <a:srgbClr val="000000"/>
                  </a:solidFill>
                </a:rPr>
                <a:t>Do not use these variants!</a:t>
              </a:r>
            </a:p>
          </p:txBody>
        </p:sp>
        <p:sp>
          <p:nvSpPr>
            <p:cNvPr id="97" name="Rectangle 96">
              <a:extLst>
                <a:ext uri="{FF2B5EF4-FFF2-40B4-BE49-F238E27FC236}">
                  <a16:creationId xmlns:a16="http://schemas.microsoft.com/office/drawing/2014/main" id="{062E79ED-E819-4FEF-9DE7-CBB78CC54D1C}"/>
                </a:ext>
              </a:extLst>
            </p:cNvPr>
            <p:cNvSpPr/>
            <p:nvPr userDrawn="1"/>
          </p:nvSpPr>
          <p:spPr>
            <a:xfrm>
              <a:off x="12357206" y="2338634"/>
              <a:ext cx="1074370"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98" name="Rectangle 97">
              <a:extLst>
                <a:ext uri="{FF2B5EF4-FFF2-40B4-BE49-F238E27FC236}">
                  <a16:creationId xmlns:a16="http://schemas.microsoft.com/office/drawing/2014/main" id="{AB9B9091-E701-454B-ADB2-60CB4A639F88}"/>
                </a:ext>
              </a:extLst>
            </p:cNvPr>
            <p:cNvSpPr/>
            <p:nvPr userDrawn="1"/>
          </p:nvSpPr>
          <p:spPr>
            <a:xfrm>
              <a:off x="12781010" y="1481846"/>
              <a:ext cx="644483"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99" name="Rectangle 98">
              <a:extLst>
                <a:ext uri="{FF2B5EF4-FFF2-40B4-BE49-F238E27FC236}">
                  <a16:creationId xmlns:a16="http://schemas.microsoft.com/office/drawing/2014/main" id="{706FA976-5A6C-4ABA-91AB-797B439C9A17}"/>
                </a:ext>
              </a:extLst>
            </p:cNvPr>
            <p:cNvSpPr/>
            <p:nvPr userDrawn="1"/>
          </p:nvSpPr>
          <p:spPr>
            <a:xfrm>
              <a:off x="12357206" y="2449369"/>
              <a:ext cx="1074370" cy="427471"/>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grpSp>
          <p:nvGrpSpPr>
            <p:cNvPr id="100" name="Group 99">
              <a:extLst>
                <a:ext uri="{FF2B5EF4-FFF2-40B4-BE49-F238E27FC236}">
                  <a16:creationId xmlns:a16="http://schemas.microsoft.com/office/drawing/2014/main" id="{A260E66C-2AE5-4091-A0A3-904FE6A3A9EC}"/>
                </a:ext>
              </a:extLst>
            </p:cNvPr>
            <p:cNvGrpSpPr/>
            <p:nvPr userDrawn="1"/>
          </p:nvGrpSpPr>
          <p:grpSpPr>
            <a:xfrm>
              <a:off x="12364752" y="2345932"/>
              <a:ext cx="1055431" cy="88186"/>
              <a:chOff x="914335" y="6913770"/>
              <a:chExt cx="1109884" cy="100584"/>
            </a:xfrm>
            <a:noFill/>
          </p:grpSpPr>
          <p:sp>
            <p:nvSpPr>
              <p:cNvPr id="111" name="Rectangle 110">
                <a:extLst>
                  <a:ext uri="{FF2B5EF4-FFF2-40B4-BE49-F238E27FC236}">
                    <a16:creationId xmlns:a16="http://schemas.microsoft.com/office/drawing/2014/main" id="{B68716A8-C2C3-4190-8CFA-92B1B1452823}"/>
                  </a:ext>
                </a:extLst>
              </p:cNvPr>
              <p:cNvSpPr/>
              <p:nvPr/>
            </p:nvSpPr>
            <p:spPr>
              <a:xfrm>
                <a:off x="9143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1</a:t>
                </a:r>
              </a:p>
            </p:txBody>
          </p:sp>
          <p:sp>
            <p:nvSpPr>
              <p:cNvPr id="112" name="Rectangle 111">
                <a:extLst>
                  <a:ext uri="{FF2B5EF4-FFF2-40B4-BE49-F238E27FC236}">
                    <a16:creationId xmlns:a16="http://schemas.microsoft.com/office/drawing/2014/main" id="{38FD885B-08F3-4ABA-A047-29039E10AC39}"/>
                  </a:ext>
                </a:extLst>
              </p:cNvPr>
              <p:cNvSpPr/>
              <p:nvPr/>
            </p:nvSpPr>
            <p:spPr>
              <a:xfrm>
                <a:off x="113862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3</a:t>
                </a:r>
              </a:p>
            </p:txBody>
          </p:sp>
          <p:sp>
            <p:nvSpPr>
              <p:cNvPr id="113" name="Rectangle 112">
                <a:extLst>
                  <a:ext uri="{FF2B5EF4-FFF2-40B4-BE49-F238E27FC236}">
                    <a16:creationId xmlns:a16="http://schemas.microsoft.com/office/drawing/2014/main" id="{9E63D017-5BCC-4A04-9507-B9EDC67E22F8}"/>
                  </a:ext>
                </a:extLst>
              </p:cNvPr>
              <p:cNvSpPr/>
              <p:nvPr/>
            </p:nvSpPr>
            <p:spPr>
              <a:xfrm>
                <a:off x="1026479"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2</a:t>
                </a:r>
              </a:p>
            </p:txBody>
          </p:sp>
          <p:sp>
            <p:nvSpPr>
              <p:cNvPr id="114" name="Rectangle 113">
                <a:extLst>
                  <a:ext uri="{FF2B5EF4-FFF2-40B4-BE49-F238E27FC236}">
                    <a16:creationId xmlns:a16="http://schemas.microsoft.com/office/drawing/2014/main" id="{D28DE929-F84B-47BC-A7DD-6A477C8074B4}"/>
                  </a:ext>
                </a:extLst>
              </p:cNvPr>
              <p:cNvSpPr/>
              <p:nvPr/>
            </p:nvSpPr>
            <p:spPr>
              <a:xfrm>
                <a:off x="1250766"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nl-NL" sz="400" b="1" i="0" u="none" strike="noStrike" kern="0" cap="none" spc="0" normalizeH="0" baseline="0" noProof="0">
                    <a:ln>
                      <a:noFill/>
                    </a:ln>
                    <a:solidFill>
                      <a:srgbClr val="FFFFFF"/>
                    </a:solidFill>
                    <a:effectLst/>
                    <a:uLnTx/>
                    <a:uFillTx/>
                    <a:latin typeface="+mn-lt"/>
                    <a:cs typeface="Arial"/>
                  </a:rPr>
                  <a:t>4</a:t>
                </a:r>
              </a:p>
            </p:txBody>
          </p:sp>
          <p:sp>
            <p:nvSpPr>
              <p:cNvPr id="115" name="Rectangle 114">
                <a:extLst>
                  <a:ext uri="{FF2B5EF4-FFF2-40B4-BE49-F238E27FC236}">
                    <a16:creationId xmlns:a16="http://schemas.microsoft.com/office/drawing/2014/main" id="{A4435342-558D-44B3-83D1-17C910F64575}"/>
                  </a:ext>
                </a:extLst>
              </p:cNvPr>
              <p:cNvSpPr/>
              <p:nvPr/>
            </p:nvSpPr>
            <p:spPr>
              <a:xfrm>
                <a:off x="1362910"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5</a:t>
                </a:r>
              </a:p>
            </p:txBody>
          </p:sp>
          <p:sp>
            <p:nvSpPr>
              <p:cNvPr id="116" name="Rectangle 115">
                <a:extLst>
                  <a:ext uri="{FF2B5EF4-FFF2-40B4-BE49-F238E27FC236}">
                    <a16:creationId xmlns:a16="http://schemas.microsoft.com/office/drawing/2014/main" id="{37FD7CA8-03CA-4E11-8B03-C18C45F3628C}"/>
                  </a:ext>
                </a:extLst>
              </p:cNvPr>
              <p:cNvSpPr/>
              <p:nvPr/>
            </p:nvSpPr>
            <p:spPr>
              <a:xfrm>
                <a:off x="1475053"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6</a:t>
                </a:r>
              </a:p>
            </p:txBody>
          </p:sp>
          <p:sp>
            <p:nvSpPr>
              <p:cNvPr id="117" name="Rectangle 116">
                <a:extLst>
                  <a:ext uri="{FF2B5EF4-FFF2-40B4-BE49-F238E27FC236}">
                    <a16:creationId xmlns:a16="http://schemas.microsoft.com/office/drawing/2014/main" id="{C280BDB2-AEF4-484D-98CF-3F0AD5A615B8}"/>
                  </a:ext>
                </a:extLst>
              </p:cNvPr>
              <p:cNvSpPr/>
              <p:nvPr/>
            </p:nvSpPr>
            <p:spPr>
              <a:xfrm>
                <a:off x="1587197"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7</a:t>
                </a:r>
              </a:p>
            </p:txBody>
          </p:sp>
          <p:sp>
            <p:nvSpPr>
              <p:cNvPr id="118" name="Rectangle 117">
                <a:extLst>
                  <a:ext uri="{FF2B5EF4-FFF2-40B4-BE49-F238E27FC236}">
                    <a16:creationId xmlns:a16="http://schemas.microsoft.com/office/drawing/2014/main" id="{4D1E4514-736E-4B61-A072-D87AB9DB92C3}"/>
                  </a:ext>
                </a:extLst>
              </p:cNvPr>
              <p:cNvSpPr/>
              <p:nvPr/>
            </p:nvSpPr>
            <p:spPr>
              <a:xfrm>
                <a:off x="169934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8</a:t>
                </a:r>
              </a:p>
            </p:txBody>
          </p:sp>
          <p:sp>
            <p:nvSpPr>
              <p:cNvPr id="119" name="Rectangle 118">
                <a:extLst>
                  <a:ext uri="{FF2B5EF4-FFF2-40B4-BE49-F238E27FC236}">
                    <a16:creationId xmlns:a16="http://schemas.microsoft.com/office/drawing/2014/main" id="{2174B71C-69CD-428C-9925-4D065D026A01}"/>
                  </a:ext>
                </a:extLst>
              </p:cNvPr>
              <p:cNvSpPr/>
              <p:nvPr/>
            </p:nvSpPr>
            <p:spPr>
              <a:xfrm>
                <a:off x="1811488"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pt-BR" sz="400" b="1" i="0" u="none" strike="noStrike" kern="0" cap="none" spc="0" normalizeH="0" baseline="0" noProof="0">
                    <a:ln>
                      <a:noFill/>
                    </a:ln>
                    <a:solidFill>
                      <a:srgbClr val="FFFFFF"/>
                    </a:solidFill>
                    <a:effectLst/>
                    <a:uLnTx/>
                    <a:uFillTx/>
                    <a:latin typeface="+mn-lt"/>
                    <a:cs typeface="Arial"/>
                  </a:rPr>
                  <a:t>9</a:t>
                </a:r>
              </a:p>
            </p:txBody>
          </p:sp>
          <p:sp>
            <p:nvSpPr>
              <p:cNvPr id="120" name="Rectangle 119">
                <a:extLst>
                  <a:ext uri="{FF2B5EF4-FFF2-40B4-BE49-F238E27FC236}">
                    <a16:creationId xmlns:a16="http://schemas.microsoft.com/office/drawing/2014/main" id="{432D8D04-01AD-4ABB-B8DC-90F7C78B76AB}"/>
                  </a:ext>
                </a:extLst>
              </p:cNvPr>
              <p:cNvSpPr/>
              <p:nvPr/>
            </p:nvSpPr>
            <p:spPr>
              <a:xfrm>
                <a:off x="19236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10</a:t>
                </a:r>
              </a:p>
            </p:txBody>
          </p:sp>
        </p:grpSp>
        <p:pic>
          <p:nvPicPr>
            <p:cNvPr id="101" name="Graphic 100" descr="Close with solid fill">
              <a:extLst>
                <a:ext uri="{FF2B5EF4-FFF2-40B4-BE49-F238E27FC236}">
                  <a16:creationId xmlns:a16="http://schemas.microsoft.com/office/drawing/2014/main" id="{266C302C-3041-42FB-AB57-082316EADA8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359990" y="3132474"/>
              <a:ext cx="100919" cy="100919"/>
            </a:xfrm>
            <a:prstGeom prst="rect">
              <a:avLst/>
            </a:prstGeom>
          </p:spPr>
        </p:pic>
        <p:pic>
          <p:nvPicPr>
            <p:cNvPr id="102" name="Graphic 101" descr="Close with solid fill">
              <a:extLst>
                <a:ext uri="{FF2B5EF4-FFF2-40B4-BE49-F238E27FC236}">
                  <a16:creationId xmlns:a16="http://schemas.microsoft.com/office/drawing/2014/main" id="{7F15BA99-ECAE-4F50-8539-7C9E485084E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468758" y="3132474"/>
              <a:ext cx="100919" cy="100919"/>
            </a:xfrm>
            <a:prstGeom prst="rect">
              <a:avLst/>
            </a:prstGeom>
          </p:spPr>
        </p:pic>
        <p:pic>
          <p:nvPicPr>
            <p:cNvPr id="103" name="Graphic 102" descr="Close with solid fill">
              <a:extLst>
                <a:ext uri="{FF2B5EF4-FFF2-40B4-BE49-F238E27FC236}">
                  <a16:creationId xmlns:a16="http://schemas.microsoft.com/office/drawing/2014/main" id="{4356FE64-056C-4BF7-9E8E-219BEB1D637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572765" y="3132473"/>
              <a:ext cx="100919" cy="100919"/>
            </a:xfrm>
            <a:prstGeom prst="rect">
              <a:avLst/>
            </a:prstGeom>
          </p:spPr>
        </p:pic>
        <p:pic>
          <p:nvPicPr>
            <p:cNvPr id="104" name="Graphic 103" descr="Close with solid fill">
              <a:extLst>
                <a:ext uri="{FF2B5EF4-FFF2-40B4-BE49-F238E27FC236}">
                  <a16:creationId xmlns:a16="http://schemas.microsoft.com/office/drawing/2014/main" id="{378E698D-0F49-4DA7-B342-477BF1465E9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679153" y="3132472"/>
              <a:ext cx="100919" cy="100919"/>
            </a:xfrm>
            <a:prstGeom prst="rect">
              <a:avLst/>
            </a:prstGeom>
          </p:spPr>
        </p:pic>
        <p:pic>
          <p:nvPicPr>
            <p:cNvPr id="105" name="Graphic 104" descr="Close with solid fill">
              <a:extLst>
                <a:ext uri="{FF2B5EF4-FFF2-40B4-BE49-F238E27FC236}">
                  <a16:creationId xmlns:a16="http://schemas.microsoft.com/office/drawing/2014/main" id="{5B15F0BD-D740-49C7-85BF-1F33E671BCC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85541" y="3132471"/>
              <a:ext cx="100919" cy="100919"/>
            </a:xfrm>
            <a:prstGeom prst="rect">
              <a:avLst/>
            </a:prstGeom>
          </p:spPr>
        </p:pic>
        <p:pic>
          <p:nvPicPr>
            <p:cNvPr id="106" name="Graphic 105" descr="Close with solid fill">
              <a:extLst>
                <a:ext uri="{FF2B5EF4-FFF2-40B4-BE49-F238E27FC236}">
                  <a16:creationId xmlns:a16="http://schemas.microsoft.com/office/drawing/2014/main" id="{827CAB72-59E3-4981-822E-5E7A94CA75F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891929" y="3132470"/>
              <a:ext cx="100919" cy="100919"/>
            </a:xfrm>
            <a:prstGeom prst="rect">
              <a:avLst/>
            </a:prstGeom>
          </p:spPr>
        </p:pic>
        <p:pic>
          <p:nvPicPr>
            <p:cNvPr id="107" name="Graphic 106" descr="Close with solid fill">
              <a:extLst>
                <a:ext uri="{FF2B5EF4-FFF2-40B4-BE49-F238E27FC236}">
                  <a16:creationId xmlns:a16="http://schemas.microsoft.com/office/drawing/2014/main" id="{19E149BC-AD1A-44EB-864C-52817A7FFE8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998317" y="3132469"/>
              <a:ext cx="100919" cy="100919"/>
            </a:xfrm>
            <a:prstGeom prst="rect">
              <a:avLst/>
            </a:prstGeom>
          </p:spPr>
        </p:pic>
        <p:pic>
          <p:nvPicPr>
            <p:cNvPr id="108" name="Graphic 107" descr="Close with solid fill">
              <a:extLst>
                <a:ext uri="{FF2B5EF4-FFF2-40B4-BE49-F238E27FC236}">
                  <a16:creationId xmlns:a16="http://schemas.microsoft.com/office/drawing/2014/main" id="{277DED78-A6C4-45CD-B04D-319D9565231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104705" y="3132468"/>
              <a:ext cx="100919" cy="100919"/>
            </a:xfrm>
            <a:prstGeom prst="rect">
              <a:avLst/>
            </a:prstGeom>
          </p:spPr>
        </p:pic>
        <p:pic>
          <p:nvPicPr>
            <p:cNvPr id="109" name="Graphic 108" descr="Close with solid fill">
              <a:extLst>
                <a:ext uri="{FF2B5EF4-FFF2-40B4-BE49-F238E27FC236}">
                  <a16:creationId xmlns:a16="http://schemas.microsoft.com/office/drawing/2014/main" id="{5B5F34EA-4CDB-4F8E-BA7C-1D5024E0BA2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211093" y="3132467"/>
              <a:ext cx="100919" cy="100919"/>
            </a:xfrm>
            <a:prstGeom prst="rect">
              <a:avLst/>
            </a:prstGeom>
          </p:spPr>
        </p:pic>
        <p:pic>
          <p:nvPicPr>
            <p:cNvPr id="110" name="Graphic 109" descr="Close with solid fill">
              <a:extLst>
                <a:ext uri="{FF2B5EF4-FFF2-40B4-BE49-F238E27FC236}">
                  <a16:creationId xmlns:a16="http://schemas.microsoft.com/office/drawing/2014/main" id="{45DB239B-1FDD-4EBE-BBF4-0C7824F25A1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17481" y="3132466"/>
              <a:ext cx="100919" cy="100919"/>
            </a:xfrm>
            <a:prstGeom prst="rect">
              <a:avLst/>
            </a:prstGeom>
          </p:spPr>
        </p:pic>
      </p:grpSp>
      <p:pic>
        <p:nvPicPr>
          <p:cNvPr id="10" name="Picture 9" descr="Text&#10;&#10;Description automatically generated with medium confidence">
            <a:extLst>
              <a:ext uri="{FF2B5EF4-FFF2-40B4-BE49-F238E27FC236}">
                <a16:creationId xmlns:a16="http://schemas.microsoft.com/office/drawing/2014/main" id="{49E0D942-296A-86C3-342B-EB07A2ED21F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63349" y="6171367"/>
            <a:ext cx="921979" cy="468199"/>
          </a:xfrm>
          <a:prstGeom prst="rect">
            <a:avLst/>
          </a:prstGeom>
        </p:spPr>
      </p:pic>
    </p:spTree>
    <p:extLst>
      <p:ext uri="{BB962C8B-B14F-4D97-AF65-F5344CB8AC3E}">
        <p14:creationId xmlns:p14="http://schemas.microsoft.com/office/powerpoint/2010/main" val="85512286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232"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Divider Photo 1">
    <p:bg>
      <p:bgPr>
        <a:solidFill>
          <a:schemeClr val="bg1"/>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A2432D56-F8A2-4DA5-A336-41EBF7AC1530}"/>
              </a:ext>
            </a:extLst>
          </p:cNvPr>
          <p:cNvGrpSpPr/>
          <p:nvPr userDrawn="1"/>
        </p:nvGrpSpPr>
        <p:grpSpPr>
          <a:xfrm>
            <a:off x="12192996" y="647702"/>
            <a:ext cx="139664" cy="5046663"/>
            <a:chOff x="12192996" y="647700"/>
            <a:chExt cx="139664" cy="5046663"/>
          </a:xfrm>
        </p:grpSpPr>
        <p:cxnSp>
          <p:nvCxnSpPr>
            <p:cNvPr id="74" name="Straight Connector 73">
              <a:extLst>
                <a:ext uri="{FF2B5EF4-FFF2-40B4-BE49-F238E27FC236}">
                  <a16:creationId xmlns:a16="http://schemas.microsoft.com/office/drawing/2014/main" id="{02A79C16-BE87-4999-B9CF-F8179B01B582}"/>
                </a:ext>
              </a:extLst>
            </p:cNvPr>
            <p:cNvCxnSpPr/>
            <p:nvPr userDrawn="1"/>
          </p:nvCxnSpPr>
          <p:spPr>
            <a:xfrm>
              <a:off x="12192996"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5" name="Group 74">
              <a:extLst>
                <a:ext uri="{FF2B5EF4-FFF2-40B4-BE49-F238E27FC236}">
                  <a16:creationId xmlns:a16="http://schemas.microsoft.com/office/drawing/2014/main" id="{31DBC6E5-7901-4016-8F59-70C00F32B8A3}"/>
                </a:ext>
              </a:extLst>
            </p:cNvPr>
            <p:cNvGrpSpPr/>
            <p:nvPr userDrawn="1"/>
          </p:nvGrpSpPr>
          <p:grpSpPr>
            <a:xfrm>
              <a:off x="12202508" y="647700"/>
              <a:ext cx="130152" cy="5046663"/>
              <a:chOff x="12202508" y="647700"/>
              <a:chExt cx="130152" cy="5046663"/>
            </a:xfrm>
          </p:grpSpPr>
          <p:cxnSp>
            <p:nvCxnSpPr>
              <p:cNvPr id="76" name="Straight Connector 75">
                <a:extLst>
                  <a:ext uri="{FF2B5EF4-FFF2-40B4-BE49-F238E27FC236}">
                    <a16:creationId xmlns:a16="http://schemas.microsoft.com/office/drawing/2014/main" id="{31E46A5E-3904-4311-8A3F-135D94C26AB1}"/>
                  </a:ext>
                </a:extLst>
              </p:cNvPr>
              <p:cNvCxnSpPr/>
              <p:nvPr userDrawn="1"/>
            </p:nvCxnSpPr>
            <p:spPr>
              <a:xfrm>
                <a:off x="12202508"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C80FB336-18C7-4071-8DBD-14950A893A73}"/>
                  </a:ext>
                </a:extLst>
              </p:cNvPr>
              <p:cNvCxnSpPr/>
              <p:nvPr userDrawn="1"/>
            </p:nvCxnSpPr>
            <p:spPr>
              <a:xfrm>
                <a:off x="12202508"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D29EDD6D-20EB-4458-B044-18B1D2B746AC}"/>
                  </a:ext>
                </a:extLst>
              </p:cNvPr>
              <p:cNvCxnSpPr/>
              <p:nvPr userDrawn="1"/>
            </p:nvCxnSpPr>
            <p:spPr>
              <a:xfrm>
                <a:off x="12202508"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01E68460-94F6-4D86-9480-20532A22F131}"/>
                  </a:ext>
                </a:extLst>
              </p:cNvPr>
              <p:cNvCxnSpPr/>
              <p:nvPr userDrawn="1"/>
            </p:nvCxnSpPr>
            <p:spPr>
              <a:xfrm>
                <a:off x="12202508"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2A03D035-DE73-476E-858A-8B103ABA3532}"/>
                  </a:ext>
                </a:extLst>
              </p:cNvPr>
              <p:cNvCxnSpPr/>
              <p:nvPr userDrawn="1"/>
            </p:nvCxnSpPr>
            <p:spPr>
              <a:xfrm>
                <a:off x="12202508"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81" name="Group 80">
            <a:extLst>
              <a:ext uri="{FF2B5EF4-FFF2-40B4-BE49-F238E27FC236}">
                <a16:creationId xmlns:a16="http://schemas.microsoft.com/office/drawing/2014/main" id="{2F21D42A-4E6D-451E-B7F6-E93ADE6F9FF0}"/>
              </a:ext>
            </a:extLst>
          </p:cNvPr>
          <p:cNvGrpSpPr/>
          <p:nvPr userDrawn="1"/>
        </p:nvGrpSpPr>
        <p:grpSpPr>
          <a:xfrm>
            <a:off x="-130152" y="647702"/>
            <a:ext cx="130152" cy="5046663"/>
            <a:chOff x="-130152" y="647700"/>
            <a:chExt cx="130152" cy="5046663"/>
          </a:xfrm>
        </p:grpSpPr>
        <p:cxnSp>
          <p:nvCxnSpPr>
            <p:cNvPr id="82" name="Straight Connector 81">
              <a:extLst>
                <a:ext uri="{FF2B5EF4-FFF2-40B4-BE49-F238E27FC236}">
                  <a16:creationId xmlns:a16="http://schemas.microsoft.com/office/drawing/2014/main" id="{AD7E55A9-AA4D-42F0-AB9C-0DD5CDD0E720}"/>
                </a:ext>
              </a:extLst>
            </p:cNvPr>
            <p:cNvCxnSpPr/>
            <p:nvPr userDrawn="1"/>
          </p:nvCxnSpPr>
          <p:spPr>
            <a:xfrm>
              <a:off x="-130152"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22F0C7EC-1A52-4514-B8F1-CDCD291EEE50}"/>
                </a:ext>
              </a:extLst>
            </p:cNvPr>
            <p:cNvCxnSpPr/>
            <p:nvPr userDrawn="1"/>
          </p:nvCxnSpPr>
          <p:spPr>
            <a:xfrm>
              <a:off x="-130152"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7A14825F-BC4C-4F21-8566-3DDA4806FAF8}"/>
                </a:ext>
              </a:extLst>
            </p:cNvPr>
            <p:cNvCxnSpPr/>
            <p:nvPr userDrawn="1"/>
          </p:nvCxnSpPr>
          <p:spPr>
            <a:xfrm>
              <a:off x="-130152"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C002CB4-473A-4E91-9A44-D7D0F186AB94}"/>
                </a:ext>
              </a:extLst>
            </p:cNvPr>
            <p:cNvCxnSpPr/>
            <p:nvPr userDrawn="1"/>
          </p:nvCxnSpPr>
          <p:spPr>
            <a:xfrm>
              <a:off x="-130152"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802845F6-7175-4F7F-8B42-102829BE8D60}"/>
                </a:ext>
              </a:extLst>
            </p:cNvPr>
            <p:cNvCxnSpPr/>
            <p:nvPr userDrawn="1"/>
          </p:nvCxnSpPr>
          <p:spPr>
            <a:xfrm>
              <a:off x="-130152"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FD0BF221-A139-450C-9276-59A53911383C}"/>
                </a:ext>
              </a:extLst>
            </p:cNvPr>
            <p:cNvCxnSpPr/>
            <p:nvPr userDrawn="1"/>
          </p:nvCxnSpPr>
          <p:spPr>
            <a:xfrm>
              <a:off x="-130152"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 name="Date Placeholder 2">
            <a:extLst>
              <a:ext uri="{FF2B5EF4-FFF2-40B4-BE49-F238E27FC236}">
                <a16:creationId xmlns:a16="http://schemas.microsoft.com/office/drawing/2014/main" id="{013EEB24-B437-445E-BC0C-6266A645BE70}"/>
              </a:ext>
            </a:extLst>
          </p:cNvPr>
          <p:cNvSpPr>
            <a:spLocks noGrp="1"/>
          </p:cNvSpPr>
          <p:nvPr>
            <p:ph type="dt" sz="half" idx="10"/>
          </p:nvPr>
        </p:nvSpPr>
        <p:spPr/>
        <p:txBody>
          <a:bodyPr/>
          <a:lstStyle/>
          <a:p>
            <a:fld id="{91C9486D-8E48-4C3A-A7ED-527B6F59C9B7}" type="datetime4">
              <a:rPr lang="en-US" smtClean="0"/>
              <a:t>September 27, 2024</a:t>
            </a:fld>
            <a:endParaRPr lang="en-US"/>
          </a:p>
        </p:txBody>
      </p:sp>
      <p:sp>
        <p:nvSpPr>
          <p:cNvPr id="4" name="Footer Placeholder 3">
            <a:extLst>
              <a:ext uri="{FF2B5EF4-FFF2-40B4-BE49-F238E27FC236}">
                <a16:creationId xmlns:a16="http://schemas.microsoft.com/office/drawing/2014/main" id="{D902682C-9645-49CB-B172-BAA7F6EF0E05}"/>
              </a:ext>
            </a:extLst>
          </p:cNvPr>
          <p:cNvSpPr>
            <a:spLocks noGrp="1"/>
          </p:cNvSpPr>
          <p:nvPr>
            <p:ph type="ftr" sz="quarter" idx="11"/>
          </p:nvPr>
        </p:nvSpPr>
        <p:spPr/>
        <p:txBody>
          <a:bodyPr/>
          <a:lstStyle/>
          <a:p>
            <a:r>
              <a:rPr lang="en-US"/>
              <a:t>S&amp;P Global Commodity Insights</a:t>
            </a:r>
          </a:p>
        </p:txBody>
      </p:sp>
      <p:sp>
        <p:nvSpPr>
          <p:cNvPr id="5" name="Slide Number Placeholder 4">
            <a:extLst>
              <a:ext uri="{FF2B5EF4-FFF2-40B4-BE49-F238E27FC236}">
                <a16:creationId xmlns:a16="http://schemas.microsoft.com/office/drawing/2014/main" id="{CC8E1BF1-FE4A-46AB-98F2-7D703B37EFBB}"/>
              </a:ext>
            </a:extLst>
          </p:cNvPr>
          <p:cNvSpPr>
            <a:spLocks noGrp="1"/>
          </p:cNvSpPr>
          <p:nvPr>
            <p:ph type="sldNum" sz="quarter" idx="12"/>
          </p:nvPr>
        </p:nvSpPr>
        <p:spPr/>
        <p:txBody>
          <a:bodyPr/>
          <a:lstStyle/>
          <a:p>
            <a:fld id="{5CFA18E4-D58E-4B28-B105-28D9665A8EBC}" type="slidenum">
              <a:rPr lang="en-US" smtClean="0"/>
              <a:pPr/>
              <a:t>‹#›</a:t>
            </a:fld>
            <a:endParaRPr lang="en-US"/>
          </a:p>
        </p:txBody>
      </p:sp>
      <p:sp>
        <p:nvSpPr>
          <p:cNvPr id="19" name="Title 1">
            <a:extLst>
              <a:ext uri="{FF2B5EF4-FFF2-40B4-BE49-F238E27FC236}">
                <a16:creationId xmlns:a16="http://schemas.microsoft.com/office/drawing/2014/main" id="{33D0D42F-6D70-4CBF-9C23-59E66728E7FD}"/>
              </a:ext>
            </a:extLst>
          </p:cNvPr>
          <p:cNvSpPr>
            <a:spLocks noGrp="1"/>
          </p:cNvSpPr>
          <p:nvPr>
            <p:ph type="title" hasCustomPrompt="1"/>
          </p:nvPr>
        </p:nvSpPr>
        <p:spPr>
          <a:xfrm>
            <a:off x="558799" y="1955803"/>
            <a:ext cx="4059936" cy="4063997"/>
          </a:xfrm>
          <a:prstGeom prst="rect">
            <a:avLst/>
          </a:prstGeom>
        </p:spPr>
        <p:txBody>
          <a:bodyPr>
            <a:normAutofit/>
          </a:bodyPr>
          <a:lstStyle>
            <a:lvl1pPr>
              <a:defRPr sz="4000"/>
            </a:lvl1pPr>
          </a:lstStyle>
          <a:p>
            <a:r>
              <a:rPr lang="en-US"/>
              <a:t>[Add divider slide title]</a:t>
            </a:r>
          </a:p>
        </p:txBody>
      </p:sp>
      <p:sp>
        <p:nvSpPr>
          <p:cNvPr id="21" name="Picture Placeholder 6">
            <a:extLst>
              <a:ext uri="{FF2B5EF4-FFF2-40B4-BE49-F238E27FC236}">
                <a16:creationId xmlns:a16="http://schemas.microsoft.com/office/drawing/2014/main" id="{946FFBFE-E614-4E08-AC48-326C482E6971}"/>
              </a:ext>
            </a:extLst>
          </p:cNvPr>
          <p:cNvSpPr>
            <a:spLocks noGrp="1"/>
          </p:cNvSpPr>
          <p:nvPr>
            <p:ph type="pic" sz="quarter" idx="15" hasCustomPrompt="1"/>
          </p:nvPr>
        </p:nvSpPr>
        <p:spPr>
          <a:xfrm>
            <a:off x="6098117" y="647700"/>
            <a:ext cx="6093883" cy="5557838"/>
          </a:xfrm>
          <a:blipFill>
            <a:blip r:embed="rId2"/>
            <a:stretch>
              <a:fillRect/>
            </a:stretch>
          </a:blipFill>
        </p:spPr>
        <p:txBody>
          <a:bodyPr anchor="ctr"/>
          <a:lstStyle>
            <a:lvl1pPr marL="0" indent="0" algn="ctr">
              <a:buNone/>
              <a:defRPr/>
            </a:lvl1pPr>
          </a:lstStyle>
          <a:p>
            <a:r>
              <a:rPr lang="en-US"/>
              <a:t>[Insert photo]</a:t>
            </a:r>
          </a:p>
        </p:txBody>
      </p:sp>
      <p:cxnSp>
        <p:nvCxnSpPr>
          <p:cNvPr id="18" name="Straight Connector 17">
            <a:extLst>
              <a:ext uri="{FF2B5EF4-FFF2-40B4-BE49-F238E27FC236}">
                <a16:creationId xmlns:a16="http://schemas.microsoft.com/office/drawing/2014/main" id="{7710A16D-C4ED-4367-9DCF-54DF45963902}"/>
              </a:ext>
            </a:extLst>
          </p:cNvPr>
          <p:cNvCxnSpPr/>
          <p:nvPr userDrawn="1"/>
        </p:nvCxnSpPr>
        <p:spPr>
          <a:xfrm>
            <a:off x="-395621"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6EFDAB2-4D7E-4399-8027-8BDF93B41B82}"/>
              </a:ext>
            </a:extLst>
          </p:cNvPr>
          <p:cNvCxnSpPr/>
          <p:nvPr userDrawn="1"/>
        </p:nvCxnSpPr>
        <p:spPr>
          <a:xfrm>
            <a:off x="12192000"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31BBD7D7-8C09-49F8-B32F-B3ADF75D1BAA}"/>
              </a:ext>
            </a:extLst>
          </p:cNvPr>
          <p:cNvSpPr txBox="1"/>
          <p:nvPr userDrawn="1"/>
        </p:nvSpPr>
        <p:spPr>
          <a:xfrm>
            <a:off x="12287024" y="6093490"/>
            <a:ext cx="1236181" cy="142555"/>
          </a:xfrm>
          <a:prstGeom prst="rect">
            <a:avLst/>
          </a:prstGeom>
          <a:noFill/>
        </p:spPr>
        <p:txBody>
          <a:bodyPr wrap="square" lIns="0" tIns="0" rIns="0" bIns="0" rtlCol="0">
            <a:noAutofit/>
          </a:bodyPr>
          <a:lstStyle/>
          <a:p>
            <a:pPr algn="l"/>
            <a:r>
              <a:rPr lang="en-US" sz="700">
                <a:solidFill>
                  <a:schemeClr val="bg2">
                    <a:lumMod val="50000"/>
                  </a:schemeClr>
                </a:solidFill>
                <a:latin typeface="+mn-lt"/>
              </a:rPr>
              <a:t>No content below the line</a:t>
            </a:r>
          </a:p>
        </p:txBody>
      </p:sp>
      <p:sp>
        <p:nvSpPr>
          <p:cNvPr id="24" name="TextBox 23">
            <a:extLst>
              <a:ext uri="{FF2B5EF4-FFF2-40B4-BE49-F238E27FC236}">
                <a16:creationId xmlns:a16="http://schemas.microsoft.com/office/drawing/2014/main" id="{259B4B73-25F1-4A55-92B5-9B67E53EEC2B}"/>
              </a:ext>
            </a:extLst>
          </p:cNvPr>
          <p:cNvSpPr txBox="1"/>
          <p:nvPr userDrawn="1"/>
        </p:nvSpPr>
        <p:spPr>
          <a:xfrm>
            <a:off x="-1162279" y="6084781"/>
            <a:ext cx="1082336" cy="142555"/>
          </a:xfrm>
          <a:prstGeom prst="rect">
            <a:avLst/>
          </a:prstGeom>
          <a:noFill/>
        </p:spPr>
        <p:txBody>
          <a:bodyPr wrap="square" lIns="0" tIns="0" rIns="0" bIns="0" rtlCol="0">
            <a:noAutofit/>
          </a:bodyPr>
          <a:lstStyle/>
          <a:p>
            <a:pPr algn="r"/>
            <a:r>
              <a:rPr lang="en-US" sz="700">
                <a:solidFill>
                  <a:schemeClr val="bg2">
                    <a:lumMod val="50000"/>
                  </a:schemeClr>
                </a:solidFill>
                <a:latin typeface="+mn-lt"/>
              </a:rPr>
              <a:t>No content below the line</a:t>
            </a:r>
          </a:p>
        </p:txBody>
      </p:sp>
      <p:grpSp>
        <p:nvGrpSpPr>
          <p:cNvPr id="64" name="Group 63">
            <a:extLst>
              <a:ext uri="{FF2B5EF4-FFF2-40B4-BE49-F238E27FC236}">
                <a16:creationId xmlns:a16="http://schemas.microsoft.com/office/drawing/2014/main" id="{CCB73371-4FF4-4870-921A-065D0810371E}"/>
              </a:ext>
            </a:extLst>
          </p:cNvPr>
          <p:cNvGrpSpPr/>
          <p:nvPr userDrawn="1"/>
        </p:nvGrpSpPr>
        <p:grpSpPr>
          <a:xfrm>
            <a:off x="-1325" y="6871035"/>
            <a:ext cx="12192000" cy="143299"/>
            <a:chOff x="-1325" y="6871033"/>
            <a:chExt cx="12192000" cy="143299"/>
          </a:xfrm>
        </p:grpSpPr>
        <p:sp>
          <p:nvSpPr>
            <p:cNvPr id="65" name="Rectangle 64">
              <a:extLst>
                <a:ext uri="{FF2B5EF4-FFF2-40B4-BE49-F238E27FC236}">
                  <a16:creationId xmlns:a16="http://schemas.microsoft.com/office/drawing/2014/main" id="{035AE41D-9DD4-4B9B-9F3F-EFE5A4879E16}"/>
                </a:ext>
              </a:extLst>
            </p:cNvPr>
            <p:cNvSpPr/>
            <p:nvPr userDrawn="1"/>
          </p:nvSpPr>
          <p:spPr>
            <a:xfrm>
              <a:off x="-1325" y="6871033"/>
              <a:ext cx="12192000" cy="143299"/>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r"/>
              <a:r>
                <a:rPr lang="en-US" sz="600" b="0" baseline="0">
                  <a:solidFill>
                    <a:srgbClr val="000000"/>
                  </a:solidFill>
                </a:rPr>
                <a:t>Default Footer text on all slides is “S&amp;P Global Commodity Insights” </a:t>
              </a:r>
              <a:r>
                <a:rPr lang="en-US" sz="600" b="1" baseline="0">
                  <a:solidFill>
                    <a:srgbClr val="000000"/>
                  </a:solidFill>
                </a:rPr>
                <a:t>– to change / remove use </a:t>
              </a:r>
              <a:r>
                <a:rPr lang="en-US" sz="600" baseline="0">
                  <a:solidFill>
                    <a:srgbClr val="000000"/>
                  </a:solidFill>
                </a:rPr>
                <a:t>Insert Tab </a:t>
              </a:r>
              <a:r>
                <a:rPr lang="en-US" sz="600" baseline="0">
                  <a:solidFill>
                    <a:srgbClr val="000000"/>
                  </a:solidFill>
                  <a:sym typeface="Wingdings 3" panose="05040102010807070707" pitchFamily="18" charset="2"/>
                </a:rPr>
                <a:t> Header &amp; Footer Enter / change text  Click Apply All. </a:t>
              </a:r>
              <a:endParaRPr lang="en-US" sz="600" baseline="0">
                <a:solidFill>
                  <a:srgbClr val="000000"/>
                </a:solidFill>
              </a:endParaRPr>
            </a:p>
          </p:txBody>
        </p:sp>
        <p:sp>
          <p:nvSpPr>
            <p:cNvPr id="66" name="Rectangle 65">
              <a:extLst>
                <a:ext uri="{FF2B5EF4-FFF2-40B4-BE49-F238E27FC236}">
                  <a16:creationId xmlns:a16="http://schemas.microsoft.com/office/drawing/2014/main" id="{7690224B-8351-4102-9010-5C9D625096FC}"/>
                </a:ext>
              </a:extLst>
            </p:cNvPr>
            <p:cNvSpPr/>
            <p:nvPr userDrawn="1"/>
          </p:nvSpPr>
          <p:spPr>
            <a:xfrm>
              <a:off x="-1325" y="6871033"/>
              <a:ext cx="6477571" cy="143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600" b="0" baseline="0">
                  <a:solidFill>
                    <a:srgbClr val="000000"/>
                  </a:solidFill>
                </a:rPr>
                <a:t>Always copy slides into a new presentation using </a:t>
              </a:r>
              <a:r>
                <a:rPr lang="en-US" sz="600" b="1" baseline="0">
                  <a:solidFill>
                    <a:srgbClr val="000000"/>
                  </a:solidFill>
                </a:rPr>
                <a:t>Paste Options / Paste  Special </a:t>
              </a:r>
              <a:r>
                <a:rPr lang="en-US" sz="600" b="1" baseline="0">
                  <a:solidFill>
                    <a:srgbClr val="000000"/>
                  </a:solidFill>
                  <a:sym typeface="Wingdings 3" panose="05040102010807070707" pitchFamily="18" charset="2"/>
                </a:rPr>
                <a:t> Use Destination Theme</a:t>
              </a:r>
              <a:endParaRPr lang="en-US" sz="600" baseline="0">
                <a:solidFill>
                  <a:srgbClr val="000000"/>
                </a:solidFill>
              </a:endParaRPr>
            </a:p>
          </p:txBody>
        </p:sp>
      </p:grpSp>
      <p:sp>
        <p:nvSpPr>
          <p:cNvPr id="67" name="Rectangle 66">
            <a:extLst>
              <a:ext uri="{FF2B5EF4-FFF2-40B4-BE49-F238E27FC236}">
                <a16:creationId xmlns:a16="http://schemas.microsoft.com/office/drawing/2014/main" id="{2EC42F4A-E30C-4642-B587-43863FDC87EF}"/>
              </a:ext>
            </a:extLst>
          </p:cNvPr>
          <p:cNvSpPr/>
          <p:nvPr userDrawn="1"/>
        </p:nvSpPr>
        <p:spPr>
          <a:xfrm>
            <a:off x="-1352482" y="-10546"/>
            <a:ext cx="1272540" cy="970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a:solidFill>
                <a:srgbClr val="000000"/>
              </a:solidFill>
            </a:endParaRPr>
          </a:p>
        </p:txBody>
      </p:sp>
      <p:sp>
        <p:nvSpPr>
          <p:cNvPr id="88" name="Rectangle 87">
            <a:extLst>
              <a:ext uri="{FF2B5EF4-FFF2-40B4-BE49-F238E27FC236}">
                <a16:creationId xmlns:a16="http://schemas.microsoft.com/office/drawing/2014/main" id="{5E1EF29E-3D70-4274-B188-9C2029FBA173}"/>
              </a:ext>
            </a:extLst>
          </p:cNvPr>
          <p:cNvSpPr/>
          <p:nvPr userDrawn="1"/>
        </p:nvSpPr>
        <p:spPr>
          <a:xfrm>
            <a:off x="12257315" y="-10546"/>
            <a:ext cx="1272540" cy="970953"/>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a:solidFill>
                  <a:srgbClr val="000000"/>
                </a:solidFill>
              </a:rPr>
              <a:t>When adding colors, </a:t>
            </a:r>
            <a:r>
              <a:rPr lang="en-US" sz="800" b="1">
                <a:solidFill>
                  <a:srgbClr val="000000"/>
                </a:solidFill>
              </a:rPr>
              <a:t>don’t use the variants or the Standard Colors </a:t>
            </a:r>
            <a:r>
              <a:rPr lang="en-US" sz="800">
                <a:solidFill>
                  <a:srgbClr val="000000"/>
                </a:solidFill>
              </a:rPr>
              <a:t>of the Theme Colors. </a:t>
            </a:r>
          </a:p>
          <a:p>
            <a:pPr algn="l">
              <a:lnSpc>
                <a:spcPct val="90000"/>
              </a:lnSpc>
              <a:spcBef>
                <a:spcPts val="600"/>
              </a:spcBef>
            </a:pPr>
            <a:r>
              <a:rPr lang="en-US" sz="800">
                <a:solidFill>
                  <a:srgbClr val="000000"/>
                </a:solidFill>
              </a:rPr>
              <a:t>Only use the </a:t>
            </a:r>
            <a:r>
              <a:rPr lang="en-US" sz="800" b="1">
                <a:solidFill>
                  <a:srgbClr val="000000"/>
                </a:solidFill>
              </a:rPr>
              <a:t>Data Visualization colors </a:t>
            </a:r>
            <a:r>
              <a:rPr lang="en-US" sz="800">
                <a:solidFill>
                  <a:srgbClr val="000000"/>
                </a:solidFill>
              </a:rPr>
              <a:t>for charts. </a:t>
            </a:r>
          </a:p>
        </p:txBody>
      </p:sp>
      <p:grpSp>
        <p:nvGrpSpPr>
          <p:cNvPr id="89" name="Group 88">
            <a:extLst>
              <a:ext uri="{FF2B5EF4-FFF2-40B4-BE49-F238E27FC236}">
                <a16:creationId xmlns:a16="http://schemas.microsoft.com/office/drawing/2014/main" id="{8ACE3DB3-0335-4FA8-ADB0-CA4C8B8C1D02}"/>
              </a:ext>
            </a:extLst>
          </p:cNvPr>
          <p:cNvGrpSpPr/>
          <p:nvPr userDrawn="1"/>
        </p:nvGrpSpPr>
        <p:grpSpPr>
          <a:xfrm>
            <a:off x="12257315" y="1051487"/>
            <a:ext cx="1272540" cy="3085386"/>
            <a:chOff x="12257314" y="1051487"/>
            <a:chExt cx="1272540" cy="3085386"/>
          </a:xfrm>
        </p:grpSpPr>
        <p:sp>
          <p:nvSpPr>
            <p:cNvPr id="90" name="Rectangle 89">
              <a:extLst>
                <a:ext uri="{FF2B5EF4-FFF2-40B4-BE49-F238E27FC236}">
                  <a16:creationId xmlns:a16="http://schemas.microsoft.com/office/drawing/2014/main" id="{CCE6463C-F632-4103-A2F6-AA03A574DBBE}"/>
                </a:ext>
              </a:extLst>
            </p:cNvPr>
            <p:cNvSpPr/>
            <p:nvPr userDrawn="1"/>
          </p:nvSpPr>
          <p:spPr>
            <a:xfrm>
              <a:off x="12257314" y="1051487"/>
              <a:ext cx="1272540" cy="3085386"/>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a:solidFill>
                  <a:schemeClr val="tx1"/>
                </a:solidFill>
              </a:endParaRPr>
            </a:p>
          </p:txBody>
        </p:sp>
        <p:sp>
          <p:nvSpPr>
            <p:cNvPr id="91" name="TextBox 90">
              <a:extLst>
                <a:ext uri="{FF2B5EF4-FFF2-40B4-BE49-F238E27FC236}">
                  <a16:creationId xmlns:a16="http://schemas.microsoft.com/office/drawing/2014/main" id="{249994D2-CD59-4CCE-AB0F-BF90E602EF10}"/>
                </a:ext>
              </a:extLst>
            </p:cNvPr>
            <p:cNvSpPr txBox="1"/>
            <p:nvPr userDrawn="1"/>
          </p:nvSpPr>
          <p:spPr>
            <a:xfrm>
              <a:off x="12494753" y="3360230"/>
              <a:ext cx="841983" cy="290849"/>
            </a:xfrm>
            <a:prstGeom prst="rect">
              <a:avLst/>
            </a:prstGeom>
            <a:noFill/>
          </p:spPr>
          <p:txBody>
            <a:bodyPr wrap="square" lIns="0" tIns="0" rIns="0" bIns="0" rtlCol="0">
              <a:spAutoFit/>
            </a:bodyPr>
            <a:lstStyle/>
            <a:p>
              <a:pPr algn="l">
                <a:lnSpc>
                  <a:spcPct val="90000"/>
                </a:lnSpc>
              </a:pPr>
              <a:r>
                <a:rPr lang="en-US" sz="700" b="1">
                  <a:solidFill>
                    <a:srgbClr val="000000"/>
                  </a:solidFill>
                </a:rPr>
                <a:t>Data Visualization colors in correct order. </a:t>
              </a:r>
            </a:p>
          </p:txBody>
        </p:sp>
        <p:sp>
          <p:nvSpPr>
            <p:cNvPr id="92" name="Freeform: Shape 91">
              <a:extLst>
                <a:ext uri="{FF2B5EF4-FFF2-40B4-BE49-F238E27FC236}">
                  <a16:creationId xmlns:a16="http://schemas.microsoft.com/office/drawing/2014/main" id="{9D6D3566-8DE1-455C-A549-E061BC14E62F}"/>
                </a:ext>
              </a:extLst>
            </p:cNvPr>
            <p:cNvSpPr/>
            <p:nvPr userDrawn="1"/>
          </p:nvSpPr>
          <p:spPr>
            <a:xfrm>
              <a:off x="12292693" y="2388620"/>
              <a:ext cx="166007" cy="10126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3" name="TextBox 92">
              <a:extLst>
                <a:ext uri="{FF2B5EF4-FFF2-40B4-BE49-F238E27FC236}">
                  <a16:creationId xmlns:a16="http://schemas.microsoft.com/office/drawing/2014/main" id="{E70F5246-B8FA-4558-9549-97FE952BFB44}"/>
                </a:ext>
              </a:extLst>
            </p:cNvPr>
            <p:cNvSpPr txBox="1"/>
            <p:nvPr userDrawn="1"/>
          </p:nvSpPr>
          <p:spPr>
            <a:xfrm>
              <a:off x="12386053" y="1119751"/>
              <a:ext cx="1038123" cy="96950"/>
            </a:xfrm>
            <a:prstGeom prst="rect">
              <a:avLst/>
            </a:prstGeom>
            <a:noFill/>
          </p:spPr>
          <p:txBody>
            <a:bodyPr wrap="square" lIns="0" tIns="0" rIns="0" bIns="0" rtlCol="0">
              <a:spAutoFit/>
            </a:bodyPr>
            <a:lstStyle/>
            <a:p>
              <a:pPr algn="l">
                <a:lnSpc>
                  <a:spcPct val="90000"/>
                </a:lnSpc>
              </a:pPr>
              <a:r>
                <a:rPr lang="en-US" sz="700" b="1">
                  <a:solidFill>
                    <a:srgbClr val="000000"/>
                  </a:solidFill>
                </a:rPr>
                <a:t>Primary Brand Colors</a:t>
              </a:r>
              <a:endParaRPr lang="en-US" sz="700">
                <a:solidFill>
                  <a:srgbClr val="000000"/>
                </a:solidFill>
              </a:endParaRPr>
            </a:p>
          </p:txBody>
        </p:sp>
        <p:sp>
          <p:nvSpPr>
            <p:cNvPr id="94" name="Freeform: Shape 93">
              <a:extLst>
                <a:ext uri="{FF2B5EF4-FFF2-40B4-BE49-F238E27FC236}">
                  <a16:creationId xmlns:a16="http://schemas.microsoft.com/office/drawing/2014/main" id="{52F2DD68-E7BB-4BAB-8042-007CF1F77D4C}"/>
                </a:ext>
              </a:extLst>
            </p:cNvPr>
            <p:cNvSpPr/>
            <p:nvPr userDrawn="1"/>
          </p:nvSpPr>
          <p:spPr>
            <a:xfrm flipH="1" flipV="1">
              <a:off x="13337378" y="1169084"/>
              <a:ext cx="130289" cy="364835"/>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30289" h="579664">
                  <a:moveTo>
                    <a:pt x="95250" y="0"/>
                  </a:moveTo>
                  <a:lnTo>
                    <a:pt x="0" y="0"/>
                  </a:lnTo>
                  <a:lnTo>
                    <a:pt x="0" y="579664"/>
                  </a:lnTo>
                  <a:lnTo>
                    <a:pt x="130289"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5" name="Freeform: Shape 94">
              <a:extLst>
                <a:ext uri="{FF2B5EF4-FFF2-40B4-BE49-F238E27FC236}">
                  <a16:creationId xmlns:a16="http://schemas.microsoft.com/office/drawing/2014/main" id="{16FB9D54-4038-4F36-A0BB-39E65856AED7}"/>
                </a:ext>
              </a:extLst>
            </p:cNvPr>
            <p:cNvSpPr/>
            <p:nvPr userDrawn="1"/>
          </p:nvSpPr>
          <p:spPr>
            <a:xfrm flipH="1">
              <a:off x="13304700" y="2605092"/>
              <a:ext cx="166007" cy="1168992"/>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6" name="TextBox 95">
              <a:extLst>
                <a:ext uri="{FF2B5EF4-FFF2-40B4-BE49-F238E27FC236}">
                  <a16:creationId xmlns:a16="http://schemas.microsoft.com/office/drawing/2014/main" id="{DF34693A-D0E4-42D5-97C9-6407EC8250C8}"/>
                </a:ext>
              </a:extLst>
            </p:cNvPr>
            <p:cNvSpPr txBox="1"/>
            <p:nvPr userDrawn="1"/>
          </p:nvSpPr>
          <p:spPr>
            <a:xfrm>
              <a:off x="12494753" y="3709681"/>
              <a:ext cx="841983" cy="290849"/>
            </a:xfrm>
            <a:prstGeom prst="rect">
              <a:avLst/>
            </a:prstGeom>
            <a:noFill/>
          </p:spPr>
          <p:txBody>
            <a:bodyPr wrap="square" lIns="0" tIns="0" rIns="0" bIns="0" rtlCol="0">
              <a:spAutoFit/>
            </a:bodyPr>
            <a:lstStyle/>
            <a:p>
              <a:pPr algn="l">
                <a:lnSpc>
                  <a:spcPct val="90000"/>
                </a:lnSpc>
              </a:pPr>
              <a:r>
                <a:rPr lang="en-US" sz="700" b="1">
                  <a:solidFill>
                    <a:srgbClr val="000000"/>
                  </a:solidFill>
                </a:rPr>
                <a:t>Lighter / Darker versions for Data Visualizations only. </a:t>
              </a:r>
            </a:p>
          </p:txBody>
        </p:sp>
        <p:pic>
          <p:nvPicPr>
            <p:cNvPr id="97" name="Picture 96">
              <a:extLst>
                <a:ext uri="{FF2B5EF4-FFF2-40B4-BE49-F238E27FC236}">
                  <a16:creationId xmlns:a16="http://schemas.microsoft.com/office/drawing/2014/main" id="{0F570732-9C7F-4287-A199-1325260DAAF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2343753" y="1289200"/>
              <a:ext cx="1097249" cy="2017719"/>
            </a:xfrm>
            <a:prstGeom prst="rect">
              <a:avLst/>
            </a:prstGeom>
          </p:spPr>
        </p:pic>
        <p:sp>
          <p:nvSpPr>
            <p:cNvPr id="98" name="Rectangle 97">
              <a:extLst>
                <a:ext uri="{FF2B5EF4-FFF2-40B4-BE49-F238E27FC236}">
                  <a16:creationId xmlns:a16="http://schemas.microsoft.com/office/drawing/2014/main" id="{D3B2F370-3A86-4483-A77B-B52B8BD78CAC}"/>
                </a:ext>
              </a:extLst>
            </p:cNvPr>
            <p:cNvSpPr/>
            <p:nvPr userDrawn="1"/>
          </p:nvSpPr>
          <p:spPr>
            <a:xfrm>
              <a:off x="12353371" y="1616205"/>
              <a:ext cx="1074126"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a:solidFill>
                    <a:srgbClr val="000000"/>
                  </a:solidFill>
                </a:rPr>
                <a:t>Do not use these variants!</a:t>
              </a:r>
            </a:p>
          </p:txBody>
        </p:sp>
        <p:sp>
          <p:nvSpPr>
            <p:cNvPr id="99" name="Rectangle 98">
              <a:extLst>
                <a:ext uri="{FF2B5EF4-FFF2-40B4-BE49-F238E27FC236}">
                  <a16:creationId xmlns:a16="http://schemas.microsoft.com/office/drawing/2014/main" id="{105BBAE1-7640-4152-89D8-BC2233B3E25A}"/>
                </a:ext>
              </a:extLst>
            </p:cNvPr>
            <p:cNvSpPr/>
            <p:nvPr userDrawn="1"/>
          </p:nvSpPr>
          <p:spPr>
            <a:xfrm>
              <a:off x="12357206" y="2338634"/>
              <a:ext cx="1074370"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100" name="Rectangle 99">
              <a:extLst>
                <a:ext uri="{FF2B5EF4-FFF2-40B4-BE49-F238E27FC236}">
                  <a16:creationId xmlns:a16="http://schemas.microsoft.com/office/drawing/2014/main" id="{92D4B346-71A5-46A3-8A17-7A5CC1671596}"/>
                </a:ext>
              </a:extLst>
            </p:cNvPr>
            <p:cNvSpPr/>
            <p:nvPr userDrawn="1"/>
          </p:nvSpPr>
          <p:spPr>
            <a:xfrm>
              <a:off x="12781010" y="1481846"/>
              <a:ext cx="644483"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101" name="Rectangle 100">
              <a:extLst>
                <a:ext uri="{FF2B5EF4-FFF2-40B4-BE49-F238E27FC236}">
                  <a16:creationId xmlns:a16="http://schemas.microsoft.com/office/drawing/2014/main" id="{70AE2B7C-AFB0-4BD5-AFD7-6EF2BB64034E}"/>
                </a:ext>
              </a:extLst>
            </p:cNvPr>
            <p:cNvSpPr/>
            <p:nvPr userDrawn="1"/>
          </p:nvSpPr>
          <p:spPr>
            <a:xfrm>
              <a:off x="12357206" y="2449369"/>
              <a:ext cx="1074370" cy="427471"/>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grpSp>
          <p:nvGrpSpPr>
            <p:cNvPr id="102" name="Group 101">
              <a:extLst>
                <a:ext uri="{FF2B5EF4-FFF2-40B4-BE49-F238E27FC236}">
                  <a16:creationId xmlns:a16="http://schemas.microsoft.com/office/drawing/2014/main" id="{CEF0E8EC-DD9C-4B0D-8D54-203125E9D1C0}"/>
                </a:ext>
              </a:extLst>
            </p:cNvPr>
            <p:cNvGrpSpPr/>
            <p:nvPr userDrawn="1"/>
          </p:nvGrpSpPr>
          <p:grpSpPr>
            <a:xfrm>
              <a:off x="12364752" y="2345932"/>
              <a:ext cx="1055431" cy="88186"/>
              <a:chOff x="914335" y="6913770"/>
              <a:chExt cx="1109884" cy="100584"/>
            </a:xfrm>
            <a:noFill/>
          </p:grpSpPr>
          <p:sp>
            <p:nvSpPr>
              <p:cNvPr id="113" name="Rectangle 112">
                <a:extLst>
                  <a:ext uri="{FF2B5EF4-FFF2-40B4-BE49-F238E27FC236}">
                    <a16:creationId xmlns:a16="http://schemas.microsoft.com/office/drawing/2014/main" id="{545575B1-076C-41B1-BD6B-7F45853E7949}"/>
                  </a:ext>
                </a:extLst>
              </p:cNvPr>
              <p:cNvSpPr/>
              <p:nvPr/>
            </p:nvSpPr>
            <p:spPr>
              <a:xfrm>
                <a:off x="9143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1</a:t>
                </a:r>
              </a:p>
            </p:txBody>
          </p:sp>
          <p:sp>
            <p:nvSpPr>
              <p:cNvPr id="114" name="Rectangle 113">
                <a:extLst>
                  <a:ext uri="{FF2B5EF4-FFF2-40B4-BE49-F238E27FC236}">
                    <a16:creationId xmlns:a16="http://schemas.microsoft.com/office/drawing/2014/main" id="{F07620DF-AF2E-4910-BF2D-78906737830C}"/>
                  </a:ext>
                </a:extLst>
              </p:cNvPr>
              <p:cNvSpPr/>
              <p:nvPr/>
            </p:nvSpPr>
            <p:spPr>
              <a:xfrm>
                <a:off x="113862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3</a:t>
                </a:r>
              </a:p>
            </p:txBody>
          </p:sp>
          <p:sp>
            <p:nvSpPr>
              <p:cNvPr id="115" name="Rectangle 114">
                <a:extLst>
                  <a:ext uri="{FF2B5EF4-FFF2-40B4-BE49-F238E27FC236}">
                    <a16:creationId xmlns:a16="http://schemas.microsoft.com/office/drawing/2014/main" id="{4322022F-3331-47F5-90A4-B241DD63D581}"/>
                  </a:ext>
                </a:extLst>
              </p:cNvPr>
              <p:cNvSpPr/>
              <p:nvPr/>
            </p:nvSpPr>
            <p:spPr>
              <a:xfrm>
                <a:off x="1026479"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2</a:t>
                </a:r>
              </a:p>
            </p:txBody>
          </p:sp>
          <p:sp>
            <p:nvSpPr>
              <p:cNvPr id="116" name="Rectangle 115">
                <a:extLst>
                  <a:ext uri="{FF2B5EF4-FFF2-40B4-BE49-F238E27FC236}">
                    <a16:creationId xmlns:a16="http://schemas.microsoft.com/office/drawing/2014/main" id="{FFCF4FAB-E823-473E-9D0F-D11A18FD46D1}"/>
                  </a:ext>
                </a:extLst>
              </p:cNvPr>
              <p:cNvSpPr/>
              <p:nvPr/>
            </p:nvSpPr>
            <p:spPr>
              <a:xfrm>
                <a:off x="1250766"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nl-NL" sz="400" b="1" i="0" u="none" strike="noStrike" kern="0" cap="none" spc="0" normalizeH="0" baseline="0" noProof="0">
                    <a:ln>
                      <a:noFill/>
                    </a:ln>
                    <a:solidFill>
                      <a:srgbClr val="FFFFFF"/>
                    </a:solidFill>
                    <a:effectLst/>
                    <a:uLnTx/>
                    <a:uFillTx/>
                    <a:latin typeface="+mn-lt"/>
                    <a:cs typeface="Arial"/>
                  </a:rPr>
                  <a:t>4</a:t>
                </a:r>
              </a:p>
            </p:txBody>
          </p:sp>
          <p:sp>
            <p:nvSpPr>
              <p:cNvPr id="117" name="Rectangle 116">
                <a:extLst>
                  <a:ext uri="{FF2B5EF4-FFF2-40B4-BE49-F238E27FC236}">
                    <a16:creationId xmlns:a16="http://schemas.microsoft.com/office/drawing/2014/main" id="{D47FCFAD-2C5B-44D2-8CC2-0746D5633BB8}"/>
                  </a:ext>
                </a:extLst>
              </p:cNvPr>
              <p:cNvSpPr/>
              <p:nvPr/>
            </p:nvSpPr>
            <p:spPr>
              <a:xfrm>
                <a:off x="1362910"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5</a:t>
                </a:r>
              </a:p>
            </p:txBody>
          </p:sp>
          <p:sp>
            <p:nvSpPr>
              <p:cNvPr id="118" name="Rectangle 117">
                <a:extLst>
                  <a:ext uri="{FF2B5EF4-FFF2-40B4-BE49-F238E27FC236}">
                    <a16:creationId xmlns:a16="http://schemas.microsoft.com/office/drawing/2014/main" id="{3838E6D6-715D-4235-9CB0-CA95292953EC}"/>
                  </a:ext>
                </a:extLst>
              </p:cNvPr>
              <p:cNvSpPr/>
              <p:nvPr/>
            </p:nvSpPr>
            <p:spPr>
              <a:xfrm>
                <a:off x="1475053"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6</a:t>
                </a:r>
              </a:p>
            </p:txBody>
          </p:sp>
          <p:sp>
            <p:nvSpPr>
              <p:cNvPr id="119" name="Rectangle 118">
                <a:extLst>
                  <a:ext uri="{FF2B5EF4-FFF2-40B4-BE49-F238E27FC236}">
                    <a16:creationId xmlns:a16="http://schemas.microsoft.com/office/drawing/2014/main" id="{09289944-6C32-4433-8C2F-6038B67544C8}"/>
                  </a:ext>
                </a:extLst>
              </p:cNvPr>
              <p:cNvSpPr/>
              <p:nvPr/>
            </p:nvSpPr>
            <p:spPr>
              <a:xfrm>
                <a:off x="1587197"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7</a:t>
                </a:r>
              </a:p>
            </p:txBody>
          </p:sp>
          <p:sp>
            <p:nvSpPr>
              <p:cNvPr id="120" name="Rectangle 119">
                <a:extLst>
                  <a:ext uri="{FF2B5EF4-FFF2-40B4-BE49-F238E27FC236}">
                    <a16:creationId xmlns:a16="http://schemas.microsoft.com/office/drawing/2014/main" id="{90BC90E8-18C3-4943-B246-DFC241CF499F}"/>
                  </a:ext>
                </a:extLst>
              </p:cNvPr>
              <p:cNvSpPr/>
              <p:nvPr/>
            </p:nvSpPr>
            <p:spPr>
              <a:xfrm>
                <a:off x="169934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8</a:t>
                </a:r>
              </a:p>
            </p:txBody>
          </p:sp>
          <p:sp>
            <p:nvSpPr>
              <p:cNvPr id="121" name="Rectangle 120">
                <a:extLst>
                  <a:ext uri="{FF2B5EF4-FFF2-40B4-BE49-F238E27FC236}">
                    <a16:creationId xmlns:a16="http://schemas.microsoft.com/office/drawing/2014/main" id="{AFB47AC6-B67B-4656-B641-7CDB14B79DB9}"/>
                  </a:ext>
                </a:extLst>
              </p:cNvPr>
              <p:cNvSpPr/>
              <p:nvPr/>
            </p:nvSpPr>
            <p:spPr>
              <a:xfrm>
                <a:off x="1811488"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pt-BR" sz="400" b="1" i="0" u="none" strike="noStrike" kern="0" cap="none" spc="0" normalizeH="0" baseline="0" noProof="0">
                    <a:ln>
                      <a:noFill/>
                    </a:ln>
                    <a:solidFill>
                      <a:srgbClr val="FFFFFF"/>
                    </a:solidFill>
                    <a:effectLst/>
                    <a:uLnTx/>
                    <a:uFillTx/>
                    <a:latin typeface="+mn-lt"/>
                    <a:cs typeface="Arial"/>
                  </a:rPr>
                  <a:t>9</a:t>
                </a:r>
              </a:p>
            </p:txBody>
          </p:sp>
          <p:sp>
            <p:nvSpPr>
              <p:cNvPr id="122" name="Rectangle 121">
                <a:extLst>
                  <a:ext uri="{FF2B5EF4-FFF2-40B4-BE49-F238E27FC236}">
                    <a16:creationId xmlns:a16="http://schemas.microsoft.com/office/drawing/2014/main" id="{2CF30231-2821-478F-8A46-918503F6FA5D}"/>
                  </a:ext>
                </a:extLst>
              </p:cNvPr>
              <p:cNvSpPr/>
              <p:nvPr/>
            </p:nvSpPr>
            <p:spPr>
              <a:xfrm>
                <a:off x="19236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10</a:t>
                </a:r>
              </a:p>
            </p:txBody>
          </p:sp>
        </p:grpSp>
        <p:pic>
          <p:nvPicPr>
            <p:cNvPr id="103" name="Graphic 102" descr="Close with solid fill">
              <a:extLst>
                <a:ext uri="{FF2B5EF4-FFF2-40B4-BE49-F238E27FC236}">
                  <a16:creationId xmlns:a16="http://schemas.microsoft.com/office/drawing/2014/main" id="{D88932A9-8E71-4409-AE63-6D575DC03AE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359990" y="3132474"/>
              <a:ext cx="100919" cy="100919"/>
            </a:xfrm>
            <a:prstGeom prst="rect">
              <a:avLst/>
            </a:prstGeom>
          </p:spPr>
        </p:pic>
        <p:pic>
          <p:nvPicPr>
            <p:cNvPr id="104" name="Graphic 103" descr="Close with solid fill">
              <a:extLst>
                <a:ext uri="{FF2B5EF4-FFF2-40B4-BE49-F238E27FC236}">
                  <a16:creationId xmlns:a16="http://schemas.microsoft.com/office/drawing/2014/main" id="{435B71AD-EA68-4047-A067-81558BFE449D}"/>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468758" y="3132474"/>
              <a:ext cx="100919" cy="100919"/>
            </a:xfrm>
            <a:prstGeom prst="rect">
              <a:avLst/>
            </a:prstGeom>
          </p:spPr>
        </p:pic>
        <p:pic>
          <p:nvPicPr>
            <p:cNvPr id="105" name="Graphic 104" descr="Close with solid fill">
              <a:extLst>
                <a:ext uri="{FF2B5EF4-FFF2-40B4-BE49-F238E27FC236}">
                  <a16:creationId xmlns:a16="http://schemas.microsoft.com/office/drawing/2014/main" id="{9B558106-925D-4391-9860-BFBAD7D64EE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572765" y="3132473"/>
              <a:ext cx="100919" cy="100919"/>
            </a:xfrm>
            <a:prstGeom prst="rect">
              <a:avLst/>
            </a:prstGeom>
          </p:spPr>
        </p:pic>
        <p:pic>
          <p:nvPicPr>
            <p:cNvPr id="106" name="Graphic 105" descr="Close with solid fill">
              <a:extLst>
                <a:ext uri="{FF2B5EF4-FFF2-40B4-BE49-F238E27FC236}">
                  <a16:creationId xmlns:a16="http://schemas.microsoft.com/office/drawing/2014/main" id="{7B8ECB49-2AA6-44DB-A144-2A2665C4F4DD}"/>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79153" y="3132472"/>
              <a:ext cx="100919" cy="100919"/>
            </a:xfrm>
            <a:prstGeom prst="rect">
              <a:avLst/>
            </a:prstGeom>
          </p:spPr>
        </p:pic>
        <p:pic>
          <p:nvPicPr>
            <p:cNvPr id="107" name="Graphic 106" descr="Close with solid fill">
              <a:extLst>
                <a:ext uri="{FF2B5EF4-FFF2-40B4-BE49-F238E27FC236}">
                  <a16:creationId xmlns:a16="http://schemas.microsoft.com/office/drawing/2014/main" id="{339E224E-0FA7-4EA5-89A5-F70684C81E5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785541" y="3132471"/>
              <a:ext cx="100919" cy="100919"/>
            </a:xfrm>
            <a:prstGeom prst="rect">
              <a:avLst/>
            </a:prstGeom>
          </p:spPr>
        </p:pic>
        <p:pic>
          <p:nvPicPr>
            <p:cNvPr id="108" name="Graphic 107" descr="Close with solid fill">
              <a:extLst>
                <a:ext uri="{FF2B5EF4-FFF2-40B4-BE49-F238E27FC236}">
                  <a16:creationId xmlns:a16="http://schemas.microsoft.com/office/drawing/2014/main" id="{58DEDE8F-BBA9-4E1C-82AC-3CAC7B6FAA3A}"/>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891929" y="3132470"/>
              <a:ext cx="100919" cy="100919"/>
            </a:xfrm>
            <a:prstGeom prst="rect">
              <a:avLst/>
            </a:prstGeom>
          </p:spPr>
        </p:pic>
        <p:pic>
          <p:nvPicPr>
            <p:cNvPr id="109" name="Graphic 108" descr="Close with solid fill">
              <a:extLst>
                <a:ext uri="{FF2B5EF4-FFF2-40B4-BE49-F238E27FC236}">
                  <a16:creationId xmlns:a16="http://schemas.microsoft.com/office/drawing/2014/main" id="{64B2EA9B-7C84-45CC-927D-CF35E373D674}"/>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998317" y="3132469"/>
              <a:ext cx="100919" cy="100919"/>
            </a:xfrm>
            <a:prstGeom prst="rect">
              <a:avLst/>
            </a:prstGeom>
          </p:spPr>
        </p:pic>
        <p:pic>
          <p:nvPicPr>
            <p:cNvPr id="110" name="Graphic 109" descr="Close with solid fill">
              <a:extLst>
                <a:ext uri="{FF2B5EF4-FFF2-40B4-BE49-F238E27FC236}">
                  <a16:creationId xmlns:a16="http://schemas.microsoft.com/office/drawing/2014/main" id="{1BC5EADF-8A31-4785-8E46-AA3F83AF4894}"/>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104705" y="3132468"/>
              <a:ext cx="100919" cy="100919"/>
            </a:xfrm>
            <a:prstGeom prst="rect">
              <a:avLst/>
            </a:prstGeom>
          </p:spPr>
        </p:pic>
        <p:pic>
          <p:nvPicPr>
            <p:cNvPr id="111" name="Graphic 110" descr="Close with solid fill">
              <a:extLst>
                <a:ext uri="{FF2B5EF4-FFF2-40B4-BE49-F238E27FC236}">
                  <a16:creationId xmlns:a16="http://schemas.microsoft.com/office/drawing/2014/main" id="{1B86A086-9BAF-4A61-8623-38D316C4BA1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211093" y="3132467"/>
              <a:ext cx="100919" cy="100919"/>
            </a:xfrm>
            <a:prstGeom prst="rect">
              <a:avLst/>
            </a:prstGeom>
          </p:spPr>
        </p:pic>
        <p:pic>
          <p:nvPicPr>
            <p:cNvPr id="112" name="Graphic 111" descr="Close with solid fill">
              <a:extLst>
                <a:ext uri="{FF2B5EF4-FFF2-40B4-BE49-F238E27FC236}">
                  <a16:creationId xmlns:a16="http://schemas.microsoft.com/office/drawing/2014/main" id="{831CFFD2-44B7-44A8-B4DD-991335BC826B}"/>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317481" y="3132466"/>
              <a:ext cx="100919" cy="100919"/>
            </a:xfrm>
            <a:prstGeom prst="rect">
              <a:avLst/>
            </a:prstGeom>
          </p:spPr>
        </p:pic>
      </p:grpSp>
      <p:pic>
        <p:nvPicPr>
          <p:cNvPr id="7" name="Picture 6" descr="Text&#10;&#10;Description automatically generated with medium confidence">
            <a:extLst>
              <a:ext uri="{FF2B5EF4-FFF2-40B4-BE49-F238E27FC236}">
                <a16:creationId xmlns:a16="http://schemas.microsoft.com/office/drawing/2014/main" id="{C067BC3A-527A-3097-F4C4-191CD245282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63349" y="6171367"/>
            <a:ext cx="921979" cy="468199"/>
          </a:xfrm>
          <a:prstGeom prst="rect">
            <a:avLst/>
          </a:prstGeom>
        </p:spPr>
      </p:pic>
    </p:spTree>
    <p:extLst>
      <p:ext uri="{BB962C8B-B14F-4D97-AF65-F5344CB8AC3E}">
        <p14:creationId xmlns:p14="http://schemas.microsoft.com/office/powerpoint/2010/main" val="256532144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23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 Subtitles ">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29940B1-2F58-478C-9279-907F3B75F27F}"/>
              </a:ext>
            </a:extLst>
          </p:cNvPr>
          <p:cNvSpPr>
            <a:spLocks noGrp="1"/>
          </p:cNvSpPr>
          <p:nvPr>
            <p:ph type="dt" sz="half" idx="10"/>
          </p:nvPr>
        </p:nvSpPr>
        <p:spPr/>
        <p:txBody>
          <a:bodyPr/>
          <a:lstStyle/>
          <a:p>
            <a:fld id="{069143CE-BAAE-45C2-AF59-75CB1E3B75B5}" type="datetime4">
              <a:rPr lang="en-US" smtClean="0"/>
              <a:t>September 27, 2024</a:t>
            </a:fld>
            <a:endParaRPr lang="en-US"/>
          </a:p>
        </p:txBody>
      </p:sp>
      <p:sp>
        <p:nvSpPr>
          <p:cNvPr id="4" name="Footer Placeholder 3">
            <a:extLst>
              <a:ext uri="{FF2B5EF4-FFF2-40B4-BE49-F238E27FC236}">
                <a16:creationId xmlns:a16="http://schemas.microsoft.com/office/drawing/2014/main" id="{195F75FF-32B2-4D03-BB2D-5F198E663B98}"/>
              </a:ext>
            </a:extLst>
          </p:cNvPr>
          <p:cNvSpPr>
            <a:spLocks noGrp="1"/>
          </p:cNvSpPr>
          <p:nvPr>
            <p:ph type="ftr" sz="quarter" idx="11"/>
          </p:nvPr>
        </p:nvSpPr>
        <p:spPr/>
        <p:txBody>
          <a:bodyPr/>
          <a:lstStyle/>
          <a:p>
            <a:r>
              <a:rPr lang="en-US"/>
              <a:t>S&amp;P Global Commodity Insights</a:t>
            </a:r>
          </a:p>
        </p:txBody>
      </p:sp>
      <p:sp>
        <p:nvSpPr>
          <p:cNvPr id="5" name="Slide Number Placeholder 4">
            <a:extLst>
              <a:ext uri="{FF2B5EF4-FFF2-40B4-BE49-F238E27FC236}">
                <a16:creationId xmlns:a16="http://schemas.microsoft.com/office/drawing/2014/main" id="{B0862F50-D7AA-4A1E-9B6A-F951D2D7E3E4}"/>
              </a:ext>
            </a:extLst>
          </p:cNvPr>
          <p:cNvSpPr>
            <a:spLocks noGrp="1"/>
          </p:cNvSpPr>
          <p:nvPr>
            <p:ph type="sldNum" sz="quarter" idx="12"/>
          </p:nvPr>
        </p:nvSpPr>
        <p:spPr/>
        <p:txBody>
          <a:bodyPr/>
          <a:lstStyle/>
          <a:p>
            <a:fld id="{5CFA18E4-D58E-4B28-B105-28D9665A8EBC}" type="slidenum">
              <a:rPr lang="en-US" smtClean="0"/>
              <a:pPr/>
              <a:t>‹#›</a:t>
            </a:fld>
            <a:endParaRPr lang="en-US"/>
          </a:p>
        </p:txBody>
      </p:sp>
      <p:sp>
        <p:nvSpPr>
          <p:cNvPr id="7" name="Content Placeholder 6">
            <a:extLst>
              <a:ext uri="{FF2B5EF4-FFF2-40B4-BE49-F238E27FC236}">
                <a16:creationId xmlns:a16="http://schemas.microsoft.com/office/drawing/2014/main" id="{B6ADB806-4287-47DA-AF4C-BB39AE092206}"/>
              </a:ext>
            </a:extLst>
          </p:cNvPr>
          <p:cNvSpPr>
            <a:spLocks noGrp="1"/>
          </p:cNvSpPr>
          <p:nvPr>
            <p:ph sz="quarter" idx="13" hasCustomPrompt="1"/>
          </p:nvPr>
        </p:nvSpPr>
        <p:spPr>
          <a:xfrm>
            <a:off x="567039" y="2339467"/>
            <a:ext cx="5010912" cy="3680333"/>
          </a:xfrm>
        </p:spPr>
        <p:txBody>
          <a:bodyPr/>
          <a:lstStyle>
            <a:lvl1pPr marL="0" indent="0">
              <a:buFont typeface="Arial" panose="020B0604020202020204" pitchFamily="34" charset="0"/>
              <a:buChar char="​"/>
              <a:defRPr sz="1200"/>
            </a:lvl1pPr>
            <a:lvl2pPr marL="227008" indent="-227008">
              <a:defRPr sz="1200"/>
            </a:lvl2pPr>
            <a:lvl3pPr marL="460363" indent="-233357">
              <a:defRPr sz="1200"/>
            </a:lvl3pPr>
            <a:lvl4pPr marL="687371" indent="-227008">
              <a:defRPr sz="1200"/>
            </a:lvl4pPr>
            <a:lvl5pPr marL="914377" indent="-227008">
              <a:defRPr sz="1200"/>
            </a:lvl5pPr>
          </a:lstStyle>
          <a:p>
            <a:pPr lvl="0"/>
            <a:r>
              <a:rPr lang="en-US"/>
              <a:t>[Click to add non-bullet paragraph text]</a:t>
            </a:r>
          </a:p>
          <a:p>
            <a:pPr lvl="1"/>
            <a:r>
              <a:rPr lang="en-US"/>
              <a:t>Second level</a:t>
            </a:r>
          </a:p>
          <a:p>
            <a:pPr lvl="2"/>
            <a:r>
              <a:rPr lang="en-US"/>
              <a:t>Third level</a:t>
            </a:r>
          </a:p>
          <a:p>
            <a:pPr lvl="3"/>
            <a:r>
              <a:rPr lang="en-US"/>
              <a:t>Fourth level</a:t>
            </a:r>
          </a:p>
          <a:p>
            <a:pPr lvl="4"/>
            <a:r>
              <a:rPr lang="en-US"/>
              <a:t>Fifth level</a:t>
            </a:r>
          </a:p>
        </p:txBody>
      </p:sp>
      <p:sp>
        <p:nvSpPr>
          <p:cNvPr id="10" name="Subtitle Left">
            <a:extLst>
              <a:ext uri="{FF2B5EF4-FFF2-40B4-BE49-F238E27FC236}">
                <a16:creationId xmlns:a16="http://schemas.microsoft.com/office/drawing/2014/main" id="{8403981E-786C-4EF9-AF33-61C19C423EFE}"/>
              </a:ext>
            </a:extLst>
          </p:cNvPr>
          <p:cNvSpPr>
            <a:spLocks noGrp="1"/>
          </p:cNvSpPr>
          <p:nvPr>
            <p:ph type="body" sz="quarter" idx="16" hasCustomPrompt="1"/>
          </p:nvPr>
        </p:nvSpPr>
        <p:spPr>
          <a:xfrm>
            <a:off x="567039" y="1956278"/>
            <a:ext cx="5010912" cy="383191"/>
          </a:xfrm>
        </p:spPr>
        <p:txBody>
          <a:bodyPr anchor="t">
            <a:noAutofit/>
          </a:bodyPr>
          <a:lstStyle>
            <a:lvl1pPr marL="0" indent="0">
              <a:buNone/>
              <a:defRPr sz="1800">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[Subtitle]</a:t>
            </a:r>
          </a:p>
        </p:txBody>
      </p:sp>
      <p:sp>
        <p:nvSpPr>
          <p:cNvPr id="11" name="Subtitle Right">
            <a:extLst>
              <a:ext uri="{FF2B5EF4-FFF2-40B4-BE49-F238E27FC236}">
                <a16:creationId xmlns:a16="http://schemas.microsoft.com/office/drawing/2014/main" id="{B61E0577-E2AB-4D15-B857-69F705573C64}"/>
              </a:ext>
            </a:extLst>
          </p:cNvPr>
          <p:cNvSpPr>
            <a:spLocks noGrp="1"/>
          </p:cNvSpPr>
          <p:nvPr>
            <p:ph type="body" sz="quarter" idx="19" hasCustomPrompt="1"/>
          </p:nvPr>
        </p:nvSpPr>
        <p:spPr>
          <a:xfrm>
            <a:off x="6620367" y="1956278"/>
            <a:ext cx="5010912" cy="383191"/>
          </a:xfrm>
        </p:spPr>
        <p:txBody>
          <a:bodyPr anchor="t">
            <a:noAutofit/>
          </a:bodyPr>
          <a:lstStyle>
            <a:lvl1pPr marL="0" indent="0">
              <a:buNone/>
              <a:defRPr sz="1800">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[Subtitle]</a:t>
            </a:r>
          </a:p>
        </p:txBody>
      </p:sp>
      <p:sp>
        <p:nvSpPr>
          <p:cNvPr id="14" name="Content Placeholder 13">
            <a:extLst>
              <a:ext uri="{FF2B5EF4-FFF2-40B4-BE49-F238E27FC236}">
                <a16:creationId xmlns:a16="http://schemas.microsoft.com/office/drawing/2014/main" id="{55EF8898-0035-4D30-8587-C59EEC429BF1}"/>
              </a:ext>
            </a:extLst>
          </p:cNvPr>
          <p:cNvSpPr>
            <a:spLocks noGrp="1"/>
          </p:cNvSpPr>
          <p:nvPr>
            <p:ph sz="quarter" idx="20" hasCustomPrompt="1"/>
          </p:nvPr>
        </p:nvSpPr>
        <p:spPr>
          <a:xfrm>
            <a:off x="6620367" y="2340110"/>
            <a:ext cx="5010912" cy="3679381"/>
          </a:xfrm>
        </p:spPr>
        <p:txBody>
          <a:bodyPr/>
          <a:lstStyle>
            <a:lvl1pPr marL="0" indent="0">
              <a:buFont typeface="Arial" panose="020B0604020202020204" pitchFamily="34" charset="0"/>
              <a:buChar char="​"/>
              <a:defRPr sz="1200"/>
            </a:lvl1pPr>
            <a:lvl2pPr marL="231769" indent="-231769">
              <a:defRPr sz="1200"/>
            </a:lvl2pPr>
            <a:lvl3pPr marL="457189" indent="-225420">
              <a:defRPr sz="1200"/>
            </a:lvl3pPr>
            <a:lvl4pPr marL="688957" indent="-231769">
              <a:defRPr sz="1200"/>
            </a:lvl4pPr>
            <a:lvl5pPr marL="914377" indent="-225420">
              <a:defRPr sz="1200"/>
            </a:lvl5pPr>
          </a:lstStyle>
          <a:p>
            <a:pPr lvl="0"/>
            <a:r>
              <a:rPr lang="en-US"/>
              <a:t>[Click to add non-bullet paragraph text]</a:t>
            </a:r>
          </a:p>
          <a:p>
            <a:pPr lvl="1"/>
            <a:r>
              <a:rPr lang="en-US"/>
              <a:t>Second level</a:t>
            </a:r>
          </a:p>
          <a:p>
            <a:pPr lvl="2"/>
            <a:r>
              <a:rPr lang="en-US"/>
              <a:t>Third level</a:t>
            </a:r>
          </a:p>
          <a:p>
            <a:pPr lvl="3"/>
            <a:r>
              <a:rPr lang="en-US"/>
              <a:t>Fourth level</a:t>
            </a:r>
          </a:p>
          <a:p>
            <a:pPr lvl="4"/>
            <a:r>
              <a:rPr lang="en-US"/>
              <a:t>Fifth level</a:t>
            </a:r>
          </a:p>
        </p:txBody>
      </p:sp>
      <p:sp>
        <p:nvSpPr>
          <p:cNvPr id="6" name="Title 5">
            <a:extLst>
              <a:ext uri="{FF2B5EF4-FFF2-40B4-BE49-F238E27FC236}">
                <a16:creationId xmlns:a16="http://schemas.microsoft.com/office/drawing/2014/main" id="{52EC4F50-33EE-43C0-91C4-0E81E34B8F09}"/>
              </a:ext>
            </a:extLst>
          </p:cNvPr>
          <p:cNvSpPr>
            <a:spLocks noGrp="1"/>
          </p:cNvSpPr>
          <p:nvPr>
            <p:ph type="title" hasCustomPrompt="1"/>
          </p:nvPr>
        </p:nvSpPr>
        <p:spPr>
          <a:xfrm>
            <a:off x="567039" y="652076"/>
            <a:ext cx="11064788" cy="399879"/>
          </a:xfrm>
        </p:spPr>
        <p:txBody>
          <a:bodyPr/>
          <a:lstStyle/>
          <a:p>
            <a:r>
              <a:rPr lang="en-US"/>
              <a:t>[Headline]</a:t>
            </a:r>
          </a:p>
        </p:txBody>
      </p:sp>
      <p:sp>
        <p:nvSpPr>
          <p:cNvPr id="17" name="Subtitle">
            <a:extLst>
              <a:ext uri="{FF2B5EF4-FFF2-40B4-BE49-F238E27FC236}">
                <a16:creationId xmlns:a16="http://schemas.microsoft.com/office/drawing/2014/main" id="{C4A7AD32-F8CA-4312-96A0-150415233B08}"/>
              </a:ext>
            </a:extLst>
          </p:cNvPr>
          <p:cNvSpPr>
            <a:spLocks noGrp="1"/>
          </p:cNvSpPr>
          <p:nvPr>
            <p:ph type="body" sz="quarter" idx="14" hasCustomPrompt="1"/>
          </p:nvPr>
        </p:nvSpPr>
        <p:spPr>
          <a:xfrm>
            <a:off x="567039" y="1058237"/>
            <a:ext cx="11064240" cy="493776"/>
          </a:xfrm>
        </p:spPr>
        <p:txBody>
          <a:bodyPr>
            <a:noAutofit/>
          </a:bodyPr>
          <a:lstStyle>
            <a:lvl1pPr marL="0" indent="0">
              <a:buNone/>
              <a:defRPr sz="1800">
                <a:latin typeface="+mj-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[Sub-headline]</a:t>
            </a:r>
          </a:p>
        </p:txBody>
      </p:sp>
      <p:sp>
        <p:nvSpPr>
          <p:cNvPr id="13" name="Text Placeholder 11">
            <a:extLst>
              <a:ext uri="{FF2B5EF4-FFF2-40B4-BE49-F238E27FC236}">
                <a16:creationId xmlns:a16="http://schemas.microsoft.com/office/drawing/2014/main" id="{EB2DECFA-B61D-4F4D-B7D8-5CE42C12819D}"/>
              </a:ext>
            </a:extLst>
          </p:cNvPr>
          <p:cNvSpPr>
            <a:spLocks noGrp="1"/>
          </p:cNvSpPr>
          <p:nvPr>
            <p:ph type="body" sz="quarter" idx="15" hasCustomPrompt="1"/>
          </p:nvPr>
        </p:nvSpPr>
        <p:spPr>
          <a:xfrm>
            <a:off x="567039" y="5687047"/>
            <a:ext cx="11060912" cy="332755"/>
          </a:xfrm>
        </p:spPr>
        <p:txBody>
          <a:bodyPr tIns="0" bIns="0" anchor="b"/>
          <a:lstStyle>
            <a:lvl1pPr marL="0" indent="0">
              <a:lnSpc>
                <a:spcPct val="70000"/>
              </a:lnSpc>
              <a:spcBef>
                <a:spcPts val="0"/>
              </a:spcBef>
              <a:spcAft>
                <a:spcPts val="200"/>
              </a:spcAft>
              <a:buSzPct val="25000"/>
              <a:buFont typeface="Arial" panose="020B0604020202020204" pitchFamily="34" charset="0"/>
              <a:buNone/>
              <a:defRPr sz="700">
                <a:latin typeface="+mn-lt"/>
              </a:defRPr>
            </a:lvl1pPr>
            <a:lvl2pPr marL="169858" indent="-112711">
              <a:lnSpc>
                <a:spcPct val="70000"/>
              </a:lnSpc>
              <a:spcBef>
                <a:spcPts val="0"/>
              </a:spcBef>
              <a:buFont typeface="Arial" panose="020B0604020202020204" pitchFamily="34" charset="0"/>
              <a:buChar char="•"/>
              <a:defRPr sz="900">
                <a:latin typeface="+mn-lt"/>
              </a:defRPr>
            </a:lvl2pPr>
            <a:lvl3pPr marL="341303" indent="0">
              <a:buNone/>
              <a:defRPr/>
            </a:lvl3pPr>
          </a:lstStyle>
          <a:p>
            <a:pPr lvl="0"/>
            <a:r>
              <a:rPr lang="en-US"/>
              <a:t>[Source / Legal disclaimer]</a:t>
            </a:r>
          </a:p>
        </p:txBody>
      </p:sp>
    </p:spTree>
    <p:extLst>
      <p:ext uri="{BB962C8B-B14F-4D97-AF65-F5344CB8AC3E}">
        <p14:creationId xmlns:p14="http://schemas.microsoft.com/office/powerpoint/2010/main" val="1214369420"/>
      </p:ext>
    </p:extLst>
  </p:cSld>
  <p:clrMapOvr>
    <a:masterClrMapping/>
  </p:clrMapOvr>
  <p:extLst>
    <p:ext uri="{DCECCB84-F9BA-43D5-87BE-67443E8EF086}">
      <p15:sldGuideLst xmlns:p15="http://schemas.microsoft.com/office/powerpoint/2012/main">
        <p15:guide id="1" orient="horz" pos="1232"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ivider 2">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13EEB24-B437-445E-BC0C-6266A645BE70}"/>
              </a:ext>
            </a:extLst>
          </p:cNvPr>
          <p:cNvSpPr>
            <a:spLocks noGrp="1"/>
          </p:cNvSpPr>
          <p:nvPr>
            <p:ph type="dt" sz="half" idx="10"/>
          </p:nvPr>
        </p:nvSpPr>
        <p:spPr/>
        <p:txBody>
          <a:bodyPr/>
          <a:lstStyle/>
          <a:p>
            <a:fld id="{1F101537-6FC9-4E0C-B846-FC7056DA5CF1}" type="datetime4">
              <a:rPr lang="en-US" smtClean="0"/>
              <a:t>September 27, 2024</a:t>
            </a:fld>
            <a:endParaRPr lang="en-US"/>
          </a:p>
        </p:txBody>
      </p:sp>
      <p:sp>
        <p:nvSpPr>
          <p:cNvPr id="4" name="Footer Placeholder 3">
            <a:extLst>
              <a:ext uri="{FF2B5EF4-FFF2-40B4-BE49-F238E27FC236}">
                <a16:creationId xmlns:a16="http://schemas.microsoft.com/office/drawing/2014/main" id="{D902682C-9645-49CB-B172-BAA7F6EF0E05}"/>
              </a:ext>
            </a:extLst>
          </p:cNvPr>
          <p:cNvSpPr>
            <a:spLocks noGrp="1"/>
          </p:cNvSpPr>
          <p:nvPr>
            <p:ph type="ftr" sz="quarter" idx="11"/>
          </p:nvPr>
        </p:nvSpPr>
        <p:spPr/>
        <p:txBody>
          <a:bodyPr/>
          <a:lstStyle/>
          <a:p>
            <a:r>
              <a:rPr lang="en-US"/>
              <a:t>S&amp;P Global Commodity Insights</a:t>
            </a:r>
          </a:p>
        </p:txBody>
      </p:sp>
      <p:sp>
        <p:nvSpPr>
          <p:cNvPr id="5" name="Slide Number Placeholder 4">
            <a:extLst>
              <a:ext uri="{FF2B5EF4-FFF2-40B4-BE49-F238E27FC236}">
                <a16:creationId xmlns:a16="http://schemas.microsoft.com/office/drawing/2014/main" id="{CC8E1BF1-FE4A-46AB-98F2-7D703B37EFBB}"/>
              </a:ext>
            </a:extLst>
          </p:cNvPr>
          <p:cNvSpPr>
            <a:spLocks noGrp="1"/>
          </p:cNvSpPr>
          <p:nvPr>
            <p:ph type="sldNum" sz="quarter" idx="12"/>
          </p:nvPr>
        </p:nvSpPr>
        <p:spPr/>
        <p:txBody>
          <a:bodyPr/>
          <a:lstStyle/>
          <a:p>
            <a:fld id="{5CFA18E4-D58E-4B28-B105-28D9665A8EBC}" type="slidenum">
              <a:rPr lang="en-US" smtClean="0"/>
              <a:pPr/>
              <a:t>‹#›</a:t>
            </a:fld>
            <a:endParaRPr lang="en-US"/>
          </a:p>
        </p:txBody>
      </p:sp>
      <p:sp>
        <p:nvSpPr>
          <p:cNvPr id="21" name="Title 1">
            <a:extLst>
              <a:ext uri="{FF2B5EF4-FFF2-40B4-BE49-F238E27FC236}">
                <a16:creationId xmlns:a16="http://schemas.microsoft.com/office/drawing/2014/main" id="{CC1BE429-C3BF-4A3B-ABAB-1DEBDFEA64A1}"/>
              </a:ext>
            </a:extLst>
          </p:cNvPr>
          <p:cNvSpPr>
            <a:spLocks noGrp="1"/>
          </p:cNvSpPr>
          <p:nvPr>
            <p:ph type="title" hasCustomPrompt="1"/>
          </p:nvPr>
        </p:nvSpPr>
        <p:spPr>
          <a:xfrm>
            <a:off x="558799" y="1955803"/>
            <a:ext cx="4059936" cy="4063999"/>
          </a:xfrm>
          <a:prstGeom prst="rect">
            <a:avLst/>
          </a:prstGeom>
        </p:spPr>
        <p:txBody>
          <a:bodyPr>
            <a:normAutofit/>
          </a:bodyPr>
          <a:lstStyle>
            <a:lvl1pPr>
              <a:defRPr sz="4000"/>
            </a:lvl1pPr>
          </a:lstStyle>
          <a:p>
            <a:r>
              <a:rPr lang="en-US"/>
              <a:t>[Add divider slide title]</a:t>
            </a:r>
          </a:p>
        </p:txBody>
      </p:sp>
      <p:sp>
        <p:nvSpPr>
          <p:cNvPr id="22" name="Text Placeholder 6">
            <a:extLst>
              <a:ext uri="{FF2B5EF4-FFF2-40B4-BE49-F238E27FC236}">
                <a16:creationId xmlns:a16="http://schemas.microsoft.com/office/drawing/2014/main" id="{DEBE0202-C83B-4CDF-99B4-51D3CE5F8F85}"/>
              </a:ext>
            </a:extLst>
          </p:cNvPr>
          <p:cNvSpPr>
            <a:spLocks noGrp="1"/>
          </p:cNvSpPr>
          <p:nvPr>
            <p:ph type="body" sz="quarter" idx="13" hasCustomPrompt="1"/>
          </p:nvPr>
        </p:nvSpPr>
        <p:spPr>
          <a:xfrm>
            <a:off x="6607175" y="1955802"/>
            <a:ext cx="5026027" cy="4249739"/>
          </a:xfrm>
        </p:spPr>
        <p:txBody>
          <a:bodyPr/>
          <a:lstStyle>
            <a:lvl1pPr marL="0" indent="0">
              <a:buNone/>
              <a:defRPr/>
            </a:lvl1pPr>
            <a:lvl2pPr marL="0" indent="0">
              <a:buNone/>
              <a:defRPr/>
            </a:lvl2pPr>
            <a:lvl3pPr marL="0" indent="0">
              <a:buNone/>
              <a:defRPr/>
            </a:lvl3pPr>
            <a:lvl4pPr marL="0" indent="0">
              <a:buNone/>
              <a:defRPr/>
            </a:lvl4pPr>
            <a:lvl5pPr marL="0" indent="0">
              <a:buNone/>
              <a:defRPr/>
            </a:lvl5pPr>
          </a:lstStyle>
          <a:p>
            <a:pPr lvl="0"/>
            <a:r>
              <a:rPr lang="en-US"/>
              <a:t>[Click to add content]</a:t>
            </a:r>
          </a:p>
        </p:txBody>
      </p:sp>
    </p:spTree>
    <p:extLst>
      <p:ext uri="{BB962C8B-B14F-4D97-AF65-F5344CB8AC3E}">
        <p14:creationId xmlns:p14="http://schemas.microsoft.com/office/powerpoint/2010/main" val="200662786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232"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ivider Photo 2">
    <p:bg>
      <p:bgRef idx="1001">
        <a:schemeClr val="bg1"/>
      </p:bgRef>
    </p:bg>
    <p:spTree>
      <p:nvGrpSpPr>
        <p:cNvPr id="1" name=""/>
        <p:cNvGrpSpPr/>
        <p:nvPr/>
      </p:nvGrpSpPr>
      <p:grpSpPr>
        <a:xfrm>
          <a:off x="0" y="0"/>
          <a:ext cx="0" cy="0"/>
          <a:chOff x="0" y="0"/>
          <a:chExt cx="0" cy="0"/>
        </a:xfrm>
      </p:grpSpPr>
      <p:sp>
        <p:nvSpPr>
          <p:cNvPr id="18" name="Picture Placeholder 6">
            <a:extLst>
              <a:ext uri="{FF2B5EF4-FFF2-40B4-BE49-F238E27FC236}">
                <a16:creationId xmlns:a16="http://schemas.microsoft.com/office/drawing/2014/main" id="{BADCD994-4FE4-4DB8-9BBD-1D4E0B4689B1}"/>
              </a:ext>
            </a:extLst>
          </p:cNvPr>
          <p:cNvSpPr>
            <a:spLocks noGrp="1"/>
          </p:cNvSpPr>
          <p:nvPr>
            <p:ph type="pic" sz="quarter" idx="15" hasCustomPrompt="1"/>
          </p:nvPr>
        </p:nvSpPr>
        <p:spPr>
          <a:xfrm>
            <a:off x="6098117" y="647700"/>
            <a:ext cx="6093883" cy="5557838"/>
          </a:xfrm>
          <a:blipFill>
            <a:blip r:embed="rId2"/>
            <a:stretch>
              <a:fillRect/>
            </a:stretch>
          </a:blipFill>
        </p:spPr>
        <p:txBody>
          <a:bodyPr anchor="ctr"/>
          <a:lstStyle>
            <a:lvl1pPr marL="0" indent="0" algn="ctr">
              <a:buNone/>
              <a:defRPr>
                <a:solidFill>
                  <a:schemeClr val="bg1"/>
                </a:solidFill>
              </a:defRPr>
            </a:lvl1pPr>
          </a:lstStyle>
          <a:p>
            <a:r>
              <a:rPr lang="en-US"/>
              <a:t>[Insert photo]</a:t>
            </a:r>
          </a:p>
        </p:txBody>
      </p:sp>
      <p:sp>
        <p:nvSpPr>
          <p:cNvPr id="2" name="Title 1">
            <a:extLst>
              <a:ext uri="{FF2B5EF4-FFF2-40B4-BE49-F238E27FC236}">
                <a16:creationId xmlns:a16="http://schemas.microsoft.com/office/drawing/2014/main" id="{6166DBEF-BFBC-41BD-92D8-7910BCE31E3B}"/>
              </a:ext>
            </a:extLst>
          </p:cNvPr>
          <p:cNvSpPr>
            <a:spLocks noGrp="1"/>
          </p:cNvSpPr>
          <p:nvPr>
            <p:ph type="title" hasCustomPrompt="1"/>
          </p:nvPr>
        </p:nvSpPr>
        <p:spPr>
          <a:xfrm>
            <a:off x="558799" y="1954213"/>
            <a:ext cx="4059936" cy="4065587"/>
          </a:xfrm>
          <a:prstGeom prst="rect">
            <a:avLst/>
          </a:prstGeom>
        </p:spPr>
        <p:txBody>
          <a:bodyPr>
            <a:normAutofit/>
          </a:bodyPr>
          <a:lstStyle>
            <a:lvl1pPr>
              <a:defRPr sz="4000"/>
            </a:lvl1pPr>
          </a:lstStyle>
          <a:p>
            <a:r>
              <a:rPr lang="en-US"/>
              <a:t>[Add divider slide title]</a:t>
            </a:r>
          </a:p>
        </p:txBody>
      </p:sp>
      <p:sp>
        <p:nvSpPr>
          <p:cNvPr id="3" name="Date Placeholder 2">
            <a:extLst>
              <a:ext uri="{FF2B5EF4-FFF2-40B4-BE49-F238E27FC236}">
                <a16:creationId xmlns:a16="http://schemas.microsoft.com/office/drawing/2014/main" id="{013EEB24-B437-445E-BC0C-6266A645BE70}"/>
              </a:ext>
            </a:extLst>
          </p:cNvPr>
          <p:cNvSpPr>
            <a:spLocks noGrp="1"/>
          </p:cNvSpPr>
          <p:nvPr>
            <p:ph type="dt" sz="half" idx="10"/>
          </p:nvPr>
        </p:nvSpPr>
        <p:spPr/>
        <p:txBody>
          <a:bodyPr/>
          <a:lstStyle/>
          <a:p>
            <a:fld id="{67F81926-DFD3-43CB-970E-BA153A2A7580}" type="datetime4">
              <a:rPr lang="en-US" smtClean="0"/>
              <a:t>September 27, 2024</a:t>
            </a:fld>
            <a:endParaRPr lang="en-US"/>
          </a:p>
        </p:txBody>
      </p:sp>
      <p:sp>
        <p:nvSpPr>
          <p:cNvPr id="4" name="Footer Placeholder 3">
            <a:extLst>
              <a:ext uri="{FF2B5EF4-FFF2-40B4-BE49-F238E27FC236}">
                <a16:creationId xmlns:a16="http://schemas.microsoft.com/office/drawing/2014/main" id="{D902682C-9645-49CB-B172-BAA7F6EF0E05}"/>
              </a:ext>
            </a:extLst>
          </p:cNvPr>
          <p:cNvSpPr>
            <a:spLocks noGrp="1"/>
          </p:cNvSpPr>
          <p:nvPr>
            <p:ph type="ftr" sz="quarter" idx="11"/>
          </p:nvPr>
        </p:nvSpPr>
        <p:spPr/>
        <p:txBody>
          <a:bodyPr/>
          <a:lstStyle/>
          <a:p>
            <a:r>
              <a:rPr lang="en-US"/>
              <a:t>S&amp;P Global Commodity Insights</a:t>
            </a:r>
          </a:p>
        </p:txBody>
      </p:sp>
      <p:sp>
        <p:nvSpPr>
          <p:cNvPr id="5" name="Slide Number Placeholder 4">
            <a:extLst>
              <a:ext uri="{FF2B5EF4-FFF2-40B4-BE49-F238E27FC236}">
                <a16:creationId xmlns:a16="http://schemas.microsoft.com/office/drawing/2014/main" id="{CC8E1BF1-FE4A-46AB-98F2-7D703B37EFBB}"/>
              </a:ext>
            </a:extLst>
          </p:cNvPr>
          <p:cNvSpPr>
            <a:spLocks noGrp="1"/>
          </p:cNvSpPr>
          <p:nvPr>
            <p:ph type="sldNum" sz="quarter" idx="12"/>
          </p:nvPr>
        </p:nvSpPr>
        <p:spPr/>
        <p:txBody>
          <a:bodyPr/>
          <a:lstStyle/>
          <a:p>
            <a:fld id="{5CFA18E4-D58E-4B28-B105-28D9665A8EBC}" type="slidenum">
              <a:rPr lang="en-US" smtClean="0"/>
              <a:pPr/>
              <a:t>‹#›</a:t>
            </a:fld>
            <a:endParaRPr lang="en-US"/>
          </a:p>
        </p:txBody>
      </p:sp>
      <p:cxnSp>
        <p:nvCxnSpPr>
          <p:cNvPr id="19" name="Straight Connector 18">
            <a:extLst>
              <a:ext uri="{FF2B5EF4-FFF2-40B4-BE49-F238E27FC236}">
                <a16:creationId xmlns:a16="http://schemas.microsoft.com/office/drawing/2014/main" id="{65F9EC67-A3A8-4754-9906-717F97AE3BD6}"/>
              </a:ext>
            </a:extLst>
          </p:cNvPr>
          <p:cNvCxnSpPr/>
          <p:nvPr userDrawn="1"/>
        </p:nvCxnSpPr>
        <p:spPr>
          <a:xfrm>
            <a:off x="-395621"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88439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232"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ivider 3">
    <p:bg>
      <p:bgPr>
        <a:solidFill>
          <a:schemeClr val="accent1"/>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045B5524-216D-4A78-AB4A-263637C3A18E}"/>
              </a:ext>
            </a:extLst>
          </p:cNvPr>
          <p:cNvGrpSpPr/>
          <p:nvPr userDrawn="1"/>
        </p:nvGrpSpPr>
        <p:grpSpPr>
          <a:xfrm>
            <a:off x="12192996" y="647702"/>
            <a:ext cx="139664" cy="5046663"/>
            <a:chOff x="12192996" y="647700"/>
            <a:chExt cx="139664" cy="5046663"/>
          </a:xfrm>
        </p:grpSpPr>
        <p:cxnSp>
          <p:nvCxnSpPr>
            <p:cNvPr id="74" name="Straight Connector 73">
              <a:extLst>
                <a:ext uri="{FF2B5EF4-FFF2-40B4-BE49-F238E27FC236}">
                  <a16:creationId xmlns:a16="http://schemas.microsoft.com/office/drawing/2014/main" id="{EF4BF149-F200-47AD-BC67-85AF2E2A1B3B}"/>
                </a:ext>
              </a:extLst>
            </p:cNvPr>
            <p:cNvCxnSpPr/>
            <p:nvPr userDrawn="1"/>
          </p:nvCxnSpPr>
          <p:spPr>
            <a:xfrm>
              <a:off x="12192996"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5" name="Group 74">
              <a:extLst>
                <a:ext uri="{FF2B5EF4-FFF2-40B4-BE49-F238E27FC236}">
                  <a16:creationId xmlns:a16="http://schemas.microsoft.com/office/drawing/2014/main" id="{4ECC84A2-2923-44D5-8969-62B0585DA274}"/>
                </a:ext>
              </a:extLst>
            </p:cNvPr>
            <p:cNvGrpSpPr/>
            <p:nvPr userDrawn="1"/>
          </p:nvGrpSpPr>
          <p:grpSpPr>
            <a:xfrm>
              <a:off x="12202508" y="647700"/>
              <a:ext cx="130152" cy="5046663"/>
              <a:chOff x="12202508" y="647700"/>
              <a:chExt cx="130152" cy="5046663"/>
            </a:xfrm>
          </p:grpSpPr>
          <p:cxnSp>
            <p:nvCxnSpPr>
              <p:cNvPr id="76" name="Straight Connector 75">
                <a:extLst>
                  <a:ext uri="{FF2B5EF4-FFF2-40B4-BE49-F238E27FC236}">
                    <a16:creationId xmlns:a16="http://schemas.microsoft.com/office/drawing/2014/main" id="{0F04747B-AE26-463E-AAE5-A13D5CCAB5D5}"/>
                  </a:ext>
                </a:extLst>
              </p:cNvPr>
              <p:cNvCxnSpPr/>
              <p:nvPr userDrawn="1"/>
            </p:nvCxnSpPr>
            <p:spPr>
              <a:xfrm>
                <a:off x="12202508"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3C6FCEE7-38DD-4610-96B3-849F2E459B90}"/>
                  </a:ext>
                </a:extLst>
              </p:cNvPr>
              <p:cNvCxnSpPr/>
              <p:nvPr userDrawn="1"/>
            </p:nvCxnSpPr>
            <p:spPr>
              <a:xfrm>
                <a:off x="12202508"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3B46F845-6532-436C-BFCC-92ED8CA28AE1}"/>
                  </a:ext>
                </a:extLst>
              </p:cNvPr>
              <p:cNvCxnSpPr/>
              <p:nvPr userDrawn="1"/>
            </p:nvCxnSpPr>
            <p:spPr>
              <a:xfrm>
                <a:off x="12202508"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71967DD-4E94-4FD5-BE84-9BB9A6E6F41E}"/>
                  </a:ext>
                </a:extLst>
              </p:cNvPr>
              <p:cNvCxnSpPr/>
              <p:nvPr userDrawn="1"/>
            </p:nvCxnSpPr>
            <p:spPr>
              <a:xfrm>
                <a:off x="12202508"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B15AF121-2A0C-4DC3-ABA3-9558041FD4E9}"/>
                  </a:ext>
                </a:extLst>
              </p:cNvPr>
              <p:cNvCxnSpPr/>
              <p:nvPr userDrawn="1"/>
            </p:nvCxnSpPr>
            <p:spPr>
              <a:xfrm>
                <a:off x="12202508"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81" name="Group 80">
            <a:extLst>
              <a:ext uri="{FF2B5EF4-FFF2-40B4-BE49-F238E27FC236}">
                <a16:creationId xmlns:a16="http://schemas.microsoft.com/office/drawing/2014/main" id="{F3964BC1-184A-4956-8E28-02E6B69A60C9}"/>
              </a:ext>
            </a:extLst>
          </p:cNvPr>
          <p:cNvGrpSpPr/>
          <p:nvPr userDrawn="1"/>
        </p:nvGrpSpPr>
        <p:grpSpPr>
          <a:xfrm>
            <a:off x="-130152" y="647702"/>
            <a:ext cx="130152" cy="5046663"/>
            <a:chOff x="-130152" y="647700"/>
            <a:chExt cx="130152" cy="5046663"/>
          </a:xfrm>
        </p:grpSpPr>
        <p:cxnSp>
          <p:nvCxnSpPr>
            <p:cNvPr id="82" name="Straight Connector 81">
              <a:extLst>
                <a:ext uri="{FF2B5EF4-FFF2-40B4-BE49-F238E27FC236}">
                  <a16:creationId xmlns:a16="http://schemas.microsoft.com/office/drawing/2014/main" id="{9537BF68-E597-42EB-B049-C709C48ED623}"/>
                </a:ext>
              </a:extLst>
            </p:cNvPr>
            <p:cNvCxnSpPr/>
            <p:nvPr userDrawn="1"/>
          </p:nvCxnSpPr>
          <p:spPr>
            <a:xfrm>
              <a:off x="-130152"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D0F21424-DF2F-40FA-A256-214AF4A2F1D9}"/>
                </a:ext>
              </a:extLst>
            </p:cNvPr>
            <p:cNvCxnSpPr/>
            <p:nvPr userDrawn="1"/>
          </p:nvCxnSpPr>
          <p:spPr>
            <a:xfrm>
              <a:off x="-130152"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2B7296B3-6E7F-4B5F-BEA7-5468FFFB7F4F}"/>
                </a:ext>
              </a:extLst>
            </p:cNvPr>
            <p:cNvCxnSpPr/>
            <p:nvPr userDrawn="1"/>
          </p:nvCxnSpPr>
          <p:spPr>
            <a:xfrm>
              <a:off x="-130152"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89F0864F-6E9B-4645-BB2F-BAA4CCC195EC}"/>
                </a:ext>
              </a:extLst>
            </p:cNvPr>
            <p:cNvCxnSpPr/>
            <p:nvPr userDrawn="1"/>
          </p:nvCxnSpPr>
          <p:spPr>
            <a:xfrm>
              <a:off x="-130152"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64BC1142-2DA1-4992-8C40-5FC817AD93CE}"/>
                </a:ext>
              </a:extLst>
            </p:cNvPr>
            <p:cNvCxnSpPr/>
            <p:nvPr userDrawn="1"/>
          </p:nvCxnSpPr>
          <p:spPr>
            <a:xfrm>
              <a:off x="-130152"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541AA18C-E6A5-4C9F-8FD8-D09D176CD174}"/>
                </a:ext>
              </a:extLst>
            </p:cNvPr>
            <p:cNvCxnSpPr/>
            <p:nvPr userDrawn="1"/>
          </p:nvCxnSpPr>
          <p:spPr>
            <a:xfrm>
              <a:off x="-130152"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 name="Date Placeholder 2">
            <a:extLst>
              <a:ext uri="{FF2B5EF4-FFF2-40B4-BE49-F238E27FC236}">
                <a16:creationId xmlns:a16="http://schemas.microsoft.com/office/drawing/2014/main" id="{013EEB24-B437-445E-BC0C-6266A645BE70}"/>
              </a:ext>
            </a:extLst>
          </p:cNvPr>
          <p:cNvSpPr>
            <a:spLocks noGrp="1"/>
          </p:cNvSpPr>
          <p:nvPr>
            <p:ph type="dt" sz="half" idx="10"/>
          </p:nvPr>
        </p:nvSpPr>
        <p:spPr/>
        <p:txBody>
          <a:bodyPr/>
          <a:lstStyle/>
          <a:p>
            <a:fld id="{2B76E7FF-9DF0-4D63-BFAB-A6CAFC7C96C7}" type="datetime4">
              <a:rPr lang="en-US" smtClean="0"/>
              <a:t>September 27, 2024</a:t>
            </a:fld>
            <a:endParaRPr lang="en-US"/>
          </a:p>
        </p:txBody>
      </p:sp>
      <p:sp>
        <p:nvSpPr>
          <p:cNvPr id="4" name="Footer Placeholder 3">
            <a:extLst>
              <a:ext uri="{FF2B5EF4-FFF2-40B4-BE49-F238E27FC236}">
                <a16:creationId xmlns:a16="http://schemas.microsoft.com/office/drawing/2014/main" id="{D902682C-9645-49CB-B172-BAA7F6EF0E05}"/>
              </a:ext>
            </a:extLst>
          </p:cNvPr>
          <p:cNvSpPr>
            <a:spLocks noGrp="1"/>
          </p:cNvSpPr>
          <p:nvPr>
            <p:ph type="ftr" sz="quarter" idx="11"/>
          </p:nvPr>
        </p:nvSpPr>
        <p:spPr/>
        <p:txBody>
          <a:bodyPr/>
          <a:lstStyle/>
          <a:p>
            <a:r>
              <a:rPr lang="en-US"/>
              <a:t>S&amp;P Global Commodity Insights</a:t>
            </a:r>
          </a:p>
        </p:txBody>
      </p:sp>
      <p:sp>
        <p:nvSpPr>
          <p:cNvPr id="5" name="Slide Number Placeholder 4">
            <a:extLst>
              <a:ext uri="{FF2B5EF4-FFF2-40B4-BE49-F238E27FC236}">
                <a16:creationId xmlns:a16="http://schemas.microsoft.com/office/drawing/2014/main" id="{CC8E1BF1-FE4A-46AB-98F2-7D703B37EFBB}"/>
              </a:ext>
            </a:extLst>
          </p:cNvPr>
          <p:cNvSpPr>
            <a:spLocks noGrp="1"/>
          </p:cNvSpPr>
          <p:nvPr>
            <p:ph type="sldNum" sz="quarter" idx="12"/>
          </p:nvPr>
        </p:nvSpPr>
        <p:spPr/>
        <p:txBody>
          <a:bodyPr/>
          <a:lstStyle/>
          <a:p>
            <a:fld id="{5CFA18E4-D58E-4B28-B105-28D9665A8EBC}" type="slidenum">
              <a:rPr lang="en-US" smtClean="0"/>
              <a:pPr/>
              <a:t>‹#›</a:t>
            </a:fld>
            <a:endParaRPr lang="en-US"/>
          </a:p>
        </p:txBody>
      </p:sp>
      <p:sp>
        <p:nvSpPr>
          <p:cNvPr id="19" name="Title 1">
            <a:extLst>
              <a:ext uri="{FF2B5EF4-FFF2-40B4-BE49-F238E27FC236}">
                <a16:creationId xmlns:a16="http://schemas.microsoft.com/office/drawing/2014/main" id="{95501395-6232-4D37-BBF0-E0A18B0CF430}"/>
              </a:ext>
            </a:extLst>
          </p:cNvPr>
          <p:cNvSpPr>
            <a:spLocks noGrp="1"/>
          </p:cNvSpPr>
          <p:nvPr>
            <p:ph type="title" hasCustomPrompt="1"/>
          </p:nvPr>
        </p:nvSpPr>
        <p:spPr>
          <a:xfrm>
            <a:off x="558799" y="1955801"/>
            <a:ext cx="4059936" cy="4063996"/>
          </a:xfrm>
          <a:prstGeom prst="rect">
            <a:avLst/>
          </a:prstGeom>
        </p:spPr>
        <p:txBody>
          <a:bodyPr>
            <a:normAutofit/>
          </a:bodyPr>
          <a:lstStyle>
            <a:lvl1pPr>
              <a:defRPr sz="4000"/>
            </a:lvl1pPr>
          </a:lstStyle>
          <a:p>
            <a:r>
              <a:rPr lang="en-US"/>
              <a:t>[Add divider slide title]</a:t>
            </a:r>
          </a:p>
        </p:txBody>
      </p:sp>
      <p:sp>
        <p:nvSpPr>
          <p:cNvPr id="20" name="Text Placeholder 6">
            <a:extLst>
              <a:ext uri="{FF2B5EF4-FFF2-40B4-BE49-F238E27FC236}">
                <a16:creationId xmlns:a16="http://schemas.microsoft.com/office/drawing/2014/main" id="{66D505EF-31B6-40FB-9F74-E5C91F0D33DE}"/>
              </a:ext>
            </a:extLst>
          </p:cNvPr>
          <p:cNvSpPr>
            <a:spLocks noGrp="1"/>
          </p:cNvSpPr>
          <p:nvPr>
            <p:ph type="body" sz="quarter" idx="13" hasCustomPrompt="1"/>
          </p:nvPr>
        </p:nvSpPr>
        <p:spPr>
          <a:xfrm>
            <a:off x="6607175" y="1955801"/>
            <a:ext cx="5026027" cy="4064000"/>
          </a:xfrm>
        </p:spPr>
        <p:txBody>
          <a:bodyPr/>
          <a:lstStyle>
            <a:lvl1pPr marL="0" indent="0">
              <a:buNone/>
              <a:defRPr/>
            </a:lvl1pPr>
            <a:lvl2pPr marL="0" indent="0">
              <a:buNone/>
              <a:defRPr/>
            </a:lvl2pPr>
            <a:lvl3pPr marL="0" indent="0">
              <a:buNone/>
              <a:defRPr/>
            </a:lvl3pPr>
            <a:lvl4pPr marL="0" indent="0">
              <a:buNone/>
              <a:defRPr/>
            </a:lvl4pPr>
            <a:lvl5pPr marL="0" indent="0">
              <a:buNone/>
              <a:defRPr/>
            </a:lvl5pPr>
          </a:lstStyle>
          <a:p>
            <a:pPr lvl="0"/>
            <a:r>
              <a:rPr lang="en-US"/>
              <a:t>[Click to add content]</a:t>
            </a:r>
          </a:p>
        </p:txBody>
      </p:sp>
      <p:cxnSp>
        <p:nvCxnSpPr>
          <p:cNvPr id="21" name="Straight Connector 20">
            <a:extLst>
              <a:ext uri="{FF2B5EF4-FFF2-40B4-BE49-F238E27FC236}">
                <a16:creationId xmlns:a16="http://schemas.microsoft.com/office/drawing/2014/main" id="{E56828AC-076E-459F-B356-BF9CC2CA83C4}"/>
              </a:ext>
            </a:extLst>
          </p:cNvPr>
          <p:cNvCxnSpPr/>
          <p:nvPr userDrawn="1"/>
        </p:nvCxnSpPr>
        <p:spPr>
          <a:xfrm>
            <a:off x="-395621"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A4CFD94-8A25-44F2-A9B1-C103181A7F4C}"/>
              </a:ext>
            </a:extLst>
          </p:cNvPr>
          <p:cNvCxnSpPr/>
          <p:nvPr userDrawn="1"/>
        </p:nvCxnSpPr>
        <p:spPr>
          <a:xfrm>
            <a:off x="12192000"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986A3D48-0AA2-49E7-B234-35F7F18AFCFF}"/>
              </a:ext>
            </a:extLst>
          </p:cNvPr>
          <p:cNvSpPr txBox="1"/>
          <p:nvPr userDrawn="1"/>
        </p:nvSpPr>
        <p:spPr>
          <a:xfrm>
            <a:off x="12287024" y="6093490"/>
            <a:ext cx="1236181" cy="142555"/>
          </a:xfrm>
          <a:prstGeom prst="rect">
            <a:avLst/>
          </a:prstGeom>
          <a:noFill/>
        </p:spPr>
        <p:txBody>
          <a:bodyPr wrap="square" lIns="0" tIns="0" rIns="0" bIns="0" rtlCol="0">
            <a:noAutofit/>
          </a:bodyPr>
          <a:lstStyle/>
          <a:p>
            <a:pPr algn="l"/>
            <a:r>
              <a:rPr lang="en-US" sz="700">
                <a:solidFill>
                  <a:schemeClr val="bg2">
                    <a:lumMod val="50000"/>
                  </a:schemeClr>
                </a:solidFill>
                <a:latin typeface="+mn-lt"/>
              </a:rPr>
              <a:t>No content below the line</a:t>
            </a:r>
          </a:p>
        </p:txBody>
      </p:sp>
      <p:sp>
        <p:nvSpPr>
          <p:cNvPr id="24" name="TextBox 23">
            <a:extLst>
              <a:ext uri="{FF2B5EF4-FFF2-40B4-BE49-F238E27FC236}">
                <a16:creationId xmlns:a16="http://schemas.microsoft.com/office/drawing/2014/main" id="{80B7583B-C91F-47DA-9CA6-484BACFFDBD0}"/>
              </a:ext>
            </a:extLst>
          </p:cNvPr>
          <p:cNvSpPr txBox="1"/>
          <p:nvPr userDrawn="1"/>
        </p:nvSpPr>
        <p:spPr>
          <a:xfrm>
            <a:off x="-1162279" y="6084781"/>
            <a:ext cx="1082336" cy="142555"/>
          </a:xfrm>
          <a:prstGeom prst="rect">
            <a:avLst/>
          </a:prstGeom>
          <a:noFill/>
        </p:spPr>
        <p:txBody>
          <a:bodyPr wrap="square" lIns="0" tIns="0" rIns="0" bIns="0" rtlCol="0">
            <a:noAutofit/>
          </a:bodyPr>
          <a:lstStyle/>
          <a:p>
            <a:pPr algn="r"/>
            <a:r>
              <a:rPr lang="en-US" sz="700">
                <a:solidFill>
                  <a:schemeClr val="bg2">
                    <a:lumMod val="50000"/>
                  </a:schemeClr>
                </a:solidFill>
                <a:latin typeface="+mn-lt"/>
              </a:rPr>
              <a:t>No content below the line</a:t>
            </a:r>
          </a:p>
        </p:txBody>
      </p:sp>
      <p:grpSp>
        <p:nvGrpSpPr>
          <p:cNvPr id="64" name="Group 63">
            <a:extLst>
              <a:ext uri="{FF2B5EF4-FFF2-40B4-BE49-F238E27FC236}">
                <a16:creationId xmlns:a16="http://schemas.microsoft.com/office/drawing/2014/main" id="{7CBE0426-684F-494A-AEDB-755BADFC98C3}"/>
              </a:ext>
            </a:extLst>
          </p:cNvPr>
          <p:cNvGrpSpPr/>
          <p:nvPr userDrawn="1"/>
        </p:nvGrpSpPr>
        <p:grpSpPr>
          <a:xfrm>
            <a:off x="-1325" y="6871035"/>
            <a:ext cx="12192000" cy="143299"/>
            <a:chOff x="-1325" y="6871033"/>
            <a:chExt cx="12192000" cy="143299"/>
          </a:xfrm>
        </p:grpSpPr>
        <p:sp>
          <p:nvSpPr>
            <p:cNvPr id="65" name="Rectangle 64">
              <a:extLst>
                <a:ext uri="{FF2B5EF4-FFF2-40B4-BE49-F238E27FC236}">
                  <a16:creationId xmlns:a16="http://schemas.microsoft.com/office/drawing/2014/main" id="{5E53CD89-4186-4F80-AE8B-ABB24D95C3C9}"/>
                </a:ext>
              </a:extLst>
            </p:cNvPr>
            <p:cNvSpPr/>
            <p:nvPr userDrawn="1"/>
          </p:nvSpPr>
          <p:spPr>
            <a:xfrm>
              <a:off x="-1325" y="6871033"/>
              <a:ext cx="12192000" cy="143299"/>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r"/>
              <a:r>
                <a:rPr lang="en-US" sz="600" b="0" baseline="0">
                  <a:solidFill>
                    <a:srgbClr val="000000"/>
                  </a:solidFill>
                </a:rPr>
                <a:t>Default Footer text on all slides is “S&amp;P Global Commodity Insights” </a:t>
              </a:r>
              <a:r>
                <a:rPr lang="en-US" sz="600" b="1" baseline="0">
                  <a:solidFill>
                    <a:srgbClr val="000000"/>
                  </a:solidFill>
                </a:rPr>
                <a:t>– to change / remove use </a:t>
              </a:r>
              <a:r>
                <a:rPr lang="en-US" sz="600" baseline="0">
                  <a:solidFill>
                    <a:srgbClr val="000000"/>
                  </a:solidFill>
                </a:rPr>
                <a:t>Insert Tab </a:t>
              </a:r>
              <a:r>
                <a:rPr lang="en-US" sz="600" baseline="0">
                  <a:solidFill>
                    <a:srgbClr val="000000"/>
                  </a:solidFill>
                  <a:sym typeface="Wingdings 3" panose="05040102010807070707" pitchFamily="18" charset="2"/>
                </a:rPr>
                <a:t> Header &amp; Footer Enter / change text  Click Apply All. </a:t>
              </a:r>
              <a:endParaRPr lang="en-US" sz="600" baseline="0">
                <a:solidFill>
                  <a:srgbClr val="000000"/>
                </a:solidFill>
              </a:endParaRPr>
            </a:p>
          </p:txBody>
        </p:sp>
        <p:sp>
          <p:nvSpPr>
            <p:cNvPr id="66" name="Rectangle 65">
              <a:extLst>
                <a:ext uri="{FF2B5EF4-FFF2-40B4-BE49-F238E27FC236}">
                  <a16:creationId xmlns:a16="http://schemas.microsoft.com/office/drawing/2014/main" id="{4A22A1F2-BED1-47C3-A642-FCE4072FDB9E}"/>
                </a:ext>
              </a:extLst>
            </p:cNvPr>
            <p:cNvSpPr/>
            <p:nvPr userDrawn="1"/>
          </p:nvSpPr>
          <p:spPr>
            <a:xfrm>
              <a:off x="-1325" y="6871033"/>
              <a:ext cx="6477571" cy="143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600" b="0" baseline="0">
                  <a:solidFill>
                    <a:srgbClr val="000000"/>
                  </a:solidFill>
                </a:rPr>
                <a:t>Always copy slides into a new presentation using </a:t>
              </a:r>
              <a:r>
                <a:rPr lang="en-US" sz="600" b="1" baseline="0">
                  <a:solidFill>
                    <a:srgbClr val="000000"/>
                  </a:solidFill>
                </a:rPr>
                <a:t>Paste Options / Paste  Special </a:t>
              </a:r>
              <a:r>
                <a:rPr lang="en-US" sz="600" b="1" baseline="0">
                  <a:solidFill>
                    <a:srgbClr val="000000"/>
                  </a:solidFill>
                  <a:sym typeface="Wingdings 3" panose="05040102010807070707" pitchFamily="18" charset="2"/>
                </a:rPr>
                <a:t> Use Destination Theme</a:t>
              </a:r>
              <a:endParaRPr lang="en-US" sz="600" baseline="0">
                <a:solidFill>
                  <a:srgbClr val="000000"/>
                </a:solidFill>
              </a:endParaRPr>
            </a:p>
          </p:txBody>
        </p:sp>
      </p:grpSp>
      <p:sp>
        <p:nvSpPr>
          <p:cNvPr id="67" name="Rectangle 66">
            <a:extLst>
              <a:ext uri="{FF2B5EF4-FFF2-40B4-BE49-F238E27FC236}">
                <a16:creationId xmlns:a16="http://schemas.microsoft.com/office/drawing/2014/main" id="{DD606F6C-32FA-4265-80F7-6513355A58F6}"/>
              </a:ext>
            </a:extLst>
          </p:cNvPr>
          <p:cNvSpPr/>
          <p:nvPr userDrawn="1"/>
        </p:nvSpPr>
        <p:spPr>
          <a:xfrm>
            <a:off x="-1352482" y="-10546"/>
            <a:ext cx="1272540" cy="970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a:solidFill>
                <a:srgbClr val="000000"/>
              </a:solidFill>
            </a:endParaRPr>
          </a:p>
        </p:txBody>
      </p:sp>
      <p:sp>
        <p:nvSpPr>
          <p:cNvPr id="68" name="Rectangle 67">
            <a:extLst>
              <a:ext uri="{FF2B5EF4-FFF2-40B4-BE49-F238E27FC236}">
                <a16:creationId xmlns:a16="http://schemas.microsoft.com/office/drawing/2014/main" id="{C8975DE4-5B78-424F-BAC1-7145393C42A1}"/>
              </a:ext>
            </a:extLst>
          </p:cNvPr>
          <p:cNvSpPr/>
          <p:nvPr userDrawn="1"/>
        </p:nvSpPr>
        <p:spPr>
          <a:xfrm>
            <a:off x="12257315" y="-10546"/>
            <a:ext cx="1272540" cy="970953"/>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a:solidFill>
                  <a:srgbClr val="000000"/>
                </a:solidFill>
              </a:rPr>
              <a:t>When adding colors, </a:t>
            </a:r>
            <a:r>
              <a:rPr lang="en-US" sz="800" b="1">
                <a:solidFill>
                  <a:srgbClr val="000000"/>
                </a:solidFill>
              </a:rPr>
              <a:t>don’t use the variants or the Standard Colors </a:t>
            </a:r>
            <a:r>
              <a:rPr lang="en-US" sz="800">
                <a:solidFill>
                  <a:srgbClr val="000000"/>
                </a:solidFill>
              </a:rPr>
              <a:t>of the Theme Colors. </a:t>
            </a:r>
          </a:p>
          <a:p>
            <a:pPr algn="l">
              <a:lnSpc>
                <a:spcPct val="90000"/>
              </a:lnSpc>
              <a:spcBef>
                <a:spcPts val="600"/>
              </a:spcBef>
            </a:pPr>
            <a:r>
              <a:rPr lang="en-US" sz="800">
                <a:solidFill>
                  <a:srgbClr val="000000"/>
                </a:solidFill>
              </a:rPr>
              <a:t>Only use the </a:t>
            </a:r>
            <a:r>
              <a:rPr lang="en-US" sz="800" b="1">
                <a:solidFill>
                  <a:srgbClr val="000000"/>
                </a:solidFill>
              </a:rPr>
              <a:t>Data Visualization colors </a:t>
            </a:r>
            <a:r>
              <a:rPr lang="en-US" sz="800">
                <a:solidFill>
                  <a:srgbClr val="000000"/>
                </a:solidFill>
              </a:rPr>
              <a:t>for charts. </a:t>
            </a:r>
          </a:p>
        </p:txBody>
      </p:sp>
      <p:grpSp>
        <p:nvGrpSpPr>
          <p:cNvPr id="69" name="Group 68">
            <a:extLst>
              <a:ext uri="{FF2B5EF4-FFF2-40B4-BE49-F238E27FC236}">
                <a16:creationId xmlns:a16="http://schemas.microsoft.com/office/drawing/2014/main" id="{BE47EEF4-19DD-4F77-901A-690B58D16393}"/>
              </a:ext>
            </a:extLst>
          </p:cNvPr>
          <p:cNvGrpSpPr/>
          <p:nvPr userDrawn="1"/>
        </p:nvGrpSpPr>
        <p:grpSpPr>
          <a:xfrm>
            <a:off x="12257315" y="1051487"/>
            <a:ext cx="1272540" cy="3085386"/>
            <a:chOff x="12257314" y="1051487"/>
            <a:chExt cx="1272540" cy="3085386"/>
          </a:xfrm>
        </p:grpSpPr>
        <p:sp>
          <p:nvSpPr>
            <p:cNvPr id="70" name="Rectangle 69">
              <a:extLst>
                <a:ext uri="{FF2B5EF4-FFF2-40B4-BE49-F238E27FC236}">
                  <a16:creationId xmlns:a16="http://schemas.microsoft.com/office/drawing/2014/main" id="{35FCC5E7-2F86-4825-8AB1-652256ADD117}"/>
                </a:ext>
              </a:extLst>
            </p:cNvPr>
            <p:cNvSpPr/>
            <p:nvPr userDrawn="1"/>
          </p:nvSpPr>
          <p:spPr>
            <a:xfrm>
              <a:off x="12257314" y="1051487"/>
              <a:ext cx="1272540" cy="3085386"/>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a:solidFill>
                  <a:schemeClr val="tx1"/>
                </a:solidFill>
              </a:endParaRPr>
            </a:p>
          </p:txBody>
        </p:sp>
        <p:sp>
          <p:nvSpPr>
            <p:cNvPr id="71" name="TextBox 70">
              <a:extLst>
                <a:ext uri="{FF2B5EF4-FFF2-40B4-BE49-F238E27FC236}">
                  <a16:creationId xmlns:a16="http://schemas.microsoft.com/office/drawing/2014/main" id="{A4DC5CD3-5C73-423C-8C95-F16470101114}"/>
                </a:ext>
              </a:extLst>
            </p:cNvPr>
            <p:cNvSpPr txBox="1"/>
            <p:nvPr userDrawn="1"/>
          </p:nvSpPr>
          <p:spPr>
            <a:xfrm>
              <a:off x="12494753" y="3360230"/>
              <a:ext cx="841983" cy="290849"/>
            </a:xfrm>
            <a:prstGeom prst="rect">
              <a:avLst/>
            </a:prstGeom>
            <a:noFill/>
          </p:spPr>
          <p:txBody>
            <a:bodyPr wrap="square" lIns="0" tIns="0" rIns="0" bIns="0" rtlCol="0">
              <a:spAutoFit/>
            </a:bodyPr>
            <a:lstStyle/>
            <a:p>
              <a:pPr algn="l">
                <a:lnSpc>
                  <a:spcPct val="90000"/>
                </a:lnSpc>
              </a:pPr>
              <a:r>
                <a:rPr lang="en-US" sz="700" b="1">
                  <a:solidFill>
                    <a:srgbClr val="000000"/>
                  </a:solidFill>
                </a:rPr>
                <a:t>Data Visualization colors in correct order. </a:t>
              </a:r>
            </a:p>
          </p:txBody>
        </p:sp>
        <p:sp>
          <p:nvSpPr>
            <p:cNvPr id="72" name="Freeform: Shape 71">
              <a:extLst>
                <a:ext uri="{FF2B5EF4-FFF2-40B4-BE49-F238E27FC236}">
                  <a16:creationId xmlns:a16="http://schemas.microsoft.com/office/drawing/2014/main" id="{BCF35F30-B114-45EA-9B02-8A146E3B4DF0}"/>
                </a:ext>
              </a:extLst>
            </p:cNvPr>
            <p:cNvSpPr/>
            <p:nvPr userDrawn="1"/>
          </p:nvSpPr>
          <p:spPr>
            <a:xfrm>
              <a:off x="12292693" y="2388620"/>
              <a:ext cx="166007" cy="10126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8" name="TextBox 87">
              <a:extLst>
                <a:ext uri="{FF2B5EF4-FFF2-40B4-BE49-F238E27FC236}">
                  <a16:creationId xmlns:a16="http://schemas.microsoft.com/office/drawing/2014/main" id="{D8605FE1-3AFA-4AB6-A838-9252A667B825}"/>
                </a:ext>
              </a:extLst>
            </p:cNvPr>
            <p:cNvSpPr txBox="1"/>
            <p:nvPr userDrawn="1"/>
          </p:nvSpPr>
          <p:spPr>
            <a:xfrm>
              <a:off x="12386053" y="1119751"/>
              <a:ext cx="1038123" cy="96950"/>
            </a:xfrm>
            <a:prstGeom prst="rect">
              <a:avLst/>
            </a:prstGeom>
            <a:noFill/>
          </p:spPr>
          <p:txBody>
            <a:bodyPr wrap="square" lIns="0" tIns="0" rIns="0" bIns="0" rtlCol="0">
              <a:spAutoFit/>
            </a:bodyPr>
            <a:lstStyle/>
            <a:p>
              <a:pPr algn="l">
                <a:lnSpc>
                  <a:spcPct val="90000"/>
                </a:lnSpc>
              </a:pPr>
              <a:r>
                <a:rPr lang="en-US" sz="700" b="1">
                  <a:solidFill>
                    <a:srgbClr val="000000"/>
                  </a:solidFill>
                </a:rPr>
                <a:t>Primary Brand Colors</a:t>
              </a:r>
              <a:endParaRPr lang="en-US" sz="700">
                <a:solidFill>
                  <a:srgbClr val="000000"/>
                </a:solidFill>
              </a:endParaRPr>
            </a:p>
          </p:txBody>
        </p:sp>
        <p:sp>
          <p:nvSpPr>
            <p:cNvPr id="89" name="Freeform: Shape 88">
              <a:extLst>
                <a:ext uri="{FF2B5EF4-FFF2-40B4-BE49-F238E27FC236}">
                  <a16:creationId xmlns:a16="http://schemas.microsoft.com/office/drawing/2014/main" id="{914D6B8D-1851-4BF7-AD51-09AA1E1CF9CA}"/>
                </a:ext>
              </a:extLst>
            </p:cNvPr>
            <p:cNvSpPr/>
            <p:nvPr userDrawn="1"/>
          </p:nvSpPr>
          <p:spPr>
            <a:xfrm flipH="1" flipV="1">
              <a:off x="13337378" y="1169084"/>
              <a:ext cx="130289" cy="364835"/>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30289" h="579664">
                  <a:moveTo>
                    <a:pt x="95250" y="0"/>
                  </a:moveTo>
                  <a:lnTo>
                    <a:pt x="0" y="0"/>
                  </a:lnTo>
                  <a:lnTo>
                    <a:pt x="0" y="579664"/>
                  </a:lnTo>
                  <a:lnTo>
                    <a:pt x="130289"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0" name="Freeform: Shape 89">
              <a:extLst>
                <a:ext uri="{FF2B5EF4-FFF2-40B4-BE49-F238E27FC236}">
                  <a16:creationId xmlns:a16="http://schemas.microsoft.com/office/drawing/2014/main" id="{A376E48B-7344-4B6D-9BB2-BADFEFE2A46D}"/>
                </a:ext>
              </a:extLst>
            </p:cNvPr>
            <p:cNvSpPr/>
            <p:nvPr userDrawn="1"/>
          </p:nvSpPr>
          <p:spPr>
            <a:xfrm flipH="1">
              <a:off x="13304700" y="2605092"/>
              <a:ext cx="166007" cy="1168992"/>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1" name="TextBox 90">
              <a:extLst>
                <a:ext uri="{FF2B5EF4-FFF2-40B4-BE49-F238E27FC236}">
                  <a16:creationId xmlns:a16="http://schemas.microsoft.com/office/drawing/2014/main" id="{FF5DE635-B631-4FCF-80A6-09983DA30459}"/>
                </a:ext>
              </a:extLst>
            </p:cNvPr>
            <p:cNvSpPr txBox="1"/>
            <p:nvPr userDrawn="1"/>
          </p:nvSpPr>
          <p:spPr>
            <a:xfrm>
              <a:off x="12494753" y="3709681"/>
              <a:ext cx="841983" cy="290849"/>
            </a:xfrm>
            <a:prstGeom prst="rect">
              <a:avLst/>
            </a:prstGeom>
            <a:noFill/>
          </p:spPr>
          <p:txBody>
            <a:bodyPr wrap="square" lIns="0" tIns="0" rIns="0" bIns="0" rtlCol="0">
              <a:spAutoFit/>
            </a:bodyPr>
            <a:lstStyle/>
            <a:p>
              <a:pPr algn="l">
                <a:lnSpc>
                  <a:spcPct val="90000"/>
                </a:lnSpc>
              </a:pPr>
              <a:r>
                <a:rPr lang="en-US" sz="700" b="1">
                  <a:solidFill>
                    <a:srgbClr val="000000"/>
                  </a:solidFill>
                </a:rPr>
                <a:t>Lighter / Darker versions for Data Visualizations only. </a:t>
              </a:r>
            </a:p>
          </p:txBody>
        </p:sp>
        <p:pic>
          <p:nvPicPr>
            <p:cNvPr id="92" name="Picture 91">
              <a:extLst>
                <a:ext uri="{FF2B5EF4-FFF2-40B4-BE49-F238E27FC236}">
                  <a16:creationId xmlns:a16="http://schemas.microsoft.com/office/drawing/2014/main" id="{CF11539B-8403-454F-9B61-5FFC48E7B26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343753" y="1289200"/>
              <a:ext cx="1097249" cy="2017719"/>
            </a:xfrm>
            <a:prstGeom prst="rect">
              <a:avLst/>
            </a:prstGeom>
          </p:spPr>
        </p:pic>
        <p:sp>
          <p:nvSpPr>
            <p:cNvPr id="93" name="Rectangle 92">
              <a:extLst>
                <a:ext uri="{FF2B5EF4-FFF2-40B4-BE49-F238E27FC236}">
                  <a16:creationId xmlns:a16="http://schemas.microsoft.com/office/drawing/2014/main" id="{06CFB62C-99D5-47DD-A2AF-9BD38DAE9C82}"/>
                </a:ext>
              </a:extLst>
            </p:cNvPr>
            <p:cNvSpPr/>
            <p:nvPr userDrawn="1"/>
          </p:nvSpPr>
          <p:spPr>
            <a:xfrm>
              <a:off x="12353371" y="1616205"/>
              <a:ext cx="1074126"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a:solidFill>
                    <a:srgbClr val="000000"/>
                  </a:solidFill>
                </a:rPr>
                <a:t>Do not use these variants!</a:t>
              </a:r>
            </a:p>
          </p:txBody>
        </p:sp>
        <p:sp>
          <p:nvSpPr>
            <p:cNvPr id="94" name="Rectangle 93">
              <a:extLst>
                <a:ext uri="{FF2B5EF4-FFF2-40B4-BE49-F238E27FC236}">
                  <a16:creationId xmlns:a16="http://schemas.microsoft.com/office/drawing/2014/main" id="{D37BAD0D-2515-466C-AEC3-C4F8CC0565D3}"/>
                </a:ext>
              </a:extLst>
            </p:cNvPr>
            <p:cNvSpPr/>
            <p:nvPr userDrawn="1"/>
          </p:nvSpPr>
          <p:spPr>
            <a:xfrm>
              <a:off x="12357206" y="2338634"/>
              <a:ext cx="1074370"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95" name="Rectangle 94">
              <a:extLst>
                <a:ext uri="{FF2B5EF4-FFF2-40B4-BE49-F238E27FC236}">
                  <a16:creationId xmlns:a16="http://schemas.microsoft.com/office/drawing/2014/main" id="{C83B78D9-CF44-48D4-BAE1-5E4CB93A1247}"/>
                </a:ext>
              </a:extLst>
            </p:cNvPr>
            <p:cNvSpPr/>
            <p:nvPr userDrawn="1"/>
          </p:nvSpPr>
          <p:spPr>
            <a:xfrm>
              <a:off x="12781010" y="1481846"/>
              <a:ext cx="644483"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96" name="Rectangle 95">
              <a:extLst>
                <a:ext uri="{FF2B5EF4-FFF2-40B4-BE49-F238E27FC236}">
                  <a16:creationId xmlns:a16="http://schemas.microsoft.com/office/drawing/2014/main" id="{8F5D3F56-DB1A-4729-8150-05EFBAA1F16A}"/>
                </a:ext>
              </a:extLst>
            </p:cNvPr>
            <p:cNvSpPr/>
            <p:nvPr userDrawn="1"/>
          </p:nvSpPr>
          <p:spPr>
            <a:xfrm>
              <a:off x="12357206" y="2449369"/>
              <a:ext cx="1074370" cy="427471"/>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grpSp>
          <p:nvGrpSpPr>
            <p:cNvPr id="97" name="Group 96">
              <a:extLst>
                <a:ext uri="{FF2B5EF4-FFF2-40B4-BE49-F238E27FC236}">
                  <a16:creationId xmlns:a16="http://schemas.microsoft.com/office/drawing/2014/main" id="{304E55D6-F9A6-473E-8F70-AAD4BA73E5D8}"/>
                </a:ext>
              </a:extLst>
            </p:cNvPr>
            <p:cNvGrpSpPr/>
            <p:nvPr userDrawn="1"/>
          </p:nvGrpSpPr>
          <p:grpSpPr>
            <a:xfrm>
              <a:off x="12364752" y="2345932"/>
              <a:ext cx="1055431" cy="88186"/>
              <a:chOff x="914335" y="6913770"/>
              <a:chExt cx="1109884" cy="100584"/>
            </a:xfrm>
            <a:noFill/>
          </p:grpSpPr>
          <p:sp>
            <p:nvSpPr>
              <p:cNvPr id="108" name="Rectangle 107">
                <a:extLst>
                  <a:ext uri="{FF2B5EF4-FFF2-40B4-BE49-F238E27FC236}">
                    <a16:creationId xmlns:a16="http://schemas.microsoft.com/office/drawing/2014/main" id="{32990748-E251-44CA-AD27-8130930B0750}"/>
                  </a:ext>
                </a:extLst>
              </p:cNvPr>
              <p:cNvSpPr/>
              <p:nvPr/>
            </p:nvSpPr>
            <p:spPr>
              <a:xfrm>
                <a:off x="9143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1</a:t>
                </a:r>
              </a:p>
            </p:txBody>
          </p:sp>
          <p:sp>
            <p:nvSpPr>
              <p:cNvPr id="109" name="Rectangle 108">
                <a:extLst>
                  <a:ext uri="{FF2B5EF4-FFF2-40B4-BE49-F238E27FC236}">
                    <a16:creationId xmlns:a16="http://schemas.microsoft.com/office/drawing/2014/main" id="{DCFE454B-E6F4-4D5E-B39D-2B0792AFD56F}"/>
                  </a:ext>
                </a:extLst>
              </p:cNvPr>
              <p:cNvSpPr/>
              <p:nvPr/>
            </p:nvSpPr>
            <p:spPr>
              <a:xfrm>
                <a:off x="113862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3</a:t>
                </a:r>
              </a:p>
            </p:txBody>
          </p:sp>
          <p:sp>
            <p:nvSpPr>
              <p:cNvPr id="110" name="Rectangle 109">
                <a:extLst>
                  <a:ext uri="{FF2B5EF4-FFF2-40B4-BE49-F238E27FC236}">
                    <a16:creationId xmlns:a16="http://schemas.microsoft.com/office/drawing/2014/main" id="{279512DA-7172-4610-870E-B6D98438827B}"/>
                  </a:ext>
                </a:extLst>
              </p:cNvPr>
              <p:cNvSpPr/>
              <p:nvPr/>
            </p:nvSpPr>
            <p:spPr>
              <a:xfrm>
                <a:off x="1026479"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2</a:t>
                </a:r>
              </a:p>
            </p:txBody>
          </p:sp>
          <p:sp>
            <p:nvSpPr>
              <p:cNvPr id="111" name="Rectangle 110">
                <a:extLst>
                  <a:ext uri="{FF2B5EF4-FFF2-40B4-BE49-F238E27FC236}">
                    <a16:creationId xmlns:a16="http://schemas.microsoft.com/office/drawing/2014/main" id="{C8192A18-A777-46A8-916E-A954B8FE2E81}"/>
                  </a:ext>
                </a:extLst>
              </p:cNvPr>
              <p:cNvSpPr/>
              <p:nvPr/>
            </p:nvSpPr>
            <p:spPr>
              <a:xfrm>
                <a:off x="1250766"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nl-NL" sz="400" b="1" i="0" u="none" strike="noStrike" kern="0" cap="none" spc="0" normalizeH="0" baseline="0" noProof="0">
                    <a:ln>
                      <a:noFill/>
                    </a:ln>
                    <a:solidFill>
                      <a:srgbClr val="FFFFFF"/>
                    </a:solidFill>
                    <a:effectLst/>
                    <a:uLnTx/>
                    <a:uFillTx/>
                    <a:latin typeface="+mn-lt"/>
                    <a:cs typeface="Arial"/>
                  </a:rPr>
                  <a:t>4</a:t>
                </a:r>
              </a:p>
            </p:txBody>
          </p:sp>
          <p:sp>
            <p:nvSpPr>
              <p:cNvPr id="112" name="Rectangle 111">
                <a:extLst>
                  <a:ext uri="{FF2B5EF4-FFF2-40B4-BE49-F238E27FC236}">
                    <a16:creationId xmlns:a16="http://schemas.microsoft.com/office/drawing/2014/main" id="{F92782AC-1D32-49FC-9302-9D1E004B3E0E}"/>
                  </a:ext>
                </a:extLst>
              </p:cNvPr>
              <p:cNvSpPr/>
              <p:nvPr/>
            </p:nvSpPr>
            <p:spPr>
              <a:xfrm>
                <a:off x="1362910"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5</a:t>
                </a:r>
              </a:p>
            </p:txBody>
          </p:sp>
          <p:sp>
            <p:nvSpPr>
              <p:cNvPr id="113" name="Rectangle 112">
                <a:extLst>
                  <a:ext uri="{FF2B5EF4-FFF2-40B4-BE49-F238E27FC236}">
                    <a16:creationId xmlns:a16="http://schemas.microsoft.com/office/drawing/2014/main" id="{8F2F3161-EFD4-4BA2-8813-8AD826048501}"/>
                  </a:ext>
                </a:extLst>
              </p:cNvPr>
              <p:cNvSpPr/>
              <p:nvPr/>
            </p:nvSpPr>
            <p:spPr>
              <a:xfrm>
                <a:off x="1475053"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6</a:t>
                </a:r>
              </a:p>
            </p:txBody>
          </p:sp>
          <p:sp>
            <p:nvSpPr>
              <p:cNvPr id="114" name="Rectangle 113">
                <a:extLst>
                  <a:ext uri="{FF2B5EF4-FFF2-40B4-BE49-F238E27FC236}">
                    <a16:creationId xmlns:a16="http://schemas.microsoft.com/office/drawing/2014/main" id="{697D3F77-16AF-4627-89D5-99C9F475D702}"/>
                  </a:ext>
                </a:extLst>
              </p:cNvPr>
              <p:cNvSpPr/>
              <p:nvPr/>
            </p:nvSpPr>
            <p:spPr>
              <a:xfrm>
                <a:off x="1587197"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7</a:t>
                </a:r>
              </a:p>
            </p:txBody>
          </p:sp>
          <p:sp>
            <p:nvSpPr>
              <p:cNvPr id="115" name="Rectangle 114">
                <a:extLst>
                  <a:ext uri="{FF2B5EF4-FFF2-40B4-BE49-F238E27FC236}">
                    <a16:creationId xmlns:a16="http://schemas.microsoft.com/office/drawing/2014/main" id="{AFEA44BF-FB7B-4FE8-8760-8EF1F178113F}"/>
                  </a:ext>
                </a:extLst>
              </p:cNvPr>
              <p:cNvSpPr/>
              <p:nvPr/>
            </p:nvSpPr>
            <p:spPr>
              <a:xfrm>
                <a:off x="169934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8</a:t>
                </a:r>
              </a:p>
            </p:txBody>
          </p:sp>
          <p:sp>
            <p:nvSpPr>
              <p:cNvPr id="116" name="Rectangle 115">
                <a:extLst>
                  <a:ext uri="{FF2B5EF4-FFF2-40B4-BE49-F238E27FC236}">
                    <a16:creationId xmlns:a16="http://schemas.microsoft.com/office/drawing/2014/main" id="{596202A2-E2BA-4D6D-994B-837EE1DF8419}"/>
                  </a:ext>
                </a:extLst>
              </p:cNvPr>
              <p:cNvSpPr/>
              <p:nvPr/>
            </p:nvSpPr>
            <p:spPr>
              <a:xfrm>
                <a:off x="1811488"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pt-BR" sz="400" b="1" i="0" u="none" strike="noStrike" kern="0" cap="none" spc="0" normalizeH="0" baseline="0" noProof="0">
                    <a:ln>
                      <a:noFill/>
                    </a:ln>
                    <a:solidFill>
                      <a:srgbClr val="FFFFFF"/>
                    </a:solidFill>
                    <a:effectLst/>
                    <a:uLnTx/>
                    <a:uFillTx/>
                    <a:latin typeface="+mn-lt"/>
                    <a:cs typeface="Arial"/>
                  </a:rPr>
                  <a:t>9</a:t>
                </a:r>
              </a:p>
            </p:txBody>
          </p:sp>
          <p:sp>
            <p:nvSpPr>
              <p:cNvPr id="117" name="Rectangle 116">
                <a:extLst>
                  <a:ext uri="{FF2B5EF4-FFF2-40B4-BE49-F238E27FC236}">
                    <a16:creationId xmlns:a16="http://schemas.microsoft.com/office/drawing/2014/main" id="{F72AF28E-A0C8-4497-BE2B-A3388D382737}"/>
                  </a:ext>
                </a:extLst>
              </p:cNvPr>
              <p:cNvSpPr/>
              <p:nvPr/>
            </p:nvSpPr>
            <p:spPr>
              <a:xfrm>
                <a:off x="19236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10</a:t>
                </a:r>
              </a:p>
            </p:txBody>
          </p:sp>
        </p:grpSp>
        <p:pic>
          <p:nvPicPr>
            <p:cNvPr id="98" name="Graphic 97" descr="Close with solid fill">
              <a:extLst>
                <a:ext uri="{FF2B5EF4-FFF2-40B4-BE49-F238E27FC236}">
                  <a16:creationId xmlns:a16="http://schemas.microsoft.com/office/drawing/2014/main" id="{5921B7E9-B0CE-4199-ABB2-53BF6D94FED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359990" y="3132474"/>
              <a:ext cx="100919" cy="100919"/>
            </a:xfrm>
            <a:prstGeom prst="rect">
              <a:avLst/>
            </a:prstGeom>
          </p:spPr>
        </p:pic>
        <p:pic>
          <p:nvPicPr>
            <p:cNvPr id="99" name="Graphic 98" descr="Close with solid fill">
              <a:extLst>
                <a:ext uri="{FF2B5EF4-FFF2-40B4-BE49-F238E27FC236}">
                  <a16:creationId xmlns:a16="http://schemas.microsoft.com/office/drawing/2014/main" id="{D82FFD75-1907-4AEA-8A57-193793C053E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468758" y="3132474"/>
              <a:ext cx="100919" cy="100919"/>
            </a:xfrm>
            <a:prstGeom prst="rect">
              <a:avLst/>
            </a:prstGeom>
          </p:spPr>
        </p:pic>
        <p:pic>
          <p:nvPicPr>
            <p:cNvPr id="100" name="Graphic 99" descr="Close with solid fill">
              <a:extLst>
                <a:ext uri="{FF2B5EF4-FFF2-40B4-BE49-F238E27FC236}">
                  <a16:creationId xmlns:a16="http://schemas.microsoft.com/office/drawing/2014/main" id="{D0AB6DAB-2679-476D-B172-44F95F58298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572765" y="3132473"/>
              <a:ext cx="100919" cy="100919"/>
            </a:xfrm>
            <a:prstGeom prst="rect">
              <a:avLst/>
            </a:prstGeom>
          </p:spPr>
        </p:pic>
        <p:pic>
          <p:nvPicPr>
            <p:cNvPr id="101" name="Graphic 100" descr="Close with solid fill">
              <a:extLst>
                <a:ext uri="{FF2B5EF4-FFF2-40B4-BE49-F238E27FC236}">
                  <a16:creationId xmlns:a16="http://schemas.microsoft.com/office/drawing/2014/main" id="{E6C07A87-0104-43B3-9BE4-F85F5C0F331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679153" y="3132472"/>
              <a:ext cx="100919" cy="100919"/>
            </a:xfrm>
            <a:prstGeom prst="rect">
              <a:avLst/>
            </a:prstGeom>
          </p:spPr>
        </p:pic>
        <p:pic>
          <p:nvPicPr>
            <p:cNvPr id="102" name="Graphic 101" descr="Close with solid fill">
              <a:extLst>
                <a:ext uri="{FF2B5EF4-FFF2-40B4-BE49-F238E27FC236}">
                  <a16:creationId xmlns:a16="http://schemas.microsoft.com/office/drawing/2014/main" id="{886C0CBE-059B-4516-B4CF-0EA1B5EEBD4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85541" y="3132471"/>
              <a:ext cx="100919" cy="100919"/>
            </a:xfrm>
            <a:prstGeom prst="rect">
              <a:avLst/>
            </a:prstGeom>
          </p:spPr>
        </p:pic>
        <p:pic>
          <p:nvPicPr>
            <p:cNvPr id="103" name="Graphic 102" descr="Close with solid fill">
              <a:extLst>
                <a:ext uri="{FF2B5EF4-FFF2-40B4-BE49-F238E27FC236}">
                  <a16:creationId xmlns:a16="http://schemas.microsoft.com/office/drawing/2014/main" id="{561FAE0E-1752-4785-A8AC-D3A55774A403}"/>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891929" y="3132470"/>
              <a:ext cx="100919" cy="100919"/>
            </a:xfrm>
            <a:prstGeom prst="rect">
              <a:avLst/>
            </a:prstGeom>
          </p:spPr>
        </p:pic>
        <p:pic>
          <p:nvPicPr>
            <p:cNvPr id="104" name="Graphic 103" descr="Close with solid fill">
              <a:extLst>
                <a:ext uri="{FF2B5EF4-FFF2-40B4-BE49-F238E27FC236}">
                  <a16:creationId xmlns:a16="http://schemas.microsoft.com/office/drawing/2014/main" id="{150F5EC2-69A3-4B9C-BB5B-E4410CA72EA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998317" y="3132469"/>
              <a:ext cx="100919" cy="100919"/>
            </a:xfrm>
            <a:prstGeom prst="rect">
              <a:avLst/>
            </a:prstGeom>
          </p:spPr>
        </p:pic>
        <p:pic>
          <p:nvPicPr>
            <p:cNvPr id="105" name="Graphic 104" descr="Close with solid fill">
              <a:extLst>
                <a:ext uri="{FF2B5EF4-FFF2-40B4-BE49-F238E27FC236}">
                  <a16:creationId xmlns:a16="http://schemas.microsoft.com/office/drawing/2014/main" id="{6DE5E834-1DF8-473F-A105-5384BB5BCB13}"/>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104705" y="3132468"/>
              <a:ext cx="100919" cy="100919"/>
            </a:xfrm>
            <a:prstGeom prst="rect">
              <a:avLst/>
            </a:prstGeom>
          </p:spPr>
        </p:pic>
        <p:pic>
          <p:nvPicPr>
            <p:cNvPr id="106" name="Graphic 105" descr="Close with solid fill">
              <a:extLst>
                <a:ext uri="{FF2B5EF4-FFF2-40B4-BE49-F238E27FC236}">
                  <a16:creationId xmlns:a16="http://schemas.microsoft.com/office/drawing/2014/main" id="{6A9F8393-2B26-4D4C-B47D-3B784B0C10D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211093" y="3132467"/>
              <a:ext cx="100919" cy="100919"/>
            </a:xfrm>
            <a:prstGeom prst="rect">
              <a:avLst/>
            </a:prstGeom>
          </p:spPr>
        </p:pic>
        <p:pic>
          <p:nvPicPr>
            <p:cNvPr id="107" name="Graphic 106" descr="Close with solid fill">
              <a:extLst>
                <a:ext uri="{FF2B5EF4-FFF2-40B4-BE49-F238E27FC236}">
                  <a16:creationId xmlns:a16="http://schemas.microsoft.com/office/drawing/2014/main" id="{8EB6EFE0-D040-49C0-B42E-C89707810FA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17481" y="3132466"/>
              <a:ext cx="100919" cy="100919"/>
            </a:xfrm>
            <a:prstGeom prst="rect">
              <a:avLst/>
            </a:prstGeom>
          </p:spPr>
        </p:pic>
      </p:grpSp>
      <p:pic>
        <p:nvPicPr>
          <p:cNvPr id="9" name="Picture 8" descr="Text&#10;&#10;Description automatically generated">
            <a:extLst>
              <a:ext uri="{FF2B5EF4-FFF2-40B4-BE49-F238E27FC236}">
                <a16:creationId xmlns:a16="http://schemas.microsoft.com/office/drawing/2014/main" id="{EDA95CAA-C0EC-04FF-B06A-00A4C0B835F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63921" y="6172201"/>
            <a:ext cx="921979" cy="466724"/>
          </a:xfrm>
          <a:prstGeom prst="rect">
            <a:avLst/>
          </a:prstGeom>
        </p:spPr>
      </p:pic>
    </p:spTree>
    <p:extLst>
      <p:ext uri="{BB962C8B-B14F-4D97-AF65-F5344CB8AC3E}">
        <p14:creationId xmlns:p14="http://schemas.microsoft.com/office/powerpoint/2010/main" val="159001521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232"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Divider Photo 3">
    <p:bg>
      <p:bgPr>
        <a:solidFill>
          <a:schemeClr val="accent1"/>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727B95F6-5AD7-4FBE-85A4-E0F6C18B373F}"/>
              </a:ext>
            </a:extLst>
          </p:cNvPr>
          <p:cNvGrpSpPr/>
          <p:nvPr userDrawn="1"/>
        </p:nvGrpSpPr>
        <p:grpSpPr>
          <a:xfrm>
            <a:off x="12192996" y="647702"/>
            <a:ext cx="139664" cy="5046663"/>
            <a:chOff x="12192996" y="647700"/>
            <a:chExt cx="139664" cy="5046663"/>
          </a:xfrm>
        </p:grpSpPr>
        <p:cxnSp>
          <p:nvCxnSpPr>
            <p:cNvPr id="73" name="Straight Connector 72">
              <a:extLst>
                <a:ext uri="{FF2B5EF4-FFF2-40B4-BE49-F238E27FC236}">
                  <a16:creationId xmlns:a16="http://schemas.microsoft.com/office/drawing/2014/main" id="{B46E8F57-4B58-4448-B61F-F608ADE8080E}"/>
                </a:ext>
              </a:extLst>
            </p:cNvPr>
            <p:cNvCxnSpPr/>
            <p:nvPr userDrawn="1"/>
          </p:nvCxnSpPr>
          <p:spPr>
            <a:xfrm>
              <a:off x="12192996"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4" name="Group 73">
              <a:extLst>
                <a:ext uri="{FF2B5EF4-FFF2-40B4-BE49-F238E27FC236}">
                  <a16:creationId xmlns:a16="http://schemas.microsoft.com/office/drawing/2014/main" id="{061B3755-1832-46DB-B53F-EDA4D7A65AE2}"/>
                </a:ext>
              </a:extLst>
            </p:cNvPr>
            <p:cNvGrpSpPr/>
            <p:nvPr userDrawn="1"/>
          </p:nvGrpSpPr>
          <p:grpSpPr>
            <a:xfrm>
              <a:off x="12202508" y="647700"/>
              <a:ext cx="130152" cy="5046663"/>
              <a:chOff x="12202508" y="647700"/>
              <a:chExt cx="130152" cy="5046663"/>
            </a:xfrm>
          </p:grpSpPr>
          <p:cxnSp>
            <p:nvCxnSpPr>
              <p:cNvPr id="75" name="Straight Connector 74">
                <a:extLst>
                  <a:ext uri="{FF2B5EF4-FFF2-40B4-BE49-F238E27FC236}">
                    <a16:creationId xmlns:a16="http://schemas.microsoft.com/office/drawing/2014/main" id="{08722D1D-EE77-4A76-9625-12C59E3041BF}"/>
                  </a:ext>
                </a:extLst>
              </p:cNvPr>
              <p:cNvCxnSpPr/>
              <p:nvPr userDrawn="1"/>
            </p:nvCxnSpPr>
            <p:spPr>
              <a:xfrm>
                <a:off x="12202508"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C103FCE8-67B9-44FD-ADC2-F74C7D94E88E}"/>
                  </a:ext>
                </a:extLst>
              </p:cNvPr>
              <p:cNvCxnSpPr/>
              <p:nvPr userDrawn="1"/>
            </p:nvCxnSpPr>
            <p:spPr>
              <a:xfrm>
                <a:off x="12202508"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18102FD0-4DBE-49D8-8770-3105624D1015}"/>
                  </a:ext>
                </a:extLst>
              </p:cNvPr>
              <p:cNvCxnSpPr/>
              <p:nvPr userDrawn="1"/>
            </p:nvCxnSpPr>
            <p:spPr>
              <a:xfrm>
                <a:off x="12202508"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CA45C1FF-06DA-4D3D-8F13-BE44F9187A56}"/>
                  </a:ext>
                </a:extLst>
              </p:cNvPr>
              <p:cNvCxnSpPr/>
              <p:nvPr userDrawn="1"/>
            </p:nvCxnSpPr>
            <p:spPr>
              <a:xfrm>
                <a:off x="12202508"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75E051F2-A520-47B7-B0D4-684C184603F7}"/>
                  </a:ext>
                </a:extLst>
              </p:cNvPr>
              <p:cNvCxnSpPr/>
              <p:nvPr userDrawn="1"/>
            </p:nvCxnSpPr>
            <p:spPr>
              <a:xfrm>
                <a:off x="12202508"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80" name="Group 79">
            <a:extLst>
              <a:ext uri="{FF2B5EF4-FFF2-40B4-BE49-F238E27FC236}">
                <a16:creationId xmlns:a16="http://schemas.microsoft.com/office/drawing/2014/main" id="{20B62E03-8E73-4D96-81E7-647437CC745F}"/>
              </a:ext>
            </a:extLst>
          </p:cNvPr>
          <p:cNvGrpSpPr/>
          <p:nvPr userDrawn="1"/>
        </p:nvGrpSpPr>
        <p:grpSpPr>
          <a:xfrm>
            <a:off x="-130152" y="647702"/>
            <a:ext cx="130152" cy="5046663"/>
            <a:chOff x="-130152" y="647700"/>
            <a:chExt cx="130152" cy="5046663"/>
          </a:xfrm>
        </p:grpSpPr>
        <p:cxnSp>
          <p:nvCxnSpPr>
            <p:cNvPr id="81" name="Straight Connector 80">
              <a:extLst>
                <a:ext uri="{FF2B5EF4-FFF2-40B4-BE49-F238E27FC236}">
                  <a16:creationId xmlns:a16="http://schemas.microsoft.com/office/drawing/2014/main" id="{7A7B97F7-2092-494A-B3A7-47EFFD4DF9B3}"/>
                </a:ext>
              </a:extLst>
            </p:cNvPr>
            <p:cNvCxnSpPr/>
            <p:nvPr userDrawn="1"/>
          </p:nvCxnSpPr>
          <p:spPr>
            <a:xfrm>
              <a:off x="-130152"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927852B8-C8FC-453A-8EDE-DA7D2069CDBE}"/>
                </a:ext>
              </a:extLst>
            </p:cNvPr>
            <p:cNvCxnSpPr/>
            <p:nvPr userDrawn="1"/>
          </p:nvCxnSpPr>
          <p:spPr>
            <a:xfrm>
              <a:off x="-130152"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476141AC-EA52-4192-ACA5-8CEA5AFD5236}"/>
                </a:ext>
              </a:extLst>
            </p:cNvPr>
            <p:cNvCxnSpPr/>
            <p:nvPr userDrawn="1"/>
          </p:nvCxnSpPr>
          <p:spPr>
            <a:xfrm>
              <a:off x="-130152"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47B0B103-E789-4585-8685-A2B00E50488A}"/>
                </a:ext>
              </a:extLst>
            </p:cNvPr>
            <p:cNvCxnSpPr/>
            <p:nvPr userDrawn="1"/>
          </p:nvCxnSpPr>
          <p:spPr>
            <a:xfrm>
              <a:off x="-130152"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70A60A8-6414-41F3-8A1F-58EF9552F357}"/>
                </a:ext>
              </a:extLst>
            </p:cNvPr>
            <p:cNvCxnSpPr/>
            <p:nvPr userDrawn="1"/>
          </p:nvCxnSpPr>
          <p:spPr>
            <a:xfrm>
              <a:off x="-130152"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DFAB8F13-EF43-4257-9B3B-BBEF864279EF}"/>
                </a:ext>
              </a:extLst>
            </p:cNvPr>
            <p:cNvCxnSpPr/>
            <p:nvPr userDrawn="1"/>
          </p:nvCxnSpPr>
          <p:spPr>
            <a:xfrm>
              <a:off x="-130152"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6166DBEF-BFBC-41BD-92D8-7910BCE31E3B}"/>
              </a:ext>
            </a:extLst>
          </p:cNvPr>
          <p:cNvSpPr>
            <a:spLocks noGrp="1"/>
          </p:cNvSpPr>
          <p:nvPr>
            <p:ph type="title" hasCustomPrompt="1"/>
          </p:nvPr>
        </p:nvSpPr>
        <p:spPr>
          <a:xfrm>
            <a:off x="558799" y="1954212"/>
            <a:ext cx="4059936" cy="4065586"/>
          </a:xfrm>
          <a:prstGeom prst="rect">
            <a:avLst/>
          </a:prstGeom>
        </p:spPr>
        <p:txBody>
          <a:bodyPr>
            <a:normAutofit/>
          </a:bodyPr>
          <a:lstStyle>
            <a:lvl1pPr>
              <a:defRPr sz="4000"/>
            </a:lvl1pPr>
          </a:lstStyle>
          <a:p>
            <a:r>
              <a:rPr lang="en-US"/>
              <a:t>[Add divider slide title]</a:t>
            </a:r>
          </a:p>
        </p:txBody>
      </p:sp>
      <p:sp>
        <p:nvSpPr>
          <p:cNvPr id="3" name="Date Placeholder 2">
            <a:extLst>
              <a:ext uri="{FF2B5EF4-FFF2-40B4-BE49-F238E27FC236}">
                <a16:creationId xmlns:a16="http://schemas.microsoft.com/office/drawing/2014/main" id="{013EEB24-B437-445E-BC0C-6266A645BE70}"/>
              </a:ext>
            </a:extLst>
          </p:cNvPr>
          <p:cNvSpPr>
            <a:spLocks noGrp="1"/>
          </p:cNvSpPr>
          <p:nvPr>
            <p:ph type="dt" sz="half" idx="10"/>
          </p:nvPr>
        </p:nvSpPr>
        <p:spPr/>
        <p:txBody>
          <a:bodyPr/>
          <a:lstStyle/>
          <a:p>
            <a:fld id="{7462B873-7A60-4A9F-BE60-FA217C2FCAB2}" type="datetime4">
              <a:rPr lang="en-US" smtClean="0"/>
              <a:t>September 27, 2024</a:t>
            </a:fld>
            <a:endParaRPr lang="en-US"/>
          </a:p>
        </p:txBody>
      </p:sp>
      <p:sp>
        <p:nvSpPr>
          <p:cNvPr id="4" name="Footer Placeholder 3">
            <a:extLst>
              <a:ext uri="{FF2B5EF4-FFF2-40B4-BE49-F238E27FC236}">
                <a16:creationId xmlns:a16="http://schemas.microsoft.com/office/drawing/2014/main" id="{D902682C-9645-49CB-B172-BAA7F6EF0E05}"/>
              </a:ext>
            </a:extLst>
          </p:cNvPr>
          <p:cNvSpPr>
            <a:spLocks noGrp="1"/>
          </p:cNvSpPr>
          <p:nvPr>
            <p:ph type="ftr" sz="quarter" idx="11"/>
          </p:nvPr>
        </p:nvSpPr>
        <p:spPr/>
        <p:txBody>
          <a:bodyPr/>
          <a:lstStyle/>
          <a:p>
            <a:r>
              <a:rPr lang="en-US"/>
              <a:t>S&amp;P Global Commodity Insights</a:t>
            </a:r>
          </a:p>
        </p:txBody>
      </p:sp>
      <p:sp>
        <p:nvSpPr>
          <p:cNvPr id="5" name="Slide Number Placeholder 4">
            <a:extLst>
              <a:ext uri="{FF2B5EF4-FFF2-40B4-BE49-F238E27FC236}">
                <a16:creationId xmlns:a16="http://schemas.microsoft.com/office/drawing/2014/main" id="{CC8E1BF1-FE4A-46AB-98F2-7D703B37EFBB}"/>
              </a:ext>
            </a:extLst>
          </p:cNvPr>
          <p:cNvSpPr>
            <a:spLocks noGrp="1"/>
          </p:cNvSpPr>
          <p:nvPr>
            <p:ph type="sldNum" sz="quarter" idx="12"/>
          </p:nvPr>
        </p:nvSpPr>
        <p:spPr/>
        <p:txBody>
          <a:bodyPr/>
          <a:lstStyle/>
          <a:p>
            <a:fld id="{5CFA18E4-D58E-4B28-B105-28D9665A8EBC}" type="slidenum">
              <a:rPr lang="en-US" smtClean="0"/>
              <a:pPr/>
              <a:t>‹#›</a:t>
            </a:fld>
            <a:endParaRPr lang="en-US"/>
          </a:p>
        </p:txBody>
      </p:sp>
      <p:sp>
        <p:nvSpPr>
          <p:cNvPr id="20" name="Picture Placeholder 6">
            <a:extLst>
              <a:ext uri="{FF2B5EF4-FFF2-40B4-BE49-F238E27FC236}">
                <a16:creationId xmlns:a16="http://schemas.microsoft.com/office/drawing/2014/main" id="{A8E09DA5-CE59-4980-A38C-775B245E2BED}"/>
              </a:ext>
            </a:extLst>
          </p:cNvPr>
          <p:cNvSpPr>
            <a:spLocks noGrp="1"/>
          </p:cNvSpPr>
          <p:nvPr>
            <p:ph type="pic" sz="quarter" idx="15" hasCustomPrompt="1"/>
          </p:nvPr>
        </p:nvSpPr>
        <p:spPr>
          <a:xfrm>
            <a:off x="6098117" y="647700"/>
            <a:ext cx="6093883" cy="5557838"/>
          </a:xfrm>
          <a:blipFill>
            <a:blip r:embed="rId2"/>
            <a:stretch>
              <a:fillRect/>
            </a:stretch>
          </a:blipFill>
        </p:spPr>
        <p:txBody>
          <a:bodyPr anchor="ctr"/>
          <a:lstStyle>
            <a:lvl1pPr marL="0" indent="0" algn="ctr">
              <a:buNone/>
              <a:defRPr/>
            </a:lvl1pPr>
          </a:lstStyle>
          <a:p>
            <a:r>
              <a:rPr lang="en-US"/>
              <a:t>[Insert photo]</a:t>
            </a:r>
          </a:p>
        </p:txBody>
      </p:sp>
      <p:cxnSp>
        <p:nvCxnSpPr>
          <p:cNvPr id="19" name="Straight Connector 18">
            <a:extLst>
              <a:ext uri="{FF2B5EF4-FFF2-40B4-BE49-F238E27FC236}">
                <a16:creationId xmlns:a16="http://schemas.microsoft.com/office/drawing/2014/main" id="{093AE14D-C9E8-4DD1-B88F-ABF14436C8B4}"/>
              </a:ext>
            </a:extLst>
          </p:cNvPr>
          <p:cNvCxnSpPr/>
          <p:nvPr userDrawn="1"/>
        </p:nvCxnSpPr>
        <p:spPr>
          <a:xfrm>
            <a:off x="-395621"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41B36DD-BF0C-4B14-9147-115951C3D63D}"/>
              </a:ext>
            </a:extLst>
          </p:cNvPr>
          <p:cNvCxnSpPr/>
          <p:nvPr userDrawn="1"/>
        </p:nvCxnSpPr>
        <p:spPr>
          <a:xfrm>
            <a:off x="12192000"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D616F768-2608-4A64-9EFD-A0C176267E17}"/>
              </a:ext>
            </a:extLst>
          </p:cNvPr>
          <p:cNvSpPr txBox="1"/>
          <p:nvPr userDrawn="1"/>
        </p:nvSpPr>
        <p:spPr>
          <a:xfrm>
            <a:off x="12287024" y="6093490"/>
            <a:ext cx="1236181" cy="142555"/>
          </a:xfrm>
          <a:prstGeom prst="rect">
            <a:avLst/>
          </a:prstGeom>
          <a:noFill/>
        </p:spPr>
        <p:txBody>
          <a:bodyPr wrap="square" lIns="0" tIns="0" rIns="0" bIns="0" rtlCol="0">
            <a:noAutofit/>
          </a:bodyPr>
          <a:lstStyle/>
          <a:p>
            <a:pPr algn="l"/>
            <a:r>
              <a:rPr lang="en-US" sz="700">
                <a:solidFill>
                  <a:schemeClr val="bg2">
                    <a:lumMod val="50000"/>
                  </a:schemeClr>
                </a:solidFill>
                <a:latin typeface="+mn-lt"/>
              </a:rPr>
              <a:t>No content below the line</a:t>
            </a:r>
          </a:p>
        </p:txBody>
      </p:sp>
      <p:sp>
        <p:nvSpPr>
          <p:cNvPr id="23" name="TextBox 22">
            <a:extLst>
              <a:ext uri="{FF2B5EF4-FFF2-40B4-BE49-F238E27FC236}">
                <a16:creationId xmlns:a16="http://schemas.microsoft.com/office/drawing/2014/main" id="{B66C6E82-FF70-45DD-B237-8AF614E0B1CA}"/>
              </a:ext>
            </a:extLst>
          </p:cNvPr>
          <p:cNvSpPr txBox="1"/>
          <p:nvPr userDrawn="1"/>
        </p:nvSpPr>
        <p:spPr>
          <a:xfrm>
            <a:off x="-1162279" y="6084781"/>
            <a:ext cx="1082336" cy="142555"/>
          </a:xfrm>
          <a:prstGeom prst="rect">
            <a:avLst/>
          </a:prstGeom>
          <a:noFill/>
        </p:spPr>
        <p:txBody>
          <a:bodyPr wrap="square" lIns="0" tIns="0" rIns="0" bIns="0" rtlCol="0">
            <a:noAutofit/>
          </a:bodyPr>
          <a:lstStyle/>
          <a:p>
            <a:pPr algn="r"/>
            <a:r>
              <a:rPr lang="en-US" sz="700">
                <a:solidFill>
                  <a:schemeClr val="bg2">
                    <a:lumMod val="50000"/>
                  </a:schemeClr>
                </a:solidFill>
                <a:latin typeface="+mn-lt"/>
              </a:rPr>
              <a:t>No content below the line</a:t>
            </a:r>
          </a:p>
        </p:txBody>
      </p:sp>
      <p:grpSp>
        <p:nvGrpSpPr>
          <p:cNvPr id="64" name="Group 63">
            <a:extLst>
              <a:ext uri="{FF2B5EF4-FFF2-40B4-BE49-F238E27FC236}">
                <a16:creationId xmlns:a16="http://schemas.microsoft.com/office/drawing/2014/main" id="{1765B458-500F-4213-8616-BDD8F8577250}"/>
              </a:ext>
            </a:extLst>
          </p:cNvPr>
          <p:cNvGrpSpPr/>
          <p:nvPr userDrawn="1"/>
        </p:nvGrpSpPr>
        <p:grpSpPr>
          <a:xfrm>
            <a:off x="-1325" y="6871035"/>
            <a:ext cx="12192000" cy="143299"/>
            <a:chOff x="-1325" y="6871033"/>
            <a:chExt cx="12192000" cy="143299"/>
          </a:xfrm>
        </p:grpSpPr>
        <p:sp>
          <p:nvSpPr>
            <p:cNvPr id="65" name="Rectangle 64">
              <a:extLst>
                <a:ext uri="{FF2B5EF4-FFF2-40B4-BE49-F238E27FC236}">
                  <a16:creationId xmlns:a16="http://schemas.microsoft.com/office/drawing/2014/main" id="{14AE4B9F-2059-4083-88A6-8B50937E6E70}"/>
                </a:ext>
              </a:extLst>
            </p:cNvPr>
            <p:cNvSpPr/>
            <p:nvPr userDrawn="1"/>
          </p:nvSpPr>
          <p:spPr>
            <a:xfrm>
              <a:off x="-1325" y="6871033"/>
              <a:ext cx="12192000" cy="143299"/>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r"/>
              <a:r>
                <a:rPr lang="en-US" sz="600" b="0" baseline="0">
                  <a:solidFill>
                    <a:srgbClr val="000000"/>
                  </a:solidFill>
                </a:rPr>
                <a:t>Default Footer text on all slides is “S&amp;P Global Commodity Insights” </a:t>
              </a:r>
              <a:r>
                <a:rPr lang="en-US" sz="600" b="1" baseline="0">
                  <a:solidFill>
                    <a:srgbClr val="000000"/>
                  </a:solidFill>
                </a:rPr>
                <a:t>– to change / remove use </a:t>
              </a:r>
              <a:r>
                <a:rPr lang="en-US" sz="600" baseline="0">
                  <a:solidFill>
                    <a:srgbClr val="000000"/>
                  </a:solidFill>
                </a:rPr>
                <a:t>Insert Tab </a:t>
              </a:r>
              <a:r>
                <a:rPr lang="en-US" sz="600" baseline="0">
                  <a:solidFill>
                    <a:srgbClr val="000000"/>
                  </a:solidFill>
                  <a:sym typeface="Wingdings 3" panose="05040102010807070707" pitchFamily="18" charset="2"/>
                </a:rPr>
                <a:t> Header &amp; Footer Enter / change text  Click Apply All. </a:t>
              </a:r>
              <a:endParaRPr lang="en-US" sz="600" baseline="0">
                <a:solidFill>
                  <a:srgbClr val="000000"/>
                </a:solidFill>
              </a:endParaRPr>
            </a:p>
          </p:txBody>
        </p:sp>
        <p:sp>
          <p:nvSpPr>
            <p:cNvPr id="66" name="Rectangle 65">
              <a:extLst>
                <a:ext uri="{FF2B5EF4-FFF2-40B4-BE49-F238E27FC236}">
                  <a16:creationId xmlns:a16="http://schemas.microsoft.com/office/drawing/2014/main" id="{B73AFEC5-428F-4783-8862-AA69D4A2D3F2}"/>
                </a:ext>
              </a:extLst>
            </p:cNvPr>
            <p:cNvSpPr/>
            <p:nvPr userDrawn="1"/>
          </p:nvSpPr>
          <p:spPr>
            <a:xfrm>
              <a:off x="-1325" y="6871033"/>
              <a:ext cx="6477571" cy="143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600" b="0" baseline="0">
                  <a:solidFill>
                    <a:srgbClr val="000000"/>
                  </a:solidFill>
                </a:rPr>
                <a:t>Always copy slides into a new presentation using </a:t>
              </a:r>
              <a:r>
                <a:rPr lang="en-US" sz="600" b="1" baseline="0">
                  <a:solidFill>
                    <a:srgbClr val="000000"/>
                  </a:solidFill>
                </a:rPr>
                <a:t>Paste Options / Paste  Special </a:t>
              </a:r>
              <a:r>
                <a:rPr lang="en-US" sz="600" b="1" baseline="0">
                  <a:solidFill>
                    <a:srgbClr val="000000"/>
                  </a:solidFill>
                  <a:sym typeface="Wingdings 3" panose="05040102010807070707" pitchFamily="18" charset="2"/>
                </a:rPr>
                <a:t> Use Destination Theme</a:t>
              </a:r>
              <a:endParaRPr lang="en-US" sz="600" baseline="0">
                <a:solidFill>
                  <a:srgbClr val="000000"/>
                </a:solidFill>
              </a:endParaRPr>
            </a:p>
          </p:txBody>
        </p:sp>
      </p:grpSp>
      <p:sp>
        <p:nvSpPr>
          <p:cNvPr id="67" name="Rectangle 66">
            <a:extLst>
              <a:ext uri="{FF2B5EF4-FFF2-40B4-BE49-F238E27FC236}">
                <a16:creationId xmlns:a16="http://schemas.microsoft.com/office/drawing/2014/main" id="{FE773742-E532-46B8-80A7-D6B62485FDD6}"/>
              </a:ext>
            </a:extLst>
          </p:cNvPr>
          <p:cNvSpPr/>
          <p:nvPr userDrawn="1"/>
        </p:nvSpPr>
        <p:spPr>
          <a:xfrm>
            <a:off x="-1352482" y="-10546"/>
            <a:ext cx="1272540" cy="970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a:solidFill>
                <a:srgbClr val="000000"/>
              </a:solidFill>
            </a:endParaRPr>
          </a:p>
        </p:txBody>
      </p:sp>
      <p:sp>
        <p:nvSpPr>
          <p:cNvPr id="68" name="Rectangle 67">
            <a:extLst>
              <a:ext uri="{FF2B5EF4-FFF2-40B4-BE49-F238E27FC236}">
                <a16:creationId xmlns:a16="http://schemas.microsoft.com/office/drawing/2014/main" id="{198A86CA-8D38-4198-8C77-03E74EC69D03}"/>
              </a:ext>
            </a:extLst>
          </p:cNvPr>
          <p:cNvSpPr/>
          <p:nvPr userDrawn="1"/>
        </p:nvSpPr>
        <p:spPr>
          <a:xfrm>
            <a:off x="12257315" y="-10546"/>
            <a:ext cx="1272540" cy="970953"/>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a:solidFill>
                  <a:srgbClr val="000000"/>
                </a:solidFill>
              </a:rPr>
              <a:t>When adding colors, </a:t>
            </a:r>
            <a:r>
              <a:rPr lang="en-US" sz="800" b="1">
                <a:solidFill>
                  <a:srgbClr val="000000"/>
                </a:solidFill>
              </a:rPr>
              <a:t>don’t use the variants or the Standard Colors </a:t>
            </a:r>
            <a:r>
              <a:rPr lang="en-US" sz="800">
                <a:solidFill>
                  <a:srgbClr val="000000"/>
                </a:solidFill>
              </a:rPr>
              <a:t>of the Theme Colors. </a:t>
            </a:r>
          </a:p>
          <a:p>
            <a:pPr algn="l">
              <a:lnSpc>
                <a:spcPct val="90000"/>
              </a:lnSpc>
              <a:spcBef>
                <a:spcPts val="600"/>
              </a:spcBef>
            </a:pPr>
            <a:r>
              <a:rPr lang="en-US" sz="800">
                <a:solidFill>
                  <a:srgbClr val="000000"/>
                </a:solidFill>
              </a:rPr>
              <a:t>Only use the </a:t>
            </a:r>
            <a:r>
              <a:rPr lang="en-US" sz="800" b="1">
                <a:solidFill>
                  <a:srgbClr val="000000"/>
                </a:solidFill>
              </a:rPr>
              <a:t>Data Visualization colors </a:t>
            </a:r>
            <a:r>
              <a:rPr lang="en-US" sz="800">
                <a:solidFill>
                  <a:srgbClr val="000000"/>
                </a:solidFill>
              </a:rPr>
              <a:t>for charts. </a:t>
            </a:r>
          </a:p>
        </p:txBody>
      </p:sp>
      <p:grpSp>
        <p:nvGrpSpPr>
          <p:cNvPr id="69" name="Group 68">
            <a:extLst>
              <a:ext uri="{FF2B5EF4-FFF2-40B4-BE49-F238E27FC236}">
                <a16:creationId xmlns:a16="http://schemas.microsoft.com/office/drawing/2014/main" id="{F8832FC1-58CC-4A3A-A900-18F85ED84A7B}"/>
              </a:ext>
            </a:extLst>
          </p:cNvPr>
          <p:cNvGrpSpPr/>
          <p:nvPr userDrawn="1"/>
        </p:nvGrpSpPr>
        <p:grpSpPr>
          <a:xfrm>
            <a:off x="12257315" y="1051487"/>
            <a:ext cx="1272540" cy="3085386"/>
            <a:chOff x="12257314" y="1051487"/>
            <a:chExt cx="1272540" cy="3085386"/>
          </a:xfrm>
        </p:grpSpPr>
        <p:sp>
          <p:nvSpPr>
            <p:cNvPr id="70" name="Rectangle 69">
              <a:extLst>
                <a:ext uri="{FF2B5EF4-FFF2-40B4-BE49-F238E27FC236}">
                  <a16:creationId xmlns:a16="http://schemas.microsoft.com/office/drawing/2014/main" id="{ACF4B100-5C4B-4C6C-A983-3AAA40F796FF}"/>
                </a:ext>
              </a:extLst>
            </p:cNvPr>
            <p:cNvSpPr/>
            <p:nvPr userDrawn="1"/>
          </p:nvSpPr>
          <p:spPr>
            <a:xfrm>
              <a:off x="12257314" y="1051487"/>
              <a:ext cx="1272540" cy="3085386"/>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a:solidFill>
                  <a:schemeClr val="tx1"/>
                </a:solidFill>
              </a:endParaRPr>
            </a:p>
          </p:txBody>
        </p:sp>
        <p:sp>
          <p:nvSpPr>
            <p:cNvPr id="71" name="TextBox 70">
              <a:extLst>
                <a:ext uri="{FF2B5EF4-FFF2-40B4-BE49-F238E27FC236}">
                  <a16:creationId xmlns:a16="http://schemas.microsoft.com/office/drawing/2014/main" id="{CCB85622-653F-4D1F-A597-25D06D9CA094}"/>
                </a:ext>
              </a:extLst>
            </p:cNvPr>
            <p:cNvSpPr txBox="1"/>
            <p:nvPr userDrawn="1"/>
          </p:nvSpPr>
          <p:spPr>
            <a:xfrm>
              <a:off x="12494753" y="3360230"/>
              <a:ext cx="841983" cy="290849"/>
            </a:xfrm>
            <a:prstGeom prst="rect">
              <a:avLst/>
            </a:prstGeom>
            <a:noFill/>
          </p:spPr>
          <p:txBody>
            <a:bodyPr wrap="square" lIns="0" tIns="0" rIns="0" bIns="0" rtlCol="0">
              <a:spAutoFit/>
            </a:bodyPr>
            <a:lstStyle/>
            <a:p>
              <a:pPr algn="l">
                <a:lnSpc>
                  <a:spcPct val="90000"/>
                </a:lnSpc>
              </a:pPr>
              <a:r>
                <a:rPr lang="en-US" sz="700" b="1">
                  <a:solidFill>
                    <a:srgbClr val="000000"/>
                  </a:solidFill>
                </a:rPr>
                <a:t>Data Visualization colors in correct order. </a:t>
              </a:r>
            </a:p>
          </p:txBody>
        </p:sp>
        <p:sp>
          <p:nvSpPr>
            <p:cNvPr id="87" name="Freeform: Shape 86">
              <a:extLst>
                <a:ext uri="{FF2B5EF4-FFF2-40B4-BE49-F238E27FC236}">
                  <a16:creationId xmlns:a16="http://schemas.microsoft.com/office/drawing/2014/main" id="{F62BA379-A14C-4A41-AE02-08986774AA58}"/>
                </a:ext>
              </a:extLst>
            </p:cNvPr>
            <p:cNvSpPr/>
            <p:nvPr userDrawn="1"/>
          </p:nvSpPr>
          <p:spPr>
            <a:xfrm>
              <a:off x="12292693" y="2388620"/>
              <a:ext cx="166007" cy="10126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8" name="TextBox 87">
              <a:extLst>
                <a:ext uri="{FF2B5EF4-FFF2-40B4-BE49-F238E27FC236}">
                  <a16:creationId xmlns:a16="http://schemas.microsoft.com/office/drawing/2014/main" id="{BD327E77-1ED3-434A-ABBB-38EFAE63CA04}"/>
                </a:ext>
              </a:extLst>
            </p:cNvPr>
            <p:cNvSpPr txBox="1"/>
            <p:nvPr userDrawn="1"/>
          </p:nvSpPr>
          <p:spPr>
            <a:xfrm>
              <a:off x="12386053" y="1119751"/>
              <a:ext cx="1038123" cy="96950"/>
            </a:xfrm>
            <a:prstGeom prst="rect">
              <a:avLst/>
            </a:prstGeom>
            <a:noFill/>
          </p:spPr>
          <p:txBody>
            <a:bodyPr wrap="square" lIns="0" tIns="0" rIns="0" bIns="0" rtlCol="0">
              <a:spAutoFit/>
            </a:bodyPr>
            <a:lstStyle/>
            <a:p>
              <a:pPr algn="l">
                <a:lnSpc>
                  <a:spcPct val="90000"/>
                </a:lnSpc>
              </a:pPr>
              <a:r>
                <a:rPr lang="en-US" sz="700" b="1">
                  <a:solidFill>
                    <a:srgbClr val="000000"/>
                  </a:solidFill>
                </a:rPr>
                <a:t>Primary Brand Colors</a:t>
              </a:r>
              <a:endParaRPr lang="en-US" sz="700">
                <a:solidFill>
                  <a:srgbClr val="000000"/>
                </a:solidFill>
              </a:endParaRPr>
            </a:p>
          </p:txBody>
        </p:sp>
        <p:sp>
          <p:nvSpPr>
            <p:cNvPr id="89" name="Freeform: Shape 88">
              <a:extLst>
                <a:ext uri="{FF2B5EF4-FFF2-40B4-BE49-F238E27FC236}">
                  <a16:creationId xmlns:a16="http://schemas.microsoft.com/office/drawing/2014/main" id="{588B6FAC-7AA6-4902-A32E-556550B2C3DA}"/>
                </a:ext>
              </a:extLst>
            </p:cNvPr>
            <p:cNvSpPr/>
            <p:nvPr userDrawn="1"/>
          </p:nvSpPr>
          <p:spPr>
            <a:xfrm flipH="1" flipV="1">
              <a:off x="13337378" y="1169084"/>
              <a:ext cx="130289" cy="364835"/>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30289" h="579664">
                  <a:moveTo>
                    <a:pt x="95250" y="0"/>
                  </a:moveTo>
                  <a:lnTo>
                    <a:pt x="0" y="0"/>
                  </a:lnTo>
                  <a:lnTo>
                    <a:pt x="0" y="579664"/>
                  </a:lnTo>
                  <a:lnTo>
                    <a:pt x="130289"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0" name="Freeform: Shape 89">
              <a:extLst>
                <a:ext uri="{FF2B5EF4-FFF2-40B4-BE49-F238E27FC236}">
                  <a16:creationId xmlns:a16="http://schemas.microsoft.com/office/drawing/2014/main" id="{4EBB32F3-5712-4059-BF5B-58807E6A8B97}"/>
                </a:ext>
              </a:extLst>
            </p:cNvPr>
            <p:cNvSpPr/>
            <p:nvPr userDrawn="1"/>
          </p:nvSpPr>
          <p:spPr>
            <a:xfrm flipH="1">
              <a:off x="13304700" y="2605092"/>
              <a:ext cx="166007" cy="1168992"/>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1" name="TextBox 90">
              <a:extLst>
                <a:ext uri="{FF2B5EF4-FFF2-40B4-BE49-F238E27FC236}">
                  <a16:creationId xmlns:a16="http://schemas.microsoft.com/office/drawing/2014/main" id="{BAEF7D0B-6FFD-40CE-A5C7-33281F6E5DEF}"/>
                </a:ext>
              </a:extLst>
            </p:cNvPr>
            <p:cNvSpPr txBox="1"/>
            <p:nvPr userDrawn="1"/>
          </p:nvSpPr>
          <p:spPr>
            <a:xfrm>
              <a:off x="12494753" y="3709681"/>
              <a:ext cx="841983" cy="290849"/>
            </a:xfrm>
            <a:prstGeom prst="rect">
              <a:avLst/>
            </a:prstGeom>
            <a:noFill/>
          </p:spPr>
          <p:txBody>
            <a:bodyPr wrap="square" lIns="0" tIns="0" rIns="0" bIns="0" rtlCol="0">
              <a:spAutoFit/>
            </a:bodyPr>
            <a:lstStyle/>
            <a:p>
              <a:pPr algn="l">
                <a:lnSpc>
                  <a:spcPct val="90000"/>
                </a:lnSpc>
              </a:pPr>
              <a:r>
                <a:rPr lang="en-US" sz="700" b="1">
                  <a:solidFill>
                    <a:srgbClr val="000000"/>
                  </a:solidFill>
                </a:rPr>
                <a:t>Lighter / Darker versions for Data Visualizations only. </a:t>
              </a:r>
            </a:p>
          </p:txBody>
        </p:sp>
        <p:pic>
          <p:nvPicPr>
            <p:cNvPr id="92" name="Picture 91">
              <a:extLst>
                <a:ext uri="{FF2B5EF4-FFF2-40B4-BE49-F238E27FC236}">
                  <a16:creationId xmlns:a16="http://schemas.microsoft.com/office/drawing/2014/main" id="{034E75E8-33BD-4C4B-8AE5-2396588E0FC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2343753" y="1289200"/>
              <a:ext cx="1097249" cy="2017719"/>
            </a:xfrm>
            <a:prstGeom prst="rect">
              <a:avLst/>
            </a:prstGeom>
          </p:spPr>
        </p:pic>
        <p:sp>
          <p:nvSpPr>
            <p:cNvPr id="93" name="Rectangle 92">
              <a:extLst>
                <a:ext uri="{FF2B5EF4-FFF2-40B4-BE49-F238E27FC236}">
                  <a16:creationId xmlns:a16="http://schemas.microsoft.com/office/drawing/2014/main" id="{AD97F835-5D0B-478C-93EC-96A3D43CCD1A}"/>
                </a:ext>
              </a:extLst>
            </p:cNvPr>
            <p:cNvSpPr/>
            <p:nvPr userDrawn="1"/>
          </p:nvSpPr>
          <p:spPr>
            <a:xfrm>
              <a:off x="12353371" y="1616205"/>
              <a:ext cx="1074126"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a:solidFill>
                    <a:srgbClr val="000000"/>
                  </a:solidFill>
                </a:rPr>
                <a:t>Do not use these variants!</a:t>
              </a:r>
            </a:p>
          </p:txBody>
        </p:sp>
        <p:sp>
          <p:nvSpPr>
            <p:cNvPr id="94" name="Rectangle 93">
              <a:extLst>
                <a:ext uri="{FF2B5EF4-FFF2-40B4-BE49-F238E27FC236}">
                  <a16:creationId xmlns:a16="http://schemas.microsoft.com/office/drawing/2014/main" id="{5AFBE777-41AB-4577-B40F-B695FC4D6276}"/>
                </a:ext>
              </a:extLst>
            </p:cNvPr>
            <p:cNvSpPr/>
            <p:nvPr userDrawn="1"/>
          </p:nvSpPr>
          <p:spPr>
            <a:xfrm>
              <a:off x="12357206" y="2338634"/>
              <a:ext cx="1074370"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95" name="Rectangle 94">
              <a:extLst>
                <a:ext uri="{FF2B5EF4-FFF2-40B4-BE49-F238E27FC236}">
                  <a16:creationId xmlns:a16="http://schemas.microsoft.com/office/drawing/2014/main" id="{CC3C7287-EB53-4116-92F8-C7CE0A5AA32A}"/>
                </a:ext>
              </a:extLst>
            </p:cNvPr>
            <p:cNvSpPr/>
            <p:nvPr userDrawn="1"/>
          </p:nvSpPr>
          <p:spPr>
            <a:xfrm>
              <a:off x="12781010" y="1481846"/>
              <a:ext cx="644483"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96" name="Rectangle 95">
              <a:extLst>
                <a:ext uri="{FF2B5EF4-FFF2-40B4-BE49-F238E27FC236}">
                  <a16:creationId xmlns:a16="http://schemas.microsoft.com/office/drawing/2014/main" id="{29A22347-6CDE-4C47-BEAB-5EF77150D878}"/>
                </a:ext>
              </a:extLst>
            </p:cNvPr>
            <p:cNvSpPr/>
            <p:nvPr userDrawn="1"/>
          </p:nvSpPr>
          <p:spPr>
            <a:xfrm>
              <a:off x="12357206" y="2449369"/>
              <a:ext cx="1074370" cy="427471"/>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grpSp>
          <p:nvGrpSpPr>
            <p:cNvPr id="97" name="Group 96">
              <a:extLst>
                <a:ext uri="{FF2B5EF4-FFF2-40B4-BE49-F238E27FC236}">
                  <a16:creationId xmlns:a16="http://schemas.microsoft.com/office/drawing/2014/main" id="{E1FDE48E-1E67-4405-9AD4-327F4A313373}"/>
                </a:ext>
              </a:extLst>
            </p:cNvPr>
            <p:cNvGrpSpPr/>
            <p:nvPr userDrawn="1"/>
          </p:nvGrpSpPr>
          <p:grpSpPr>
            <a:xfrm>
              <a:off x="12364752" y="2345932"/>
              <a:ext cx="1055431" cy="88186"/>
              <a:chOff x="914335" y="6913770"/>
              <a:chExt cx="1109884" cy="100584"/>
            </a:xfrm>
            <a:noFill/>
          </p:grpSpPr>
          <p:sp>
            <p:nvSpPr>
              <p:cNvPr id="108" name="Rectangle 107">
                <a:extLst>
                  <a:ext uri="{FF2B5EF4-FFF2-40B4-BE49-F238E27FC236}">
                    <a16:creationId xmlns:a16="http://schemas.microsoft.com/office/drawing/2014/main" id="{9774CA3A-60F7-434E-9BF3-6B1C642258C6}"/>
                  </a:ext>
                </a:extLst>
              </p:cNvPr>
              <p:cNvSpPr/>
              <p:nvPr/>
            </p:nvSpPr>
            <p:spPr>
              <a:xfrm>
                <a:off x="9143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1</a:t>
                </a:r>
              </a:p>
            </p:txBody>
          </p:sp>
          <p:sp>
            <p:nvSpPr>
              <p:cNvPr id="109" name="Rectangle 108">
                <a:extLst>
                  <a:ext uri="{FF2B5EF4-FFF2-40B4-BE49-F238E27FC236}">
                    <a16:creationId xmlns:a16="http://schemas.microsoft.com/office/drawing/2014/main" id="{6E2E5784-509D-4D13-81E6-A8DC0192B9FD}"/>
                  </a:ext>
                </a:extLst>
              </p:cNvPr>
              <p:cNvSpPr/>
              <p:nvPr/>
            </p:nvSpPr>
            <p:spPr>
              <a:xfrm>
                <a:off x="113862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3</a:t>
                </a:r>
              </a:p>
            </p:txBody>
          </p:sp>
          <p:sp>
            <p:nvSpPr>
              <p:cNvPr id="110" name="Rectangle 109">
                <a:extLst>
                  <a:ext uri="{FF2B5EF4-FFF2-40B4-BE49-F238E27FC236}">
                    <a16:creationId xmlns:a16="http://schemas.microsoft.com/office/drawing/2014/main" id="{3DEAA11C-302D-4313-A37D-17488E2AFFE2}"/>
                  </a:ext>
                </a:extLst>
              </p:cNvPr>
              <p:cNvSpPr/>
              <p:nvPr/>
            </p:nvSpPr>
            <p:spPr>
              <a:xfrm>
                <a:off x="1026479"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2</a:t>
                </a:r>
              </a:p>
            </p:txBody>
          </p:sp>
          <p:sp>
            <p:nvSpPr>
              <p:cNvPr id="111" name="Rectangle 110">
                <a:extLst>
                  <a:ext uri="{FF2B5EF4-FFF2-40B4-BE49-F238E27FC236}">
                    <a16:creationId xmlns:a16="http://schemas.microsoft.com/office/drawing/2014/main" id="{1B0D95AF-F8F7-45CD-BAD9-B6A39727D060}"/>
                  </a:ext>
                </a:extLst>
              </p:cNvPr>
              <p:cNvSpPr/>
              <p:nvPr/>
            </p:nvSpPr>
            <p:spPr>
              <a:xfrm>
                <a:off x="1250766"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nl-NL" sz="400" b="1" i="0" u="none" strike="noStrike" kern="0" cap="none" spc="0" normalizeH="0" baseline="0" noProof="0">
                    <a:ln>
                      <a:noFill/>
                    </a:ln>
                    <a:solidFill>
                      <a:srgbClr val="FFFFFF"/>
                    </a:solidFill>
                    <a:effectLst/>
                    <a:uLnTx/>
                    <a:uFillTx/>
                    <a:latin typeface="+mn-lt"/>
                    <a:cs typeface="Arial"/>
                  </a:rPr>
                  <a:t>4</a:t>
                </a:r>
              </a:p>
            </p:txBody>
          </p:sp>
          <p:sp>
            <p:nvSpPr>
              <p:cNvPr id="112" name="Rectangle 111">
                <a:extLst>
                  <a:ext uri="{FF2B5EF4-FFF2-40B4-BE49-F238E27FC236}">
                    <a16:creationId xmlns:a16="http://schemas.microsoft.com/office/drawing/2014/main" id="{E6082E6C-3872-4573-97CA-94F8334B69E3}"/>
                  </a:ext>
                </a:extLst>
              </p:cNvPr>
              <p:cNvSpPr/>
              <p:nvPr/>
            </p:nvSpPr>
            <p:spPr>
              <a:xfrm>
                <a:off x="1362910"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5</a:t>
                </a:r>
              </a:p>
            </p:txBody>
          </p:sp>
          <p:sp>
            <p:nvSpPr>
              <p:cNvPr id="113" name="Rectangle 112">
                <a:extLst>
                  <a:ext uri="{FF2B5EF4-FFF2-40B4-BE49-F238E27FC236}">
                    <a16:creationId xmlns:a16="http://schemas.microsoft.com/office/drawing/2014/main" id="{1508150F-C666-49B8-BAF6-CAF6CF664868}"/>
                  </a:ext>
                </a:extLst>
              </p:cNvPr>
              <p:cNvSpPr/>
              <p:nvPr/>
            </p:nvSpPr>
            <p:spPr>
              <a:xfrm>
                <a:off x="1475053"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6</a:t>
                </a:r>
              </a:p>
            </p:txBody>
          </p:sp>
          <p:sp>
            <p:nvSpPr>
              <p:cNvPr id="114" name="Rectangle 113">
                <a:extLst>
                  <a:ext uri="{FF2B5EF4-FFF2-40B4-BE49-F238E27FC236}">
                    <a16:creationId xmlns:a16="http://schemas.microsoft.com/office/drawing/2014/main" id="{3F9E60B6-8E3D-4858-B69C-9F657EBF2620}"/>
                  </a:ext>
                </a:extLst>
              </p:cNvPr>
              <p:cNvSpPr/>
              <p:nvPr/>
            </p:nvSpPr>
            <p:spPr>
              <a:xfrm>
                <a:off x="1587197"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7</a:t>
                </a:r>
              </a:p>
            </p:txBody>
          </p:sp>
          <p:sp>
            <p:nvSpPr>
              <p:cNvPr id="115" name="Rectangle 114">
                <a:extLst>
                  <a:ext uri="{FF2B5EF4-FFF2-40B4-BE49-F238E27FC236}">
                    <a16:creationId xmlns:a16="http://schemas.microsoft.com/office/drawing/2014/main" id="{656B3548-50BE-4FE6-A8B9-0CEBADFAC4A7}"/>
                  </a:ext>
                </a:extLst>
              </p:cNvPr>
              <p:cNvSpPr/>
              <p:nvPr/>
            </p:nvSpPr>
            <p:spPr>
              <a:xfrm>
                <a:off x="169934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8</a:t>
                </a:r>
              </a:p>
            </p:txBody>
          </p:sp>
          <p:sp>
            <p:nvSpPr>
              <p:cNvPr id="116" name="Rectangle 115">
                <a:extLst>
                  <a:ext uri="{FF2B5EF4-FFF2-40B4-BE49-F238E27FC236}">
                    <a16:creationId xmlns:a16="http://schemas.microsoft.com/office/drawing/2014/main" id="{017553DB-D03C-47C0-9CB0-849A8FA11BA8}"/>
                  </a:ext>
                </a:extLst>
              </p:cNvPr>
              <p:cNvSpPr/>
              <p:nvPr/>
            </p:nvSpPr>
            <p:spPr>
              <a:xfrm>
                <a:off x="1811488"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pt-BR" sz="400" b="1" i="0" u="none" strike="noStrike" kern="0" cap="none" spc="0" normalizeH="0" baseline="0" noProof="0">
                    <a:ln>
                      <a:noFill/>
                    </a:ln>
                    <a:solidFill>
                      <a:srgbClr val="FFFFFF"/>
                    </a:solidFill>
                    <a:effectLst/>
                    <a:uLnTx/>
                    <a:uFillTx/>
                    <a:latin typeface="+mn-lt"/>
                    <a:cs typeface="Arial"/>
                  </a:rPr>
                  <a:t>9</a:t>
                </a:r>
              </a:p>
            </p:txBody>
          </p:sp>
          <p:sp>
            <p:nvSpPr>
              <p:cNvPr id="117" name="Rectangle 116">
                <a:extLst>
                  <a:ext uri="{FF2B5EF4-FFF2-40B4-BE49-F238E27FC236}">
                    <a16:creationId xmlns:a16="http://schemas.microsoft.com/office/drawing/2014/main" id="{689A0269-AD2D-4784-B588-D456D27FC82D}"/>
                  </a:ext>
                </a:extLst>
              </p:cNvPr>
              <p:cNvSpPr/>
              <p:nvPr/>
            </p:nvSpPr>
            <p:spPr>
              <a:xfrm>
                <a:off x="19236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10</a:t>
                </a:r>
              </a:p>
            </p:txBody>
          </p:sp>
        </p:grpSp>
        <p:pic>
          <p:nvPicPr>
            <p:cNvPr id="98" name="Graphic 97" descr="Close with solid fill">
              <a:extLst>
                <a:ext uri="{FF2B5EF4-FFF2-40B4-BE49-F238E27FC236}">
                  <a16:creationId xmlns:a16="http://schemas.microsoft.com/office/drawing/2014/main" id="{4E92D2CD-CC11-4399-96EA-9BCF06D22F7B}"/>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359990" y="3132474"/>
              <a:ext cx="100919" cy="100919"/>
            </a:xfrm>
            <a:prstGeom prst="rect">
              <a:avLst/>
            </a:prstGeom>
          </p:spPr>
        </p:pic>
        <p:pic>
          <p:nvPicPr>
            <p:cNvPr id="99" name="Graphic 98" descr="Close with solid fill">
              <a:extLst>
                <a:ext uri="{FF2B5EF4-FFF2-40B4-BE49-F238E27FC236}">
                  <a16:creationId xmlns:a16="http://schemas.microsoft.com/office/drawing/2014/main" id="{7633129B-8C79-4C37-8565-F906533DCE8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468758" y="3132474"/>
              <a:ext cx="100919" cy="100919"/>
            </a:xfrm>
            <a:prstGeom prst="rect">
              <a:avLst/>
            </a:prstGeom>
          </p:spPr>
        </p:pic>
        <p:pic>
          <p:nvPicPr>
            <p:cNvPr id="100" name="Graphic 99" descr="Close with solid fill">
              <a:extLst>
                <a:ext uri="{FF2B5EF4-FFF2-40B4-BE49-F238E27FC236}">
                  <a16:creationId xmlns:a16="http://schemas.microsoft.com/office/drawing/2014/main" id="{79A00E28-2E68-4608-A975-2F320253EA0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572765" y="3132473"/>
              <a:ext cx="100919" cy="100919"/>
            </a:xfrm>
            <a:prstGeom prst="rect">
              <a:avLst/>
            </a:prstGeom>
          </p:spPr>
        </p:pic>
        <p:pic>
          <p:nvPicPr>
            <p:cNvPr id="101" name="Graphic 100" descr="Close with solid fill">
              <a:extLst>
                <a:ext uri="{FF2B5EF4-FFF2-40B4-BE49-F238E27FC236}">
                  <a16:creationId xmlns:a16="http://schemas.microsoft.com/office/drawing/2014/main" id="{54140728-5611-44D1-A83F-9AE3A581964D}"/>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79153" y="3132472"/>
              <a:ext cx="100919" cy="100919"/>
            </a:xfrm>
            <a:prstGeom prst="rect">
              <a:avLst/>
            </a:prstGeom>
          </p:spPr>
        </p:pic>
        <p:pic>
          <p:nvPicPr>
            <p:cNvPr id="102" name="Graphic 101" descr="Close with solid fill">
              <a:extLst>
                <a:ext uri="{FF2B5EF4-FFF2-40B4-BE49-F238E27FC236}">
                  <a16:creationId xmlns:a16="http://schemas.microsoft.com/office/drawing/2014/main" id="{FFFB6118-B854-4BFD-BCF9-E7D4279A550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785541" y="3132471"/>
              <a:ext cx="100919" cy="100919"/>
            </a:xfrm>
            <a:prstGeom prst="rect">
              <a:avLst/>
            </a:prstGeom>
          </p:spPr>
        </p:pic>
        <p:pic>
          <p:nvPicPr>
            <p:cNvPr id="103" name="Graphic 102" descr="Close with solid fill">
              <a:extLst>
                <a:ext uri="{FF2B5EF4-FFF2-40B4-BE49-F238E27FC236}">
                  <a16:creationId xmlns:a16="http://schemas.microsoft.com/office/drawing/2014/main" id="{5D7118BD-6011-4708-BD9E-A5E70C9C2D9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891929" y="3132470"/>
              <a:ext cx="100919" cy="100919"/>
            </a:xfrm>
            <a:prstGeom prst="rect">
              <a:avLst/>
            </a:prstGeom>
          </p:spPr>
        </p:pic>
        <p:pic>
          <p:nvPicPr>
            <p:cNvPr id="104" name="Graphic 103" descr="Close with solid fill">
              <a:extLst>
                <a:ext uri="{FF2B5EF4-FFF2-40B4-BE49-F238E27FC236}">
                  <a16:creationId xmlns:a16="http://schemas.microsoft.com/office/drawing/2014/main" id="{A131FF41-D74D-4795-A0ED-34103A005CE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998317" y="3132469"/>
              <a:ext cx="100919" cy="100919"/>
            </a:xfrm>
            <a:prstGeom prst="rect">
              <a:avLst/>
            </a:prstGeom>
          </p:spPr>
        </p:pic>
        <p:pic>
          <p:nvPicPr>
            <p:cNvPr id="105" name="Graphic 104" descr="Close with solid fill">
              <a:extLst>
                <a:ext uri="{FF2B5EF4-FFF2-40B4-BE49-F238E27FC236}">
                  <a16:creationId xmlns:a16="http://schemas.microsoft.com/office/drawing/2014/main" id="{196517E8-DB79-425A-900B-4E990063360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104705" y="3132468"/>
              <a:ext cx="100919" cy="100919"/>
            </a:xfrm>
            <a:prstGeom prst="rect">
              <a:avLst/>
            </a:prstGeom>
          </p:spPr>
        </p:pic>
        <p:pic>
          <p:nvPicPr>
            <p:cNvPr id="106" name="Graphic 105" descr="Close with solid fill">
              <a:extLst>
                <a:ext uri="{FF2B5EF4-FFF2-40B4-BE49-F238E27FC236}">
                  <a16:creationId xmlns:a16="http://schemas.microsoft.com/office/drawing/2014/main" id="{277ED7D7-540D-4DA1-BA33-80B93545F00B}"/>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211093" y="3132467"/>
              <a:ext cx="100919" cy="100919"/>
            </a:xfrm>
            <a:prstGeom prst="rect">
              <a:avLst/>
            </a:prstGeom>
          </p:spPr>
        </p:pic>
        <p:pic>
          <p:nvPicPr>
            <p:cNvPr id="107" name="Graphic 106" descr="Close with solid fill">
              <a:extLst>
                <a:ext uri="{FF2B5EF4-FFF2-40B4-BE49-F238E27FC236}">
                  <a16:creationId xmlns:a16="http://schemas.microsoft.com/office/drawing/2014/main" id="{E8335D58-8BC0-4528-BCA1-2F6A2A1C1F5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317481" y="3132466"/>
              <a:ext cx="100919" cy="100919"/>
            </a:xfrm>
            <a:prstGeom prst="rect">
              <a:avLst/>
            </a:prstGeom>
          </p:spPr>
        </p:pic>
      </p:grpSp>
      <p:pic>
        <p:nvPicPr>
          <p:cNvPr id="11" name="Picture 10" descr="Text&#10;&#10;Description automatically generated">
            <a:extLst>
              <a:ext uri="{FF2B5EF4-FFF2-40B4-BE49-F238E27FC236}">
                <a16:creationId xmlns:a16="http://schemas.microsoft.com/office/drawing/2014/main" id="{922A9598-63DC-106E-B012-22C4296DB6A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63921" y="6172201"/>
            <a:ext cx="921979" cy="466724"/>
          </a:xfrm>
          <a:prstGeom prst="rect">
            <a:avLst/>
          </a:prstGeom>
        </p:spPr>
      </p:pic>
    </p:spTree>
    <p:extLst>
      <p:ext uri="{BB962C8B-B14F-4D97-AF65-F5344CB8AC3E}">
        <p14:creationId xmlns:p14="http://schemas.microsoft.com/office/powerpoint/2010/main" val="417704710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232"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Divider 4">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6DBEF-BFBC-41BD-92D8-7910BCE31E3B}"/>
              </a:ext>
            </a:extLst>
          </p:cNvPr>
          <p:cNvSpPr>
            <a:spLocks noGrp="1"/>
          </p:cNvSpPr>
          <p:nvPr>
            <p:ph type="title" hasCustomPrompt="1"/>
          </p:nvPr>
        </p:nvSpPr>
        <p:spPr>
          <a:xfrm>
            <a:off x="558799" y="1955803"/>
            <a:ext cx="4059936" cy="4070957"/>
          </a:xfrm>
          <a:prstGeom prst="rect">
            <a:avLst/>
          </a:prstGeom>
        </p:spPr>
        <p:txBody>
          <a:bodyPr>
            <a:normAutofit/>
          </a:bodyPr>
          <a:lstStyle>
            <a:lvl1pPr>
              <a:defRPr sz="4000"/>
            </a:lvl1pPr>
          </a:lstStyle>
          <a:p>
            <a:r>
              <a:rPr lang="en-US"/>
              <a:t>[Add divider slide title]</a:t>
            </a:r>
          </a:p>
        </p:txBody>
      </p:sp>
      <p:sp>
        <p:nvSpPr>
          <p:cNvPr id="3" name="Date Placeholder 2">
            <a:extLst>
              <a:ext uri="{FF2B5EF4-FFF2-40B4-BE49-F238E27FC236}">
                <a16:creationId xmlns:a16="http://schemas.microsoft.com/office/drawing/2014/main" id="{013EEB24-B437-445E-BC0C-6266A645BE70}"/>
              </a:ext>
            </a:extLst>
          </p:cNvPr>
          <p:cNvSpPr>
            <a:spLocks noGrp="1"/>
          </p:cNvSpPr>
          <p:nvPr>
            <p:ph type="dt" sz="half" idx="10"/>
          </p:nvPr>
        </p:nvSpPr>
        <p:spPr/>
        <p:txBody>
          <a:bodyPr/>
          <a:lstStyle/>
          <a:p>
            <a:fld id="{CCC05FA9-570F-4112-815E-E1E20FB3C56D}" type="datetime4">
              <a:rPr lang="en-US" smtClean="0"/>
              <a:t>September 27, 2024</a:t>
            </a:fld>
            <a:endParaRPr lang="en-US"/>
          </a:p>
        </p:txBody>
      </p:sp>
      <p:sp>
        <p:nvSpPr>
          <p:cNvPr id="4" name="Footer Placeholder 3">
            <a:extLst>
              <a:ext uri="{FF2B5EF4-FFF2-40B4-BE49-F238E27FC236}">
                <a16:creationId xmlns:a16="http://schemas.microsoft.com/office/drawing/2014/main" id="{D902682C-9645-49CB-B172-BAA7F6EF0E05}"/>
              </a:ext>
            </a:extLst>
          </p:cNvPr>
          <p:cNvSpPr>
            <a:spLocks noGrp="1"/>
          </p:cNvSpPr>
          <p:nvPr>
            <p:ph type="ftr" sz="quarter" idx="11"/>
          </p:nvPr>
        </p:nvSpPr>
        <p:spPr/>
        <p:txBody>
          <a:bodyPr/>
          <a:lstStyle/>
          <a:p>
            <a:r>
              <a:rPr lang="en-US"/>
              <a:t>S&amp;P Global Commodity Insights</a:t>
            </a:r>
          </a:p>
        </p:txBody>
      </p:sp>
      <p:sp>
        <p:nvSpPr>
          <p:cNvPr id="5" name="Slide Number Placeholder 4">
            <a:extLst>
              <a:ext uri="{FF2B5EF4-FFF2-40B4-BE49-F238E27FC236}">
                <a16:creationId xmlns:a16="http://schemas.microsoft.com/office/drawing/2014/main" id="{CC8E1BF1-FE4A-46AB-98F2-7D703B37EFBB}"/>
              </a:ext>
            </a:extLst>
          </p:cNvPr>
          <p:cNvSpPr>
            <a:spLocks noGrp="1"/>
          </p:cNvSpPr>
          <p:nvPr>
            <p:ph type="sldNum" sz="quarter" idx="12"/>
          </p:nvPr>
        </p:nvSpPr>
        <p:spPr/>
        <p:txBody>
          <a:bodyPr/>
          <a:lstStyle/>
          <a:p>
            <a:fld id="{5CFA18E4-D58E-4B28-B105-28D9665A8EBC}" type="slidenum">
              <a:rPr lang="en-US" smtClean="0"/>
              <a:pPr/>
              <a:t>‹#›</a:t>
            </a:fld>
            <a:endParaRPr lang="en-US"/>
          </a:p>
        </p:txBody>
      </p:sp>
      <p:sp>
        <p:nvSpPr>
          <p:cNvPr id="7" name="Text Placeholder 6">
            <a:extLst>
              <a:ext uri="{FF2B5EF4-FFF2-40B4-BE49-F238E27FC236}">
                <a16:creationId xmlns:a16="http://schemas.microsoft.com/office/drawing/2014/main" id="{1AB13624-E523-41DF-BB78-1DA6E2F42586}"/>
              </a:ext>
            </a:extLst>
          </p:cNvPr>
          <p:cNvSpPr>
            <a:spLocks noGrp="1"/>
          </p:cNvSpPr>
          <p:nvPr>
            <p:ph type="body" sz="quarter" idx="13" hasCustomPrompt="1"/>
          </p:nvPr>
        </p:nvSpPr>
        <p:spPr>
          <a:xfrm>
            <a:off x="6607175" y="1955801"/>
            <a:ext cx="5026027" cy="4064000"/>
          </a:xfrm>
        </p:spPr>
        <p:txBody>
          <a:bodyPr/>
          <a:lstStyle>
            <a:lvl1pPr marL="0" indent="0">
              <a:buNone/>
              <a:defRPr/>
            </a:lvl1pPr>
            <a:lvl2pPr marL="0" indent="0">
              <a:buNone/>
              <a:defRPr/>
            </a:lvl2pPr>
            <a:lvl3pPr marL="0" indent="0">
              <a:buNone/>
              <a:defRPr/>
            </a:lvl3pPr>
            <a:lvl4pPr marL="0" indent="0">
              <a:buNone/>
              <a:defRPr/>
            </a:lvl4pPr>
            <a:lvl5pPr marL="0" indent="0">
              <a:buNone/>
              <a:defRPr/>
            </a:lvl5pPr>
          </a:lstStyle>
          <a:p>
            <a:pPr lvl="0"/>
            <a:r>
              <a:rPr lang="en-US"/>
              <a:t>[Click to add content]</a:t>
            </a:r>
          </a:p>
        </p:txBody>
      </p:sp>
      <p:grpSp>
        <p:nvGrpSpPr>
          <p:cNvPr id="14" name="Group 13">
            <a:extLst>
              <a:ext uri="{FF2B5EF4-FFF2-40B4-BE49-F238E27FC236}">
                <a16:creationId xmlns:a16="http://schemas.microsoft.com/office/drawing/2014/main" id="{73A8C2FD-0AC7-4CF1-98F9-E5B747D3F0C7}"/>
              </a:ext>
            </a:extLst>
          </p:cNvPr>
          <p:cNvGrpSpPr/>
          <p:nvPr userDrawn="1"/>
        </p:nvGrpSpPr>
        <p:grpSpPr>
          <a:xfrm>
            <a:off x="-130152" y="647702"/>
            <a:ext cx="130152" cy="5046663"/>
            <a:chOff x="-130152" y="647700"/>
            <a:chExt cx="130152" cy="5046663"/>
          </a:xfrm>
        </p:grpSpPr>
        <p:cxnSp>
          <p:nvCxnSpPr>
            <p:cNvPr id="15" name="Straight Connector 14">
              <a:extLst>
                <a:ext uri="{FF2B5EF4-FFF2-40B4-BE49-F238E27FC236}">
                  <a16:creationId xmlns:a16="http://schemas.microsoft.com/office/drawing/2014/main" id="{CE07898C-2C33-4E26-B975-5F4709322046}"/>
                </a:ext>
              </a:extLst>
            </p:cNvPr>
            <p:cNvCxnSpPr/>
            <p:nvPr userDrawn="1"/>
          </p:nvCxnSpPr>
          <p:spPr>
            <a:xfrm>
              <a:off x="-130152"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30A77C-FB29-46C6-8BC9-94DAE7141982}"/>
                </a:ext>
              </a:extLst>
            </p:cNvPr>
            <p:cNvCxnSpPr/>
            <p:nvPr userDrawn="1"/>
          </p:nvCxnSpPr>
          <p:spPr>
            <a:xfrm>
              <a:off x="-130152"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1B94225-3854-4DAA-A71F-122795C5887D}"/>
                </a:ext>
              </a:extLst>
            </p:cNvPr>
            <p:cNvCxnSpPr/>
            <p:nvPr userDrawn="1"/>
          </p:nvCxnSpPr>
          <p:spPr>
            <a:xfrm>
              <a:off x="-130152"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5448CE5-F679-46C4-82EA-A9EEA5D6BC8B}"/>
                </a:ext>
              </a:extLst>
            </p:cNvPr>
            <p:cNvCxnSpPr/>
            <p:nvPr userDrawn="1"/>
          </p:nvCxnSpPr>
          <p:spPr>
            <a:xfrm>
              <a:off x="-130152"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39C8B0F-173B-4D8A-91B6-349345D9572A}"/>
                </a:ext>
              </a:extLst>
            </p:cNvPr>
            <p:cNvCxnSpPr/>
            <p:nvPr userDrawn="1"/>
          </p:nvCxnSpPr>
          <p:spPr>
            <a:xfrm>
              <a:off x="-130152"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74606D8-65A5-49D4-8EE7-4E35E43FC9ED}"/>
                </a:ext>
              </a:extLst>
            </p:cNvPr>
            <p:cNvCxnSpPr/>
            <p:nvPr userDrawn="1"/>
          </p:nvCxnSpPr>
          <p:spPr>
            <a:xfrm>
              <a:off x="-130152"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21" name="Straight Connector 20">
            <a:extLst>
              <a:ext uri="{FF2B5EF4-FFF2-40B4-BE49-F238E27FC236}">
                <a16:creationId xmlns:a16="http://schemas.microsoft.com/office/drawing/2014/main" id="{C6403890-7EAD-46B2-9415-DBEA5C6C578F}"/>
              </a:ext>
            </a:extLst>
          </p:cNvPr>
          <p:cNvCxnSpPr/>
          <p:nvPr userDrawn="1"/>
        </p:nvCxnSpPr>
        <p:spPr>
          <a:xfrm>
            <a:off x="12192000"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38A645C0-2C0D-426C-B6FE-401AFA07FF38}"/>
              </a:ext>
            </a:extLst>
          </p:cNvPr>
          <p:cNvSpPr txBox="1"/>
          <p:nvPr userDrawn="1"/>
        </p:nvSpPr>
        <p:spPr>
          <a:xfrm>
            <a:off x="-1162279" y="6084781"/>
            <a:ext cx="1082336" cy="142555"/>
          </a:xfrm>
          <a:prstGeom prst="rect">
            <a:avLst/>
          </a:prstGeom>
          <a:noFill/>
        </p:spPr>
        <p:txBody>
          <a:bodyPr wrap="square" lIns="0" tIns="0" rIns="0" bIns="0" rtlCol="0">
            <a:noAutofit/>
          </a:bodyPr>
          <a:lstStyle/>
          <a:p>
            <a:pPr algn="r"/>
            <a:r>
              <a:rPr lang="en-US" sz="700">
                <a:solidFill>
                  <a:schemeClr val="bg2">
                    <a:lumMod val="50000"/>
                  </a:schemeClr>
                </a:solidFill>
                <a:latin typeface="+mn-lt"/>
              </a:rPr>
              <a:t>No content below the line</a:t>
            </a:r>
          </a:p>
        </p:txBody>
      </p:sp>
      <p:grpSp>
        <p:nvGrpSpPr>
          <p:cNvPr id="58" name="Group 57">
            <a:extLst>
              <a:ext uri="{FF2B5EF4-FFF2-40B4-BE49-F238E27FC236}">
                <a16:creationId xmlns:a16="http://schemas.microsoft.com/office/drawing/2014/main" id="{29F65435-B63B-4C96-9642-D5CB6D5F7047}"/>
              </a:ext>
            </a:extLst>
          </p:cNvPr>
          <p:cNvGrpSpPr/>
          <p:nvPr userDrawn="1"/>
        </p:nvGrpSpPr>
        <p:grpSpPr>
          <a:xfrm>
            <a:off x="-1325" y="6871035"/>
            <a:ext cx="12192000" cy="143299"/>
            <a:chOff x="-1325" y="6871033"/>
            <a:chExt cx="12192000" cy="143299"/>
          </a:xfrm>
        </p:grpSpPr>
        <p:sp>
          <p:nvSpPr>
            <p:cNvPr id="59" name="Rectangle 58">
              <a:extLst>
                <a:ext uri="{FF2B5EF4-FFF2-40B4-BE49-F238E27FC236}">
                  <a16:creationId xmlns:a16="http://schemas.microsoft.com/office/drawing/2014/main" id="{8DCDEDF2-67DF-40BA-8063-99CAAC300EAA}"/>
                </a:ext>
              </a:extLst>
            </p:cNvPr>
            <p:cNvSpPr/>
            <p:nvPr userDrawn="1"/>
          </p:nvSpPr>
          <p:spPr>
            <a:xfrm>
              <a:off x="-1325" y="6871033"/>
              <a:ext cx="12192000" cy="143299"/>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r"/>
              <a:r>
                <a:rPr lang="en-US" sz="600" b="0" baseline="0">
                  <a:solidFill>
                    <a:srgbClr val="000000"/>
                  </a:solidFill>
                </a:rPr>
                <a:t>Default Footer text on all slides is “S&amp;P Global Commodity Insights” </a:t>
              </a:r>
              <a:r>
                <a:rPr lang="en-US" sz="600" b="1" baseline="0">
                  <a:solidFill>
                    <a:srgbClr val="000000"/>
                  </a:solidFill>
                </a:rPr>
                <a:t>– to change / remove use </a:t>
              </a:r>
              <a:r>
                <a:rPr lang="en-US" sz="600" baseline="0">
                  <a:solidFill>
                    <a:srgbClr val="000000"/>
                  </a:solidFill>
                </a:rPr>
                <a:t>Insert Tab </a:t>
              </a:r>
              <a:r>
                <a:rPr lang="en-US" sz="600" baseline="0">
                  <a:solidFill>
                    <a:srgbClr val="000000"/>
                  </a:solidFill>
                  <a:sym typeface="Wingdings 3" panose="05040102010807070707" pitchFamily="18" charset="2"/>
                </a:rPr>
                <a:t> Header &amp; Footer Enter / change text  Click Apply All. </a:t>
              </a:r>
              <a:endParaRPr lang="en-US" sz="600" baseline="0">
                <a:solidFill>
                  <a:srgbClr val="000000"/>
                </a:solidFill>
              </a:endParaRPr>
            </a:p>
          </p:txBody>
        </p:sp>
        <p:sp>
          <p:nvSpPr>
            <p:cNvPr id="60" name="Rectangle 59">
              <a:extLst>
                <a:ext uri="{FF2B5EF4-FFF2-40B4-BE49-F238E27FC236}">
                  <a16:creationId xmlns:a16="http://schemas.microsoft.com/office/drawing/2014/main" id="{9CC52482-CBBB-4A92-B777-EAB62CDE3D63}"/>
                </a:ext>
              </a:extLst>
            </p:cNvPr>
            <p:cNvSpPr/>
            <p:nvPr userDrawn="1"/>
          </p:nvSpPr>
          <p:spPr>
            <a:xfrm>
              <a:off x="-1325" y="6871033"/>
              <a:ext cx="6477571" cy="143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600" b="0" baseline="0">
                  <a:solidFill>
                    <a:srgbClr val="000000"/>
                  </a:solidFill>
                </a:rPr>
                <a:t>Always copy slides into a new presentation using </a:t>
              </a:r>
              <a:r>
                <a:rPr lang="en-US" sz="600" b="1" baseline="0">
                  <a:solidFill>
                    <a:srgbClr val="000000"/>
                  </a:solidFill>
                </a:rPr>
                <a:t>Paste Options / Paste  Special </a:t>
              </a:r>
              <a:r>
                <a:rPr lang="en-US" sz="600" b="1" baseline="0">
                  <a:solidFill>
                    <a:srgbClr val="000000"/>
                  </a:solidFill>
                  <a:sym typeface="Wingdings 3" panose="05040102010807070707" pitchFamily="18" charset="2"/>
                </a:rPr>
                <a:t> Use Destination Theme</a:t>
              </a:r>
              <a:endParaRPr lang="en-US" sz="600" baseline="0">
                <a:solidFill>
                  <a:srgbClr val="000000"/>
                </a:solidFill>
              </a:endParaRPr>
            </a:p>
          </p:txBody>
        </p:sp>
      </p:grpSp>
      <p:sp>
        <p:nvSpPr>
          <p:cNvPr id="55" name="Rectangle 54">
            <a:extLst>
              <a:ext uri="{FF2B5EF4-FFF2-40B4-BE49-F238E27FC236}">
                <a16:creationId xmlns:a16="http://schemas.microsoft.com/office/drawing/2014/main" id="{EC4AA0E0-C975-4EA5-A32B-E43EE1507DE6}"/>
              </a:ext>
            </a:extLst>
          </p:cNvPr>
          <p:cNvSpPr/>
          <p:nvPr userDrawn="1"/>
        </p:nvSpPr>
        <p:spPr>
          <a:xfrm>
            <a:off x="12257315" y="-10546"/>
            <a:ext cx="1272540" cy="970953"/>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a:solidFill>
                  <a:srgbClr val="000000"/>
                </a:solidFill>
              </a:rPr>
              <a:t>When adding colors, </a:t>
            </a:r>
            <a:r>
              <a:rPr lang="en-US" sz="800" b="1">
                <a:solidFill>
                  <a:srgbClr val="000000"/>
                </a:solidFill>
              </a:rPr>
              <a:t>don’t use the variants or the Standard Colors </a:t>
            </a:r>
            <a:r>
              <a:rPr lang="en-US" sz="800">
                <a:solidFill>
                  <a:srgbClr val="000000"/>
                </a:solidFill>
              </a:rPr>
              <a:t>of the Theme Colors. </a:t>
            </a:r>
          </a:p>
          <a:p>
            <a:pPr algn="l">
              <a:lnSpc>
                <a:spcPct val="90000"/>
              </a:lnSpc>
              <a:spcBef>
                <a:spcPts val="600"/>
              </a:spcBef>
            </a:pPr>
            <a:r>
              <a:rPr lang="en-US" sz="800">
                <a:solidFill>
                  <a:srgbClr val="000000"/>
                </a:solidFill>
              </a:rPr>
              <a:t>Only use the </a:t>
            </a:r>
            <a:r>
              <a:rPr lang="en-US" sz="800" b="1">
                <a:solidFill>
                  <a:srgbClr val="000000"/>
                </a:solidFill>
              </a:rPr>
              <a:t>Data Visualization colors </a:t>
            </a:r>
            <a:r>
              <a:rPr lang="en-US" sz="800">
                <a:solidFill>
                  <a:srgbClr val="000000"/>
                </a:solidFill>
              </a:rPr>
              <a:t>for charts. </a:t>
            </a:r>
          </a:p>
        </p:txBody>
      </p:sp>
      <p:grpSp>
        <p:nvGrpSpPr>
          <p:cNvPr id="56" name="Group 55">
            <a:extLst>
              <a:ext uri="{FF2B5EF4-FFF2-40B4-BE49-F238E27FC236}">
                <a16:creationId xmlns:a16="http://schemas.microsoft.com/office/drawing/2014/main" id="{6E5EEBFE-D44B-4625-A880-965C5959CEDC}"/>
              </a:ext>
            </a:extLst>
          </p:cNvPr>
          <p:cNvGrpSpPr/>
          <p:nvPr userDrawn="1"/>
        </p:nvGrpSpPr>
        <p:grpSpPr>
          <a:xfrm>
            <a:off x="12257315" y="1051487"/>
            <a:ext cx="1272540" cy="3085386"/>
            <a:chOff x="12257314" y="1051487"/>
            <a:chExt cx="1272540" cy="3085386"/>
          </a:xfrm>
        </p:grpSpPr>
        <p:sp>
          <p:nvSpPr>
            <p:cNvPr id="57" name="Rectangle 56">
              <a:extLst>
                <a:ext uri="{FF2B5EF4-FFF2-40B4-BE49-F238E27FC236}">
                  <a16:creationId xmlns:a16="http://schemas.microsoft.com/office/drawing/2014/main" id="{E9E32CE4-55E0-4687-86AB-3208832FB68C}"/>
                </a:ext>
              </a:extLst>
            </p:cNvPr>
            <p:cNvSpPr/>
            <p:nvPr userDrawn="1"/>
          </p:nvSpPr>
          <p:spPr>
            <a:xfrm>
              <a:off x="12257314" y="1051487"/>
              <a:ext cx="1272540" cy="3085386"/>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a:solidFill>
                  <a:schemeClr val="tx1"/>
                </a:solidFill>
              </a:endParaRPr>
            </a:p>
          </p:txBody>
        </p:sp>
        <p:sp>
          <p:nvSpPr>
            <p:cNvPr id="96" name="TextBox 95">
              <a:extLst>
                <a:ext uri="{FF2B5EF4-FFF2-40B4-BE49-F238E27FC236}">
                  <a16:creationId xmlns:a16="http://schemas.microsoft.com/office/drawing/2014/main" id="{F9FD6108-1402-46F5-A413-78115DC11F87}"/>
                </a:ext>
              </a:extLst>
            </p:cNvPr>
            <p:cNvSpPr txBox="1"/>
            <p:nvPr userDrawn="1"/>
          </p:nvSpPr>
          <p:spPr>
            <a:xfrm>
              <a:off x="12494753" y="3360230"/>
              <a:ext cx="841983" cy="290849"/>
            </a:xfrm>
            <a:prstGeom prst="rect">
              <a:avLst/>
            </a:prstGeom>
            <a:noFill/>
          </p:spPr>
          <p:txBody>
            <a:bodyPr wrap="square" lIns="0" tIns="0" rIns="0" bIns="0" rtlCol="0">
              <a:spAutoFit/>
            </a:bodyPr>
            <a:lstStyle/>
            <a:p>
              <a:pPr algn="l">
                <a:lnSpc>
                  <a:spcPct val="90000"/>
                </a:lnSpc>
              </a:pPr>
              <a:r>
                <a:rPr lang="en-US" sz="700" b="1">
                  <a:solidFill>
                    <a:srgbClr val="000000"/>
                  </a:solidFill>
                </a:rPr>
                <a:t>Data Visualization colors in correct order. </a:t>
              </a:r>
            </a:p>
          </p:txBody>
        </p:sp>
        <p:sp>
          <p:nvSpPr>
            <p:cNvPr id="97" name="Freeform: Shape 96">
              <a:extLst>
                <a:ext uri="{FF2B5EF4-FFF2-40B4-BE49-F238E27FC236}">
                  <a16:creationId xmlns:a16="http://schemas.microsoft.com/office/drawing/2014/main" id="{B6BF04B1-DCD5-4E4C-84FA-2E302A440BAB}"/>
                </a:ext>
              </a:extLst>
            </p:cNvPr>
            <p:cNvSpPr/>
            <p:nvPr userDrawn="1"/>
          </p:nvSpPr>
          <p:spPr>
            <a:xfrm>
              <a:off x="12292693" y="2388620"/>
              <a:ext cx="166007" cy="10126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8" name="TextBox 97">
              <a:extLst>
                <a:ext uri="{FF2B5EF4-FFF2-40B4-BE49-F238E27FC236}">
                  <a16:creationId xmlns:a16="http://schemas.microsoft.com/office/drawing/2014/main" id="{682207CB-B08A-49AF-AEED-091B634437B2}"/>
                </a:ext>
              </a:extLst>
            </p:cNvPr>
            <p:cNvSpPr txBox="1"/>
            <p:nvPr userDrawn="1"/>
          </p:nvSpPr>
          <p:spPr>
            <a:xfrm>
              <a:off x="12386053" y="1119751"/>
              <a:ext cx="1038123" cy="96950"/>
            </a:xfrm>
            <a:prstGeom prst="rect">
              <a:avLst/>
            </a:prstGeom>
            <a:noFill/>
          </p:spPr>
          <p:txBody>
            <a:bodyPr wrap="square" lIns="0" tIns="0" rIns="0" bIns="0" rtlCol="0">
              <a:spAutoFit/>
            </a:bodyPr>
            <a:lstStyle/>
            <a:p>
              <a:pPr algn="l">
                <a:lnSpc>
                  <a:spcPct val="90000"/>
                </a:lnSpc>
              </a:pPr>
              <a:r>
                <a:rPr lang="en-US" sz="700" b="1">
                  <a:solidFill>
                    <a:srgbClr val="000000"/>
                  </a:solidFill>
                </a:rPr>
                <a:t>Primary Brand Colors</a:t>
              </a:r>
              <a:endParaRPr lang="en-US" sz="700">
                <a:solidFill>
                  <a:srgbClr val="000000"/>
                </a:solidFill>
              </a:endParaRPr>
            </a:p>
          </p:txBody>
        </p:sp>
        <p:sp>
          <p:nvSpPr>
            <p:cNvPr id="99" name="Freeform: Shape 98">
              <a:extLst>
                <a:ext uri="{FF2B5EF4-FFF2-40B4-BE49-F238E27FC236}">
                  <a16:creationId xmlns:a16="http://schemas.microsoft.com/office/drawing/2014/main" id="{0952AEC3-14E8-4BF9-855B-E08E6C571AF4}"/>
                </a:ext>
              </a:extLst>
            </p:cNvPr>
            <p:cNvSpPr/>
            <p:nvPr userDrawn="1"/>
          </p:nvSpPr>
          <p:spPr>
            <a:xfrm flipH="1" flipV="1">
              <a:off x="13337378" y="1169084"/>
              <a:ext cx="130289" cy="364835"/>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30289" h="579664">
                  <a:moveTo>
                    <a:pt x="95250" y="0"/>
                  </a:moveTo>
                  <a:lnTo>
                    <a:pt x="0" y="0"/>
                  </a:lnTo>
                  <a:lnTo>
                    <a:pt x="0" y="579664"/>
                  </a:lnTo>
                  <a:lnTo>
                    <a:pt x="130289"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0" name="Freeform: Shape 99">
              <a:extLst>
                <a:ext uri="{FF2B5EF4-FFF2-40B4-BE49-F238E27FC236}">
                  <a16:creationId xmlns:a16="http://schemas.microsoft.com/office/drawing/2014/main" id="{578093EB-F63A-4169-A3A3-74098BE22348}"/>
                </a:ext>
              </a:extLst>
            </p:cNvPr>
            <p:cNvSpPr/>
            <p:nvPr userDrawn="1"/>
          </p:nvSpPr>
          <p:spPr>
            <a:xfrm flipH="1">
              <a:off x="13304700" y="2605092"/>
              <a:ext cx="166007" cy="1168992"/>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1" name="TextBox 100">
              <a:extLst>
                <a:ext uri="{FF2B5EF4-FFF2-40B4-BE49-F238E27FC236}">
                  <a16:creationId xmlns:a16="http://schemas.microsoft.com/office/drawing/2014/main" id="{69A85276-1BAE-4560-876C-C205CB1B4211}"/>
                </a:ext>
              </a:extLst>
            </p:cNvPr>
            <p:cNvSpPr txBox="1"/>
            <p:nvPr userDrawn="1"/>
          </p:nvSpPr>
          <p:spPr>
            <a:xfrm>
              <a:off x="12494753" y="3709681"/>
              <a:ext cx="841983" cy="290849"/>
            </a:xfrm>
            <a:prstGeom prst="rect">
              <a:avLst/>
            </a:prstGeom>
            <a:noFill/>
          </p:spPr>
          <p:txBody>
            <a:bodyPr wrap="square" lIns="0" tIns="0" rIns="0" bIns="0" rtlCol="0">
              <a:spAutoFit/>
            </a:bodyPr>
            <a:lstStyle/>
            <a:p>
              <a:pPr algn="l">
                <a:lnSpc>
                  <a:spcPct val="90000"/>
                </a:lnSpc>
              </a:pPr>
              <a:r>
                <a:rPr lang="en-US" sz="700" b="1">
                  <a:solidFill>
                    <a:srgbClr val="000000"/>
                  </a:solidFill>
                </a:rPr>
                <a:t>Lighter / Darker versions for Data Visualizations only. </a:t>
              </a:r>
            </a:p>
          </p:txBody>
        </p:sp>
        <p:pic>
          <p:nvPicPr>
            <p:cNvPr id="102" name="Picture 101">
              <a:extLst>
                <a:ext uri="{FF2B5EF4-FFF2-40B4-BE49-F238E27FC236}">
                  <a16:creationId xmlns:a16="http://schemas.microsoft.com/office/drawing/2014/main" id="{590F183A-A22E-4391-A077-81DAD5648E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343753" y="1289200"/>
              <a:ext cx="1097249" cy="2017719"/>
            </a:xfrm>
            <a:prstGeom prst="rect">
              <a:avLst/>
            </a:prstGeom>
          </p:spPr>
        </p:pic>
        <p:sp>
          <p:nvSpPr>
            <p:cNvPr id="103" name="Rectangle 102">
              <a:extLst>
                <a:ext uri="{FF2B5EF4-FFF2-40B4-BE49-F238E27FC236}">
                  <a16:creationId xmlns:a16="http://schemas.microsoft.com/office/drawing/2014/main" id="{EB150A7B-FC6D-4900-9859-9CF7488DC42B}"/>
                </a:ext>
              </a:extLst>
            </p:cNvPr>
            <p:cNvSpPr/>
            <p:nvPr userDrawn="1"/>
          </p:nvSpPr>
          <p:spPr>
            <a:xfrm>
              <a:off x="12353371" y="1616205"/>
              <a:ext cx="1074126"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a:solidFill>
                    <a:srgbClr val="000000"/>
                  </a:solidFill>
                </a:rPr>
                <a:t>Do not use these variants!</a:t>
              </a:r>
            </a:p>
          </p:txBody>
        </p:sp>
        <p:sp>
          <p:nvSpPr>
            <p:cNvPr id="104" name="Rectangle 103">
              <a:extLst>
                <a:ext uri="{FF2B5EF4-FFF2-40B4-BE49-F238E27FC236}">
                  <a16:creationId xmlns:a16="http://schemas.microsoft.com/office/drawing/2014/main" id="{45C9A063-E8A3-4732-8467-EB71738F9373}"/>
                </a:ext>
              </a:extLst>
            </p:cNvPr>
            <p:cNvSpPr/>
            <p:nvPr userDrawn="1"/>
          </p:nvSpPr>
          <p:spPr>
            <a:xfrm>
              <a:off x="12357206" y="2338634"/>
              <a:ext cx="1074370"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105" name="Rectangle 104">
              <a:extLst>
                <a:ext uri="{FF2B5EF4-FFF2-40B4-BE49-F238E27FC236}">
                  <a16:creationId xmlns:a16="http://schemas.microsoft.com/office/drawing/2014/main" id="{A59C90B0-AE10-4C29-B826-53FCEE9F86FD}"/>
                </a:ext>
              </a:extLst>
            </p:cNvPr>
            <p:cNvSpPr/>
            <p:nvPr userDrawn="1"/>
          </p:nvSpPr>
          <p:spPr>
            <a:xfrm>
              <a:off x="12781010" y="1481846"/>
              <a:ext cx="644483"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106" name="Rectangle 105">
              <a:extLst>
                <a:ext uri="{FF2B5EF4-FFF2-40B4-BE49-F238E27FC236}">
                  <a16:creationId xmlns:a16="http://schemas.microsoft.com/office/drawing/2014/main" id="{6E7AFDFC-5388-4CFA-9CC3-E7F0A7535108}"/>
                </a:ext>
              </a:extLst>
            </p:cNvPr>
            <p:cNvSpPr/>
            <p:nvPr userDrawn="1"/>
          </p:nvSpPr>
          <p:spPr>
            <a:xfrm>
              <a:off x="12357206" y="2449369"/>
              <a:ext cx="1074370" cy="427471"/>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grpSp>
          <p:nvGrpSpPr>
            <p:cNvPr id="107" name="Group 106">
              <a:extLst>
                <a:ext uri="{FF2B5EF4-FFF2-40B4-BE49-F238E27FC236}">
                  <a16:creationId xmlns:a16="http://schemas.microsoft.com/office/drawing/2014/main" id="{416DFBA0-BB11-4B88-AF3B-0048600D987F}"/>
                </a:ext>
              </a:extLst>
            </p:cNvPr>
            <p:cNvGrpSpPr/>
            <p:nvPr userDrawn="1"/>
          </p:nvGrpSpPr>
          <p:grpSpPr>
            <a:xfrm>
              <a:off x="12364752" y="2345932"/>
              <a:ext cx="1055431" cy="88186"/>
              <a:chOff x="914335" y="6913770"/>
              <a:chExt cx="1109884" cy="100584"/>
            </a:xfrm>
            <a:noFill/>
          </p:grpSpPr>
          <p:sp>
            <p:nvSpPr>
              <p:cNvPr id="118" name="Rectangle 117">
                <a:extLst>
                  <a:ext uri="{FF2B5EF4-FFF2-40B4-BE49-F238E27FC236}">
                    <a16:creationId xmlns:a16="http://schemas.microsoft.com/office/drawing/2014/main" id="{FF1C576B-4460-4202-9CB6-C30515FEDB25}"/>
                  </a:ext>
                </a:extLst>
              </p:cNvPr>
              <p:cNvSpPr/>
              <p:nvPr/>
            </p:nvSpPr>
            <p:spPr>
              <a:xfrm>
                <a:off x="9143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1</a:t>
                </a:r>
              </a:p>
            </p:txBody>
          </p:sp>
          <p:sp>
            <p:nvSpPr>
              <p:cNvPr id="119" name="Rectangle 118">
                <a:extLst>
                  <a:ext uri="{FF2B5EF4-FFF2-40B4-BE49-F238E27FC236}">
                    <a16:creationId xmlns:a16="http://schemas.microsoft.com/office/drawing/2014/main" id="{95307415-8ABF-4948-B08A-4913B270041E}"/>
                  </a:ext>
                </a:extLst>
              </p:cNvPr>
              <p:cNvSpPr/>
              <p:nvPr/>
            </p:nvSpPr>
            <p:spPr>
              <a:xfrm>
                <a:off x="113862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3</a:t>
                </a:r>
              </a:p>
            </p:txBody>
          </p:sp>
          <p:sp>
            <p:nvSpPr>
              <p:cNvPr id="120" name="Rectangle 119">
                <a:extLst>
                  <a:ext uri="{FF2B5EF4-FFF2-40B4-BE49-F238E27FC236}">
                    <a16:creationId xmlns:a16="http://schemas.microsoft.com/office/drawing/2014/main" id="{D604B1DF-8F42-47D7-9F9B-255E437FD157}"/>
                  </a:ext>
                </a:extLst>
              </p:cNvPr>
              <p:cNvSpPr/>
              <p:nvPr/>
            </p:nvSpPr>
            <p:spPr>
              <a:xfrm>
                <a:off x="1026479"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2</a:t>
                </a:r>
              </a:p>
            </p:txBody>
          </p:sp>
          <p:sp>
            <p:nvSpPr>
              <p:cNvPr id="121" name="Rectangle 120">
                <a:extLst>
                  <a:ext uri="{FF2B5EF4-FFF2-40B4-BE49-F238E27FC236}">
                    <a16:creationId xmlns:a16="http://schemas.microsoft.com/office/drawing/2014/main" id="{7EDAC5D0-CE5C-4584-BF84-382CD6745259}"/>
                  </a:ext>
                </a:extLst>
              </p:cNvPr>
              <p:cNvSpPr/>
              <p:nvPr/>
            </p:nvSpPr>
            <p:spPr>
              <a:xfrm>
                <a:off x="1250766"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nl-NL" sz="400" b="1" i="0" u="none" strike="noStrike" kern="0" cap="none" spc="0" normalizeH="0" baseline="0" noProof="0">
                    <a:ln>
                      <a:noFill/>
                    </a:ln>
                    <a:solidFill>
                      <a:srgbClr val="FFFFFF"/>
                    </a:solidFill>
                    <a:effectLst/>
                    <a:uLnTx/>
                    <a:uFillTx/>
                    <a:latin typeface="+mn-lt"/>
                    <a:cs typeface="Arial"/>
                  </a:rPr>
                  <a:t>4</a:t>
                </a:r>
              </a:p>
            </p:txBody>
          </p:sp>
          <p:sp>
            <p:nvSpPr>
              <p:cNvPr id="122" name="Rectangle 121">
                <a:extLst>
                  <a:ext uri="{FF2B5EF4-FFF2-40B4-BE49-F238E27FC236}">
                    <a16:creationId xmlns:a16="http://schemas.microsoft.com/office/drawing/2014/main" id="{1DF2F715-FA83-45BD-BB8A-99C11F42D298}"/>
                  </a:ext>
                </a:extLst>
              </p:cNvPr>
              <p:cNvSpPr/>
              <p:nvPr/>
            </p:nvSpPr>
            <p:spPr>
              <a:xfrm>
                <a:off x="1362910"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5</a:t>
                </a:r>
              </a:p>
            </p:txBody>
          </p:sp>
          <p:sp>
            <p:nvSpPr>
              <p:cNvPr id="123" name="Rectangle 122">
                <a:extLst>
                  <a:ext uri="{FF2B5EF4-FFF2-40B4-BE49-F238E27FC236}">
                    <a16:creationId xmlns:a16="http://schemas.microsoft.com/office/drawing/2014/main" id="{1EC41C73-C9EA-43E9-B1E8-4D78E7AA4D3F}"/>
                  </a:ext>
                </a:extLst>
              </p:cNvPr>
              <p:cNvSpPr/>
              <p:nvPr/>
            </p:nvSpPr>
            <p:spPr>
              <a:xfrm>
                <a:off x="1475053"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6</a:t>
                </a:r>
              </a:p>
            </p:txBody>
          </p:sp>
          <p:sp>
            <p:nvSpPr>
              <p:cNvPr id="124" name="Rectangle 123">
                <a:extLst>
                  <a:ext uri="{FF2B5EF4-FFF2-40B4-BE49-F238E27FC236}">
                    <a16:creationId xmlns:a16="http://schemas.microsoft.com/office/drawing/2014/main" id="{766BEA78-66F8-4E26-A3DB-6EEF748CB816}"/>
                  </a:ext>
                </a:extLst>
              </p:cNvPr>
              <p:cNvSpPr/>
              <p:nvPr/>
            </p:nvSpPr>
            <p:spPr>
              <a:xfrm>
                <a:off x="1587197"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7</a:t>
                </a:r>
              </a:p>
            </p:txBody>
          </p:sp>
          <p:sp>
            <p:nvSpPr>
              <p:cNvPr id="125" name="Rectangle 124">
                <a:extLst>
                  <a:ext uri="{FF2B5EF4-FFF2-40B4-BE49-F238E27FC236}">
                    <a16:creationId xmlns:a16="http://schemas.microsoft.com/office/drawing/2014/main" id="{03F55266-B604-4066-A833-44416D510FF3}"/>
                  </a:ext>
                </a:extLst>
              </p:cNvPr>
              <p:cNvSpPr/>
              <p:nvPr/>
            </p:nvSpPr>
            <p:spPr>
              <a:xfrm>
                <a:off x="169934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8</a:t>
                </a:r>
              </a:p>
            </p:txBody>
          </p:sp>
          <p:sp>
            <p:nvSpPr>
              <p:cNvPr id="126" name="Rectangle 125">
                <a:extLst>
                  <a:ext uri="{FF2B5EF4-FFF2-40B4-BE49-F238E27FC236}">
                    <a16:creationId xmlns:a16="http://schemas.microsoft.com/office/drawing/2014/main" id="{619F66D2-AD13-440F-95EF-5298940ABD41}"/>
                  </a:ext>
                </a:extLst>
              </p:cNvPr>
              <p:cNvSpPr/>
              <p:nvPr/>
            </p:nvSpPr>
            <p:spPr>
              <a:xfrm>
                <a:off x="1811488"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pt-BR" sz="400" b="1" i="0" u="none" strike="noStrike" kern="0" cap="none" spc="0" normalizeH="0" baseline="0" noProof="0">
                    <a:ln>
                      <a:noFill/>
                    </a:ln>
                    <a:solidFill>
                      <a:srgbClr val="FFFFFF"/>
                    </a:solidFill>
                    <a:effectLst/>
                    <a:uLnTx/>
                    <a:uFillTx/>
                    <a:latin typeface="+mn-lt"/>
                    <a:cs typeface="Arial"/>
                  </a:rPr>
                  <a:t>9</a:t>
                </a:r>
              </a:p>
            </p:txBody>
          </p:sp>
          <p:sp>
            <p:nvSpPr>
              <p:cNvPr id="127" name="Rectangle 126">
                <a:extLst>
                  <a:ext uri="{FF2B5EF4-FFF2-40B4-BE49-F238E27FC236}">
                    <a16:creationId xmlns:a16="http://schemas.microsoft.com/office/drawing/2014/main" id="{C2BB3B2B-80BA-465D-954F-FFC4588DCEFD}"/>
                  </a:ext>
                </a:extLst>
              </p:cNvPr>
              <p:cNvSpPr/>
              <p:nvPr/>
            </p:nvSpPr>
            <p:spPr>
              <a:xfrm>
                <a:off x="19236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10</a:t>
                </a:r>
              </a:p>
            </p:txBody>
          </p:sp>
        </p:grpSp>
        <p:pic>
          <p:nvPicPr>
            <p:cNvPr id="108" name="Graphic 107" descr="Close with solid fill">
              <a:extLst>
                <a:ext uri="{FF2B5EF4-FFF2-40B4-BE49-F238E27FC236}">
                  <a16:creationId xmlns:a16="http://schemas.microsoft.com/office/drawing/2014/main" id="{945CCA2C-55A1-4F90-B60C-F3A725F81AF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359990" y="3132474"/>
              <a:ext cx="100919" cy="100919"/>
            </a:xfrm>
            <a:prstGeom prst="rect">
              <a:avLst/>
            </a:prstGeom>
          </p:spPr>
        </p:pic>
        <p:pic>
          <p:nvPicPr>
            <p:cNvPr id="109" name="Graphic 108" descr="Close with solid fill">
              <a:extLst>
                <a:ext uri="{FF2B5EF4-FFF2-40B4-BE49-F238E27FC236}">
                  <a16:creationId xmlns:a16="http://schemas.microsoft.com/office/drawing/2014/main" id="{103EC533-1BDD-4E99-9F3E-DBA7434C404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468758" y="3132474"/>
              <a:ext cx="100919" cy="100919"/>
            </a:xfrm>
            <a:prstGeom prst="rect">
              <a:avLst/>
            </a:prstGeom>
          </p:spPr>
        </p:pic>
        <p:pic>
          <p:nvPicPr>
            <p:cNvPr id="110" name="Graphic 109" descr="Close with solid fill">
              <a:extLst>
                <a:ext uri="{FF2B5EF4-FFF2-40B4-BE49-F238E27FC236}">
                  <a16:creationId xmlns:a16="http://schemas.microsoft.com/office/drawing/2014/main" id="{AB52CDC6-03E5-4328-9190-D10EC9100823}"/>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572765" y="3132473"/>
              <a:ext cx="100919" cy="100919"/>
            </a:xfrm>
            <a:prstGeom prst="rect">
              <a:avLst/>
            </a:prstGeom>
          </p:spPr>
        </p:pic>
        <p:pic>
          <p:nvPicPr>
            <p:cNvPr id="111" name="Graphic 110" descr="Close with solid fill">
              <a:extLst>
                <a:ext uri="{FF2B5EF4-FFF2-40B4-BE49-F238E27FC236}">
                  <a16:creationId xmlns:a16="http://schemas.microsoft.com/office/drawing/2014/main" id="{931F106F-0749-410C-B043-FBBC00C2284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679153" y="3132472"/>
              <a:ext cx="100919" cy="100919"/>
            </a:xfrm>
            <a:prstGeom prst="rect">
              <a:avLst/>
            </a:prstGeom>
          </p:spPr>
        </p:pic>
        <p:pic>
          <p:nvPicPr>
            <p:cNvPr id="112" name="Graphic 111" descr="Close with solid fill">
              <a:extLst>
                <a:ext uri="{FF2B5EF4-FFF2-40B4-BE49-F238E27FC236}">
                  <a16:creationId xmlns:a16="http://schemas.microsoft.com/office/drawing/2014/main" id="{754521E1-6371-4424-9EEC-F97313807DA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85541" y="3132471"/>
              <a:ext cx="100919" cy="100919"/>
            </a:xfrm>
            <a:prstGeom prst="rect">
              <a:avLst/>
            </a:prstGeom>
          </p:spPr>
        </p:pic>
        <p:pic>
          <p:nvPicPr>
            <p:cNvPr id="113" name="Graphic 112" descr="Close with solid fill">
              <a:extLst>
                <a:ext uri="{FF2B5EF4-FFF2-40B4-BE49-F238E27FC236}">
                  <a16:creationId xmlns:a16="http://schemas.microsoft.com/office/drawing/2014/main" id="{AEBC5F63-8AD1-4024-8049-021B7A94C16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891929" y="3132470"/>
              <a:ext cx="100919" cy="100919"/>
            </a:xfrm>
            <a:prstGeom prst="rect">
              <a:avLst/>
            </a:prstGeom>
          </p:spPr>
        </p:pic>
        <p:pic>
          <p:nvPicPr>
            <p:cNvPr id="114" name="Graphic 113" descr="Close with solid fill">
              <a:extLst>
                <a:ext uri="{FF2B5EF4-FFF2-40B4-BE49-F238E27FC236}">
                  <a16:creationId xmlns:a16="http://schemas.microsoft.com/office/drawing/2014/main" id="{DDFF71F8-0A7E-4360-B345-8F305803D74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998317" y="3132469"/>
              <a:ext cx="100919" cy="100919"/>
            </a:xfrm>
            <a:prstGeom prst="rect">
              <a:avLst/>
            </a:prstGeom>
          </p:spPr>
        </p:pic>
        <p:pic>
          <p:nvPicPr>
            <p:cNvPr id="115" name="Graphic 114" descr="Close with solid fill">
              <a:extLst>
                <a:ext uri="{FF2B5EF4-FFF2-40B4-BE49-F238E27FC236}">
                  <a16:creationId xmlns:a16="http://schemas.microsoft.com/office/drawing/2014/main" id="{69F713B1-B07E-43A9-BFB6-DD6CB95765B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104705" y="3132468"/>
              <a:ext cx="100919" cy="100919"/>
            </a:xfrm>
            <a:prstGeom prst="rect">
              <a:avLst/>
            </a:prstGeom>
          </p:spPr>
        </p:pic>
        <p:pic>
          <p:nvPicPr>
            <p:cNvPr id="116" name="Graphic 115" descr="Close with solid fill">
              <a:extLst>
                <a:ext uri="{FF2B5EF4-FFF2-40B4-BE49-F238E27FC236}">
                  <a16:creationId xmlns:a16="http://schemas.microsoft.com/office/drawing/2014/main" id="{15FA4F8B-0F28-4A43-9161-FE02BC91BB3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211093" y="3132467"/>
              <a:ext cx="100919" cy="100919"/>
            </a:xfrm>
            <a:prstGeom prst="rect">
              <a:avLst/>
            </a:prstGeom>
          </p:spPr>
        </p:pic>
        <p:pic>
          <p:nvPicPr>
            <p:cNvPr id="117" name="Graphic 116" descr="Close with solid fill">
              <a:extLst>
                <a:ext uri="{FF2B5EF4-FFF2-40B4-BE49-F238E27FC236}">
                  <a16:creationId xmlns:a16="http://schemas.microsoft.com/office/drawing/2014/main" id="{2B84D112-EFF8-4345-A547-3E90241339B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17481" y="3132466"/>
              <a:ext cx="100919" cy="100919"/>
            </a:xfrm>
            <a:prstGeom prst="rect">
              <a:avLst/>
            </a:prstGeom>
          </p:spPr>
        </p:pic>
      </p:grpSp>
      <p:pic>
        <p:nvPicPr>
          <p:cNvPr id="11" name="Picture 10" descr="Shape&#10;&#10;Description automatically generated with medium confidence">
            <a:extLst>
              <a:ext uri="{FF2B5EF4-FFF2-40B4-BE49-F238E27FC236}">
                <a16:creationId xmlns:a16="http://schemas.microsoft.com/office/drawing/2014/main" id="{A2DB2079-15F8-515A-1A9D-61C4D4CD360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63349" y="6172202"/>
            <a:ext cx="921979" cy="466724"/>
          </a:xfrm>
          <a:prstGeom prst="rect">
            <a:avLst/>
          </a:prstGeom>
        </p:spPr>
      </p:pic>
    </p:spTree>
    <p:extLst>
      <p:ext uri="{BB962C8B-B14F-4D97-AF65-F5344CB8AC3E}">
        <p14:creationId xmlns:p14="http://schemas.microsoft.com/office/powerpoint/2010/main" val="327127262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224"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Divider 4 Photo">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6DBEF-BFBC-41BD-92D8-7910BCE31E3B}"/>
              </a:ext>
            </a:extLst>
          </p:cNvPr>
          <p:cNvSpPr>
            <a:spLocks noGrp="1"/>
          </p:cNvSpPr>
          <p:nvPr>
            <p:ph type="title" hasCustomPrompt="1"/>
          </p:nvPr>
        </p:nvSpPr>
        <p:spPr>
          <a:xfrm>
            <a:off x="558799" y="1955801"/>
            <a:ext cx="4059936" cy="4063998"/>
          </a:xfrm>
          <a:prstGeom prst="rect">
            <a:avLst/>
          </a:prstGeom>
        </p:spPr>
        <p:txBody>
          <a:bodyPr>
            <a:normAutofit/>
          </a:bodyPr>
          <a:lstStyle>
            <a:lvl1pPr>
              <a:defRPr sz="4000"/>
            </a:lvl1pPr>
          </a:lstStyle>
          <a:p>
            <a:r>
              <a:rPr lang="en-US"/>
              <a:t>[Add divider slide title]</a:t>
            </a:r>
          </a:p>
        </p:txBody>
      </p:sp>
      <p:sp>
        <p:nvSpPr>
          <p:cNvPr id="3" name="Date Placeholder 2">
            <a:extLst>
              <a:ext uri="{FF2B5EF4-FFF2-40B4-BE49-F238E27FC236}">
                <a16:creationId xmlns:a16="http://schemas.microsoft.com/office/drawing/2014/main" id="{013EEB24-B437-445E-BC0C-6266A645BE70}"/>
              </a:ext>
            </a:extLst>
          </p:cNvPr>
          <p:cNvSpPr>
            <a:spLocks noGrp="1"/>
          </p:cNvSpPr>
          <p:nvPr>
            <p:ph type="dt" sz="half" idx="10"/>
          </p:nvPr>
        </p:nvSpPr>
        <p:spPr/>
        <p:txBody>
          <a:bodyPr/>
          <a:lstStyle/>
          <a:p>
            <a:fld id="{D499838F-DA72-49E3-B325-E70E13F5310C}" type="datetime4">
              <a:rPr lang="en-US" smtClean="0"/>
              <a:t>September 27, 2024</a:t>
            </a:fld>
            <a:endParaRPr lang="en-US"/>
          </a:p>
        </p:txBody>
      </p:sp>
      <p:sp>
        <p:nvSpPr>
          <p:cNvPr id="4" name="Footer Placeholder 3">
            <a:extLst>
              <a:ext uri="{FF2B5EF4-FFF2-40B4-BE49-F238E27FC236}">
                <a16:creationId xmlns:a16="http://schemas.microsoft.com/office/drawing/2014/main" id="{D902682C-9645-49CB-B172-BAA7F6EF0E05}"/>
              </a:ext>
            </a:extLst>
          </p:cNvPr>
          <p:cNvSpPr>
            <a:spLocks noGrp="1"/>
          </p:cNvSpPr>
          <p:nvPr>
            <p:ph type="ftr" sz="quarter" idx="11"/>
          </p:nvPr>
        </p:nvSpPr>
        <p:spPr/>
        <p:txBody>
          <a:bodyPr/>
          <a:lstStyle/>
          <a:p>
            <a:r>
              <a:rPr lang="en-US"/>
              <a:t>S&amp;P Global Commodity Insights</a:t>
            </a:r>
          </a:p>
        </p:txBody>
      </p:sp>
      <p:sp>
        <p:nvSpPr>
          <p:cNvPr id="5" name="Slide Number Placeholder 4">
            <a:extLst>
              <a:ext uri="{FF2B5EF4-FFF2-40B4-BE49-F238E27FC236}">
                <a16:creationId xmlns:a16="http://schemas.microsoft.com/office/drawing/2014/main" id="{CC8E1BF1-FE4A-46AB-98F2-7D703B37EFBB}"/>
              </a:ext>
            </a:extLst>
          </p:cNvPr>
          <p:cNvSpPr>
            <a:spLocks noGrp="1"/>
          </p:cNvSpPr>
          <p:nvPr>
            <p:ph type="sldNum" sz="quarter" idx="12"/>
          </p:nvPr>
        </p:nvSpPr>
        <p:spPr/>
        <p:txBody>
          <a:bodyPr/>
          <a:lstStyle/>
          <a:p>
            <a:fld id="{5CFA18E4-D58E-4B28-B105-28D9665A8EBC}" type="slidenum">
              <a:rPr lang="en-US" smtClean="0"/>
              <a:pPr/>
              <a:t>‹#›</a:t>
            </a:fld>
            <a:endParaRPr lang="en-US"/>
          </a:p>
        </p:txBody>
      </p:sp>
      <p:grpSp>
        <p:nvGrpSpPr>
          <p:cNvPr id="14" name="Group 13">
            <a:extLst>
              <a:ext uri="{FF2B5EF4-FFF2-40B4-BE49-F238E27FC236}">
                <a16:creationId xmlns:a16="http://schemas.microsoft.com/office/drawing/2014/main" id="{73A8C2FD-0AC7-4CF1-98F9-E5B747D3F0C7}"/>
              </a:ext>
            </a:extLst>
          </p:cNvPr>
          <p:cNvGrpSpPr/>
          <p:nvPr userDrawn="1"/>
        </p:nvGrpSpPr>
        <p:grpSpPr>
          <a:xfrm>
            <a:off x="-130152" y="647702"/>
            <a:ext cx="130152" cy="5046663"/>
            <a:chOff x="-130152" y="647700"/>
            <a:chExt cx="130152" cy="5046663"/>
          </a:xfrm>
        </p:grpSpPr>
        <p:cxnSp>
          <p:nvCxnSpPr>
            <p:cNvPr id="15" name="Straight Connector 14">
              <a:extLst>
                <a:ext uri="{FF2B5EF4-FFF2-40B4-BE49-F238E27FC236}">
                  <a16:creationId xmlns:a16="http://schemas.microsoft.com/office/drawing/2014/main" id="{CE07898C-2C33-4E26-B975-5F4709322046}"/>
                </a:ext>
              </a:extLst>
            </p:cNvPr>
            <p:cNvCxnSpPr/>
            <p:nvPr userDrawn="1"/>
          </p:nvCxnSpPr>
          <p:spPr>
            <a:xfrm>
              <a:off x="-130152"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30A77C-FB29-46C6-8BC9-94DAE7141982}"/>
                </a:ext>
              </a:extLst>
            </p:cNvPr>
            <p:cNvCxnSpPr/>
            <p:nvPr userDrawn="1"/>
          </p:nvCxnSpPr>
          <p:spPr>
            <a:xfrm>
              <a:off x="-130152"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1B94225-3854-4DAA-A71F-122795C5887D}"/>
                </a:ext>
              </a:extLst>
            </p:cNvPr>
            <p:cNvCxnSpPr/>
            <p:nvPr userDrawn="1"/>
          </p:nvCxnSpPr>
          <p:spPr>
            <a:xfrm>
              <a:off x="-130152"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5448CE5-F679-46C4-82EA-A9EEA5D6BC8B}"/>
                </a:ext>
              </a:extLst>
            </p:cNvPr>
            <p:cNvCxnSpPr/>
            <p:nvPr userDrawn="1"/>
          </p:nvCxnSpPr>
          <p:spPr>
            <a:xfrm>
              <a:off x="-130152"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39C8B0F-173B-4D8A-91B6-349345D9572A}"/>
                </a:ext>
              </a:extLst>
            </p:cNvPr>
            <p:cNvCxnSpPr/>
            <p:nvPr userDrawn="1"/>
          </p:nvCxnSpPr>
          <p:spPr>
            <a:xfrm>
              <a:off x="-130152"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74606D8-65A5-49D4-8EE7-4E35E43FC9ED}"/>
                </a:ext>
              </a:extLst>
            </p:cNvPr>
            <p:cNvCxnSpPr/>
            <p:nvPr userDrawn="1"/>
          </p:nvCxnSpPr>
          <p:spPr>
            <a:xfrm>
              <a:off x="-130152"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21" name="Straight Connector 20">
            <a:extLst>
              <a:ext uri="{FF2B5EF4-FFF2-40B4-BE49-F238E27FC236}">
                <a16:creationId xmlns:a16="http://schemas.microsoft.com/office/drawing/2014/main" id="{C6403890-7EAD-46B2-9415-DBEA5C6C578F}"/>
              </a:ext>
            </a:extLst>
          </p:cNvPr>
          <p:cNvCxnSpPr/>
          <p:nvPr userDrawn="1"/>
        </p:nvCxnSpPr>
        <p:spPr>
          <a:xfrm>
            <a:off x="12192000"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38A645C0-2C0D-426C-B6FE-401AFA07FF38}"/>
              </a:ext>
            </a:extLst>
          </p:cNvPr>
          <p:cNvSpPr txBox="1"/>
          <p:nvPr userDrawn="1"/>
        </p:nvSpPr>
        <p:spPr>
          <a:xfrm>
            <a:off x="-1162279" y="6084781"/>
            <a:ext cx="1082336" cy="142555"/>
          </a:xfrm>
          <a:prstGeom prst="rect">
            <a:avLst/>
          </a:prstGeom>
          <a:noFill/>
        </p:spPr>
        <p:txBody>
          <a:bodyPr wrap="square" lIns="0" tIns="0" rIns="0" bIns="0" rtlCol="0">
            <a:noAutofit/>
          </a:bodyPr>
          <a:lstStyle/>
          <a:p>
            <a:pPr algn="r"/>
            <a:r>
              <a:rPr lang="en-US" sz="700">
                <a:solidFill>
                  <a:schemeClr val="bg2">
                    <a:lumMod val="50000"/>
                  </a:schemeClr>
                </a:solidFill>
                <a:latin typeface="+mn-lt"/>
              </a:rPr>
              <a:t>No content below the line</a:t>
            </a:r>
          </a:p>
        </p:txBody>
      </p:sp>
      <p:grpSp>
        <p:nvGrpSpPr>
          <p:cNvPr id="58" name="Group 57">
            <a:extLst>
              <a:ext uri="{FF2B5EF4-FFF2-40B4-BE49-F238E27FC236}">
                <a16:creationId xmlns:a16="http://schemas.microsoft.com/office/drawing/2014/main" id="{29F65435-B63B-4C96-9642-D5CB6D5F7047}"/>
              </a:ext>
            </a:extLst>
          </p:cNvPr>
          <p:cNvGrpSpPr/>
          <p:nvPr userDrawn="1"/>
        </p:nvGrpSpPr>
        <p:grpSpPr>
          <a:xfrm>
            <a:off x="-1325" y="6871035"/>
            <a:ext cx="12192000" cy="143299"/>
            <a:chOff x="-1325" y="6871033"/>
            <a:chExt cx="12192000" cy="143299"/>
          </a:xfrm>
        </p:grpSpPr>
        <p:sp>
          <p:nvSpPr>
            <p:cNvPr id="59" name="Rectangle 58">
              <a:extLst>
                <a:ext uri="{FF2B5EF4-FFF2-40B4-BE49-F238E27FC236}">
                  <a16:creationId xmlns:a16="http://schemas.microsoft.com/office/drawing/2014/main" id="{8DCDEDF2-67DF-40BA-8063-99CAAC300EAA}"/>
                </a:ext>
              </a:extLst>
            </p:cNvPr>
            <p:cNvSpPr/>
            <p:nvPr userDrawn="1"/>
          </p:nvSpPr>
          <p:spPr>
            <a:xfrm>
              <a:off x="-1325" y="6871033"/>
              <a:ext cx="12192000" cy="143299"/>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r"/>
              <a:r>
                <a:rPr lang="en-US" sz="600" b="0" baseline="0">
                  <a:solidFill>
                    <a:srgbClr val="000000"/>
                  </a:solidFill>
                </a:rPr>
                <a:t>Default Footer text on all slides is “S&amp;P Global Commodity Insights” </a:t>
              </a:r>
              <a:r>
                <a:rPr lang="en-US" sz="600" b="1" baseline="0">
                  <a:solidFill>
                    <a:srgbClr val="000000"/>
                  </a:solidFill>
                </a:rPr>
                <a:t>– to change / remove use </a:t>
              </a:r>
              <a:r>
                <a:rPr lang="en-US" sz="600" baseline="0">
                  <a:solidFill>
                    <a:srgbClr val="000000"/>
                  </a:solidFill>
                </a:rPr>
                <a:t>Insert Tab </a:t>
              </a:r>
              <a:r>
                <a:rPr lang="en-US" sz="600" baseline="0">
                  <a:solidFill>
                    <a:srgbClr val="000000"/>
                  </a:solidFill>
                  <a:sym typeface="Wingdings 3" panose="05040102010807070707" pitchFamily="18" charset="2"/>
                </a:rPr>
                <a:t> Header &amp; Footer Enter / change text  Click Apply All. </a:t>
              </a:r>
              <a:endParaRPr lang="en-US" sz="600" baseline="0">
                <a:solidFill>
                  <a:srgbClr val="000000"/>
                </a:solidFill>
              </a:endParaRPr>
            </a:p>
          </p:txBody>
        </p:sp>
        <p:sp>
          <p:nvSpPr>
            <p:cNvPr id="60" name="Rectangle 59">
              <a:extLst>
                <a:ext uri="{FF2B5EF4-FFF2-40B4-BE49-F238E27FC236}">
                  <a16:creationId xmlns:a16="http://schemas.microsoft.com/office/drawing/2014/main" id="{9CC52482-CBBB-4A92-B777-EAB62CDE3D63}"/>
                </a:ext>
              </a:extLst>
            </p:cNvPr>
            <p:cNvSpPr/>
            <p:nvPr userDrawn="1"/>
          </p:nvSpPr>
          <p:spPr>
            <a:xfrm>
              <a:off x="-1325" y="6871033"/>
              <a:ext cx="6477571" cy="143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600" b="0" baseline="0">
                  <a:solidFill>
                    <a:srgbClr val="000000"/>
                  </a:solidFill>
                </a:rPr>
                <a:t>Always copy slides into a new presentation using </a:t>
              </a:r>
              <a:r>
                <a:rPr lang="en-US" sz="600" b="1" baseline="0">
                  <a:solidFill>
                    <a:srgbClr val="000000"/>
                  </a:solidFill>
                </a:rPr>
                <a:t>Paste Options / Paste  Special </a:t>
              </a:r>
              <a:r>
                <a:rPr lang="en-US" sz="600" b="1" baseline="0">
                  <a:solidFill>
                    <a:srgbClr val="000000"/>
                  </a:solidFill>
                  <a:sym typeface="Wingdings 3" panose="05040102010807070707" pitchFamily="18" charset="2"/>
                </a:rPr>
                <a:t> Use Destination Theme</a:t>
              </a:r>
              <a:endParaRPr lang="en-US" sz="600" baseline="0">
                <a:solidFill>
                  <a:srgbClr val="000000"/>
                </a:solidFill>
              </a:endParaRPr>
            </a:p>
          </p:txBody>
        </p:sp>
      </p:grpSp>
      <p:sp>
        <p:nvSpPr>
          <p:cNvPr id="61" name="Picture Placeholder 6">
            <a:extLst>
              <a:ext uri="{FF2B5EF4-FFF2-40B4-BE49-F238E27FC236}">
                <a16:creationId xmlns:a16="http://schemas.microsoft.com/office/drawing/2014/main" id="{4B6A9924-736C-4E76-A5C2-55BDE6AEB7CB}"/>
              </a:ext>
            </a:extLst>
          </p:cNvPr>
          <p:cNvSpPr>
            <a:spLocks noGrp="1"/>
          </p:cNvSpPr>
          <p:nvPr>
            <p:ph type="pic" sz="quarter" idx="15" hasCustomPrompt="1"/>
          </p:nvPr>
        </p:nvSpPr>
        <p:spPr>
          <a:xfrm>
            <a:off x="6098117" y="647700"/>
            <a:ext cx="6093883" cy="5557838"/>
          </a:xfrm>
          <a:blipFill>
            <a:blip r:embed="rId2"/>
            <a:stretch>
              <a:fillRect/>
            </a:stretch>
          </a:blipFill>
        </p:spPr>
        <p:txBody>
          <a:bodyPr anchor="ctr"/>
          <a:lstStyle>
            <a:lvl1pPr marL="0" indent="0" algn="ctr">
              <a:buNone/>
              <a:defRPr>
                <a:solidFill>
                  <a:schemeClr val="bg1"/>
                </a:solidFill>
              </a:defRPr>
            </a:lvl1pPr>
          </a:lstStyle>
          <a:p>
            <a:r>
              <a:rPr lang="en-US"/>
              <a:t>[Insert photo]</a:t>
            </a:r>
          </a:p>
        </p:txBody>
      </p:sp>
      <p:sp>
        <p:nvSpPr>
          <p:cNvPr id="55" name="Rectangle 54">
            <a:extLst>
              <a:ext uri="{FF2B5EF4-FFF2-40B4-BE49-F238E27FC236}">
                <a16:creationId xmlns:a16="http://schemas.microsoft.com/office/drawing/2014/main" id="{E8F30ACB-1E5E-4CFB-9DC4-18D7EDD8F1FF}"/>
              </a:ext>
            </a:extLst>
          </p:cNvPr>
          <p:cNvSpPr/>
          <p:nvPr userDrawn="1"/>
        </p:nvSpPr>
        <p:spPr>
          <a:xfrm>
            <a:off x="12257315" y="-10546"/>
            <a:ext cx="1272540" cy="970953"/>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a:solidFill>
                  <a:srgbClr val="000000"/>
                </a:solidFill>
              </a:rPr>
              <a:t>When adding colors, </a:t>
            </a:r>
            <a:r>
              <a:rPr lang="en-US" sz="800" b="1">
                <a:solidFill>
                  <a:srgbClr val="000000"/>
                </a:solidFill>
              </a:rPr>
              <a:t>don’t use the variants or the Standard Colors </a:t>
            </a:r>
            <a:r>
              <a:rPr lang="en-US" sz="800">
                <a:solidFill>
                  <a:srgbClr val="000000"/>
                </a:solidFill>
              </a:rPr>
              <a:t>of the Theme Colors. </a:t>
            </a:r>
          </a:p>
          <a:p>
            <a:pPr algn="l">
              <a:lnSpc>
                <a:spcPct val="90000"/>
              </a:lnSpc>
              <a:spcBef>
                <a:spcPts val="600"/>
              </a:spcBef>
            </a:pPr>
            <a:r>
              <a:rPr lang="en-US" sz="800">
                <a:solidFill>
                  <a:srgbClr val="000000"/>
                </a:solidFill>
              </a:rPr>
              <a:t>Only use the </a:t>
            </a:r>
            <a:r>
              <a:rPr lang="en-US" sz="800" b="1">
                <a:solidFill>
                  <a:srgbClr val="000000"/>
                </a:solidFill>
              </a:rPr>
              <a:t>Data Visualization colors </a:t>
            </a:r>
            <a:r>
              <a:rPr lang="en-US" sz="800">
                <a:solidFill>
                  <a:srgbClr val="000000"/>
                </a:solidFill>
              </a:rPr>
              <a:t>for charts. </a:t>
            </a:r>
          </a:p>
        </p:txBody>
      </p:sp>
      <p:grpSp>
        <p:nvGrpSpPr>
          <p:cNvPr id="56" name="Group 55">
            <a:extLst>
              <a:ext uri="{FF2B5EF4-FFF2-40B4-BE49-F238E27FC236}">
                <a16:creationId xmlns:a16="http://schemas.microsoft.com/office/drawing/2014/main" id="{D2B4D766-E44E-4DF9-BA46-CA1EC55CA18A}"/>
              </a:ext>
            </a:extLst>
          </p:cNvPr>
          <p:cNvGrpSpPr/>
          <p:nvPr userDrawn="1"/>
        </p:nvGrpSpPr>
        <p:grpSpPr>
          <a:xfrm>
            <a:off x="12257315" y="1051487"/>
            <a:ext cx="1272540" cy="3085386"/>
            <a:chOff x="12257314" y="1051487"/>
            <a:chExt cx="1272540" cy="3085386"/>
          </a:xfrm>
        </p:grpSpPr>
        <p:sp>
          <p:nvSpPr>
            <p:cNvPr id="57" name="Rectangle 56">
              <a:extLst>
                <a:ext uri="{FF2B5EF4-FFF2-40B4-BE49-F238E27FC236}">
                  <a16:creationId xmlns:a16="http://schemas.microsoft.com/office/drawing/2014/main" id="{45271E8F-489C-40F2-A67D-998E2CA8D924}"/>
                </a:ext>
              </a:extLst>
            </p:cNvPr>
            <p:cNvSpPr/>
            <p:nvPr userDrawn="1"/>
          </p:nvSpPr>
          <p:spPr>
            <a:xfrm>
              <a:off x="12257314" y="1051487"/>
              <a:ext cx="1272540" cy="3085386"/>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a:solidFill>
                  <a:schemeClr val="tx1"/>
                </a:solidFill>
              </a:endParaRPr>
            </a:p>
          </p:txBody>
        </p:sp>
        <p:sp>
          <p:nvSpPr>
            <p:cNvPr id="97" name="TextBox 96">
              <a:extLst>
                <a:ext uri="{FF2B5EF4-FFF2-40B4-BE49-F238E27FC236}">
                  <a16:creationId xmlns:a16="http://schemas.microsoft.com/office/drawing/2014/main" id="{482E437F-F9AD-4030-A46F-A18BEF08D334}"/>
                </a:ext>
              </a:extLst>
            </p:cNvPr>
            <p:cNvSpPr txBox="1"/>
            <p:nvPr userDrawn="1"/>
          </p:nvSpPr>
          <p:spPr>
            <a:xfrm>
              <a:off x="12494753" y="3360230"/>
              <a:ext cx="841983" cy="290849"/>
            </a:xfrm>
            <a:prstGeom prst="rect">
              <a:avLst/>
            </a:prstGeom>
            <a:noFill/>
          </p:spPr>
          <p:txBody>
            <a:bodyPr wrap="square" lIns="0" tIns="0" rIns="0" bIns="0" rtlCol="0">
              <a:spAutoFit/>
            </a:bodyPr>
            <a:lstStyle/>
            <a:p>
              <a:pPr algn="l">
                <a:lnSpc>
                  <a:spcPct val="90000"/>
                </a:lnSpc>
              </a:pPr>
              <a:r>
                <a:rPr lang="en-US" sz="700" b="1">
                  <a:solidFill>
                    <a:srgbClr val="000000"/>
                  </a:solidFill>
                </a:rPr>
                <a:t>Data Visualization colors in correct order. </a:t>
              </a:r>
            </a:p>
          </p:txBody>
        </p:sp>
        <p:sp>
          <p:nvSpPr>
            <p:cNvPr id="98" name="Freeform: Shape 97">
              <a:extLst>
                <a:ext uri="{FF2B5EF4-FFF2-40B4-BE49-F238E27FC236}">
                  <a16:creationId xmlns:a16="http://schemas.microsoft.com/office/drawing/2014/main" id="{6A69B554-02EC-492A-9DA2-FF29BED05E62}"/>
                </a:ext>
              </a:extLst>
            </p:cNvPr>
            <p:cNvSpPr/>
            <p:nvPr userDrawn="1"/>
          </p:nvSpPr>
          <p:spPr>
            <a:xfrm>
              <a:off x="12292693" y="2388620"/>
              <a:ext cx="166007" cy="10126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9" name="TextBox 98">
              <a:extLst>
                <a:ext uri="{FF2B5EF4-FFF2-40B4-BE49-F238E27FC236}">
                  <a16:creationId xmlns:a16="http://schemas.microsoft.com/office/drawing/2014/main" id="{8BB328C9-2E41-41A7-BBC7-B51EE36FF1A3}"/>
                </a:ext>
              </a:extLst>
            </p:cNvPr>
            <p:cNvSpPr txBox="1"/>
            <p:nvPr userDrawn="1"/>
          </p:nvSpPr>
          <p:spPr>
            <a:xfrm>
              <a:off x="12386053" y="1119751"/>
              <a:ext cx="1038123" cy="96950"/>
            </a:xfrm>
            <a:prstGeom prst="rect">
              <a:avLst/>
            </a:prstGeom>
            <a:noFill/>
          </p:spPr>
          <p:txBody>
            <a:bodyPr wrap="square" lIns="0" tIns="0" rIns="0" bIns="0" rtlCol="0">
              <a:spAutoFit/>
            </a:bodyPr>
            <a:lstStyle/>
            <a:p>
              <a:pPr algn="l">
                <a:lnSpc>
                  <a:spcPct val="90000"/>
                </a:lnSpc>
              </a:pPr>
              <a:r>
                <a:rPr lang="en-US" sz="700" b="1">
                  <a:solidFill>
                    <a:srgbClr val="000000"/>
                  </a:solidFill>
                </a:rPr>
                <a:t>Primary Brand Colors</a:t>
              </a:r>
              <a:endParaRPr lang="en-US" sz="700">
                <a:solidFill>
                  <a:srgbClr val="000000"/>
                </a:solidFill>
              </a:endParaRPr>
            </a:p>
          </p:txBody>
        </p:sp>
        <p:sp>
          <p:nvSpPr>
            <p:cNvPr id="100" name="Freeform: Shape 99">
              <a:extLst>
                <a:ext uri="{FF2B5EF4-FFF2-40B4-BE49-F238E27FC236}">
                  <a16:creationId xmlns:a16="http://schemas.microsoft.com/office/drawing/2014/main" id="{F8BCC926-347B-4690-AE57-C54CD1A1B2FE}"/>
                </a:ext>
              </a:extLst>
            </p:cNvPr>
            <p:cNvSpPr/>
            <p:nvPr userDrawn="1"/>
          </p:nvSpPr>
          <p:spPr>
            <a:xfrm flipH="1" flipV="1">
              <a:off x="13337378" y="1169084"/>
              <a:ext cx="130289" cy="364835"/>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30289" h="579664">
                  <a:moveTo>
                    <a:pt x="95250" y="0"/>
                  </a:moveTo>
                  <a:lnTo>
                    <a:pt x="0" y="0"/>
                  </a:lnTo>
                  <a:lnTo>
                    <a:pt x="0" y="579664"/>
                  </a:lnTo>
                  <a:lnTo>
                    <a:pt x="130289"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1" name="Freeform: Shape 100">
              <a:extLst>
                <a:ext uri="{FF2B5EF4-FFF2-40B4-BE49-F238E27FC236}">
                  <a16:creationId xmlns:a16="http://schemas.microsoft.com/office/drawing/2014/main" id="{FA08FCB6-FC76-44CB-865E-ECF77402AC13}"/>
                </a:ext>
              </a:extLst>
            </p:cNvPr>
            <p:cNvSpPr/>
            <p:nvPr userDrawn="1"/>
          </p:nvSpPr>
          <p:spPr>
            <a:xfrm flipH="1">
              <a:off x="13304700" y="2605092"/>
              <a:ext cx="166007" cy="1168992"/>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2" name="TextBox 101">
              <a:extLst>
                <a:ext uri="{FF2B5EF4-FFF2-40B4-BE49-F238E27FC236}">
                  <a16:creationId xmlns:a16="http://schemas.microsoft.com/office/drawing/2014/main" id="{2DBC4BB1-1049-4BEB-AFC7-DA37EE22CB50}"/>
                </a:ext>
              </a:extLst>
            </p:cNvPr>
            <p:cNvSpPr txBox="1"/>
            <p:nvPr userDrawn="1"/>
          </p:nvSpPr>
          <p:spPr>
            <a:xfrm>
              <a:off x="12494753" y="3709681"/>
              <a:ext cx="841983" cy="290849"/>
            </a:xfrm>
            <a:prstGeom prst="rect">
              <a:avLst/>
            </a:prstGeom>
            <a:noFill/>
          </p:spPr>
          <p:txBody>
            <a:bodyPr wrap="square" lIns="0" tIns="0" rIns="0" bIns="0" rtlCol="0">
              <a:spAutoFit/>
            </a:bodyPr>
            <a:lstStyle/>
            <a:p>
              <a:pPr algn="l">
                <a:lnSpc>
                  <a:spcPct val="90000"/>
                </a:lnSpc>
              </a:pPr>
              <a:r>
                <a:rPr lang="en-US" sz="700" b="1">
                  <a:solidFill>
                    <a:srgbClr val="000000"/>
                  </a:solidFill>
                </a:rPr>
                <a:t>Lighter / Darker versions for Data Visualizations only. </a:t>
              </a:r>
            </a:p>
          </p:txBody>
        </p:sp>
        <p:pic>
          <p:nvPicPr>
            <p:cNvPr id="103" name="Picture 102">
              <a:extLst>
                <a:ext uri="{FF2B5EF4-FFF2-40B4-BE49-F238E27FC236}">
                  <a16:creationId xmlns:a16="http://schemas.microsoft.com/office/drawing/2014/main" id="{F5F37C0E-9B67-4B42-9F24-8FF6EF43404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2343753" y="1289200"/>
              <a:ext cx="1097249" cy="2017719"/>
            </a:xfrm>
            <a:prstGeom prst="rect">
              <a:avLst/>
            </a:prstGeom>
          </p:spPr>
        </p:pic>
        <p:sp>
          <p:nvSpPr>
            <p:cNvPr id="104" name="Rectangle 103">
              <a:extLst>
                <a:ext uri="{FF2B5EF4-FFF2-40B4-BE49-F238E27FC236}">
                  <a16:creationId xmlns:a16="http://schemas.microsoft.com/office/drawing/2014/main" id="{14B7F4B3-1BAC-4838-BB50-1A6141959A4B}"/>
                </a:ext>
              </a:extLst>
            </p:cNvPr>
            <p:cNvSpPr/>
            <p:nvPr userDrawn="1"/>
          </p:nvSpPr>
          <p:spPr>
            <a:xfrm>
              <a:off x="12353371" y="1616205"/>
              <a:ext cx="1074126"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a:solidFill>
                    <a:srgbClr val="000000"/>
                  </a:solidFill>
                </a:rPr>
                <a:t>Do not use these variants!</a:t>
              </a:r>
            </a:p>
          </p:txBody>
        </p:sp>
        <p:sp>
          <p:nvSpPr>
            <p:cNvPr id="105" name="Rectangle 104">
              <a:extLst>
                <a:ext uri="{FF2B5EF4-FFF2-40B4-BE49-F238E27FC236}">
                  <a16:creationId xmlns:a16="http://schemas.microsoft.com/office/drawing/2014/main" id="{88EE2A1E-93CB-41B8-A653-B04B4F76A061}"/>
                </a:ext>
              </a:extLst>
            </p:cNvPr>
            <p:cNvSpPr/>
            <p:nvPr userDrawn="1"/>
          </p:nvSpPr>
          <p:spPr>
            <a:xfrm>
              <a:off x="12357206" y="2338634"/>
              <a:ext cx="1074370"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106" name="Rectangle 105">
              <a:extLst>
                <a:ext uri="{FF2B5EF4-FFF2-40B4-BE49-F238E27FC236}">
                  <a16:creationId xmlns:a16="http://schemas.microsoft.com/office/drawing/2014/main" id="{EAD41CE1-44CE-4C33-B8DD-003D412DC86B}"/>
                </a:ext>
              </a:extLst>
            </p:cNvPr>
            <p:cNvSpPr/>
            <p:nvPr userDrawn="1"/>
          </p:nvSpPr>
          <p:spPr>
            <a:xfrm>
              <a:off x="12781010" y="1481846"/>
              <a:ext cx="644483"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107" name="Rectangle 106">
              <a:extLst>
                <a:ext uri="{FF2B5EF4-FFF2-40B4-BE49-F238E27FC236}">
                  <a16:creationId xmlns:a16="http://schemas.microsoft.com/office/drawing/2014/main" id="{3DC48CD0-D251-4206-A6F1-1ACE52B7DF47}"/>
                </a:ext>
              </a:extLst>
            </p:cNvPr>
            <p:cNvSpPr/>
            <p:nvPr userDrawn="1"/>
          </p:nvSpPr>
          <p:spPr>
            <a:xfrm>
              <a:off x="12357206" y="2449369"/>
              <a:ext cx="1074370" cy="427471"/>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grpSp>
          <p:nvGrpSpPr>
            <p:cNvPr id="108" name="Group 107">
              <a:extLst>
                <a:ext uri="{FF2B5EF4-FFF2-40B4-BE49-F238E27FC236}">
                  <a16:creationId xmlns:a16="http://schemas.microsoft.com/office/drawing/2014/main" id="{41454FC7-6D19-4C39-BD35-3C5DE91A0D0D}"/>
                </a:ext>
              </a:extLst>
            </p:cNvPr>
            <p:cNvGrpSpPr/>
            <p:nvPr userDrawn="1"/>
          </p:nvGrpSpPr>
          <p:grpSpPr>
            <a:xfrm>
              <a:off x="12364752" y="2345932"/>
              <a:ext cx="1055431" cy="88186"/>
              <a:chOff x="914335" y="6913770"/>
              <a:chExt cx="1109884" cy="100584"/>
            </a:xfrm>
            <a:noFill/>
          </p:grpSpPr>
          <p:sp>
            <p:nvSpPr>
              <p:cNvPr id="119" name="Rectangle 118">
                <a:extLst>
                  <a:ext uri="{FF2B5EF4-FFF2-40B4-BE49-F238E27FC236}">
                    <a16:creationId xmlns:a16="http://schemas.microsoft.com/office/drawing/2014/main" id="{E1729A3D-B204-4E43-9068-707178D7F683}"/>
                  </a:ext>
                </a:extLst>
              </p:cNvPr>
              <p:cNvSpPr/>
              <p:nvPr/>
            </p:nvSpPr>
            <p:spPr>
              <a:xfrm>
                <a:off x="9143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1</a:t>
                </a:r>
              </a:p>
            </p:txBody>
          </p:sp>
          <p:sp>
            <p:nvSpPr>
              <p:cNvPr id="120" name="Rectangle 119">
                <a:extLst>
                  <a:ext uri="{FF2B5EF4-FFF2-40B4-BE49-F238E27FC236}">
                    <a16:creationId xmlns:a16="http://schemas.microsoft.com/office/drawing/2014/main" id="{798BD8DA-6230-4B45-900F-E365859DF457}"/>
                  </a:ext>
                </a:extLst>
              </p:cNvPr>
              <p:cNvSpPr/>
              <p:nvPr/>
            </p:nvSpPr>
            <p:spPr>
              <a:xfrm>
                <a:off x="113862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3</a:t>
                </a:r>
              </a:p>
            </p:txBody>
          </p:sp>
          <p:sp>
            <p:nvSpPr>
              <p:cNvPr id="121" name="Rectangle 120">
                <a:extLst>
                  <a:ext uri="{FF2B5EF4-FFF2-40B4-BE49-F238E27FC236}">
                    <a16:creationId xmlns:a16="http://schemas.microsoft.com/office/drawing/2014/main" id="{44645667-AE1E-47DE-91F8-F37B785E7D9E}"/>
                  </a:ext>
                </a:extLst>
              </p:cNvPr>
              <p:cNvSpPr/>
              <p:nvPr/>
            </p:nvSpPr>
            <p:spPr>
              <a:xfrm>
                <a:off x="1026479"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2</a:t>
                </a:r>
              </a:p>
            </p:txBody>
          </p:sp>
          <p:sp>
            <p:nvSpPr>
              <p:cNvPr id="122" name="Rectangle 121">
                <a:extLst>
                  <a:ext uri="{FF2B5EF4-FFF2-40B4-BE49-F238E27FC236}">
                    <a16:creationId xmlns:a16="http://schemas.microsoft.com/office/drawing/2014/main" id="{7C61453D-DE39-4662-AB88-8ED212644165}"/>
                  </a:ext>
                </a:extLst>
              </p:cNvPr>
              <p:cNvSpPr/>
              <p:nvPr/>
            </p:nvSpPr>
            <p:spPr>
              <a:xfrm>
                <a:off x="1250766"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nl-NL" sz="400" b="1" i="0" u="none" strike="noStrike" kern="0" cap="none" spc="0" normalizeH="0" baseline="0" noProof="0">
                    <a:ln>
                      <a:noFill/>
                    </a:ln>
                    <a:solidFill>
                      <a:srgbClr val="FFFFFF"/>
                    </a:solidFill>
                    <a:effectLst/>
                    <a:uLnTx/>
                    <a:uFillTx/>
                    <a:latin typeface="+mn-lt"/>
                    <a:cs typeface="Arial"/>
                  </a:rPr>
                  <a:t>4</a:t>
                </a:r>
              </a:p>
            </p:txBody>
          </p:sp>
          <p:sp>
            <p:nvSpPr>
              <p:cNvPr id="123" name="Rectangle 122">
                <a:extLst>
                  <a:ext uri="{FF2B5EF4-FFF2-40B4-BE49-F238E27FC236}">
                    <a16:creationId xmlns:a16="http://schemas.microsoft.com/office/drawing/2014/main" id="{02065AA5-CF6E-4036-9C95-E6ED7FAE1E81}"/>
                  </a:ext>
                </a:extLst>
              </p:cNvPr>
              <p:cNvSpPr/>
              <p:nvPr/>
            </p:nvSpPr>
            <p:spPr>
              <a:xfrm>
                <a:off x="1362910"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5</a:t>
                </a:r>
              </a:p>
            </p:txBody>
          </p:sp>
          <p:sp>
            <p:nvSpPr>
              <p:cNvPr id="124" name="Rectangle 123">
                <a:extLst>
                  <a:ext uri="{FF2B5EF4-FFF2-40B4-BE49-F238E27FC236}">
                    <a16:creationId xmlns:a16="http://schemas.microsoft.com/office/drawing/2014/main" id="{732B8303-8773-45CF-AE9E-FAAA01B45705}"/>
                  </a:ext>
                </a:extLst>
              </p:cNvPr>
              <p:cNvSpPr/>
              <p:nvPr/>
            </p:nvSpPr>
            <p:spPr>
              <a:xfrm>
                <a:off x="1475053"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6</a:t>
                </a:r>
              </a:p>
            </p:txBody>
          </p:sp>
          <p:sp>
            <p:nvSpPr>
              <p:cNvPr id="125" name="Rectangle 124">
                <a:extLst>
                  <a:ext uri="{FF2B5EF4-FFF2-40B4-BE49-F238E27FC236}">
                    <a16:creationId xmlns:a16="http://schemas.microsoft.com/office/drawing/2014/main" id="{CD0A1452-734E-4B7F-AC8D-79005DAD6EE0}"/>
                  </a:ext>
                </a:extLst>
              </p:cNvPr>
              <p:cNvSpPr/>
              <p:nvPr/>
            </p:nvSpPr>
            <p:spPr>
              <a:xfrm>
                <a:off x="1587197"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7</a:t>
                </a:r>
              </a:p>
            </p:txBody>
          </p:sp>
          <p:sp>
            <p:nvSpPr>
              <p:cNvPr id="126" name="Rectangle 125">
                <a:extLst>
                  <a:ext uri="{FF2B5EF4-FFF2-40B4-BE49-F238E27FC236}">
                    <a16:creationId xmlns:a16="http://schemas.microsoft.com/office/drawing/2014/main" id="{3AD00B4D-D135-4852-A39A-E073FE81810C}"/>
                  </a:ext>
                </a:extLst>
              </p:cNvPr>
              <p:cNvSpPr/>
              <p:nvPr/>
            </p:nvSpPr>
            <p:spPr>
              <a:xfrm>
                <a:off x="169934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8</a:t>
                </a:r>
              </a:p>
            </p:txBody>
          </p:sp>
          <p:sp>
            <p:nvSpPr>
              <p:cNvPr id="127" name="Rectangle 126">
                <a:extLst>
                  <a:ext uri="{FF2B5EF4-FFF2-40B4-BE49-F238E27FC236}">
                    <a16:creationId xmlns:a16="http://schemas.microsoft.com/office/drawing/2014/main" id="{62719995-B306-4AB6-AE05-BB37FE14D32F}"/>
                  </a:ext>
                </a:extLst>
              </p:cNvPr>
              <p:cNvSpPr/>
              <p:nvPr/>
            </p:nvSpPr>
            <p:spPr>
              <a:xfrm>
                <a:off x="1811488"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pt-BR" sz="400" b="1" i="0" u="none" strike="noStrike" kern="0" cap="none" spc="0" normalizeH="0" baseline="0" noProof="0">
                    <a:ln>
                      <a:noFill/>
                    </a:ln>
                    <a:solidFill>
                      <a:srgbClr val="FFFFFF"/>
                    </a:solidFill>
                    <a:effectLst/>
                    <a:uLnTx/>
                    <a:uFillTx/>
                    <a:latin typeface="+mn-lt"/>
                    <a:cs typeface="Arial"/>
                  </a:rPr>
                  <a:t>9</a:t>
                </a:r>
              </a:p>
            </p:txBody>
          </p:sp>
          <p:sp>
            <p:nvSpPr>
              <p:cNvPr id="128" name="Rectangle 127">
                <a:extLst>
                  <a:ext uri="{FF2B5EF4-FFF2-40B4-BE49-F238E27FC236}">
                    <a16:creationId xmlns:a16="http://schemas.microsoft.com/office/drawing/2014/main" id="{C87CEDEC-5335-46AE-A8EB-21EA39E2D0DA}"/>
                  </a:ext>
                </a:extLst>
              </p:cNvPr>
              <p:cNvSpPr/>
              <p:nvPr/>
            </p:nvSpPr>
            <p:spPr>
              <a:xfrm>
                <a:off x="19236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10</a:t>
                </a:r>
              </a:p>
            </p:txBody>
          </p:sp>
        </p:grpSp>
        <p:pic>
          <p:nvPicPr>
            <p:cNvPr id="109" name="Graphic 108" descr="Close with solid fill">
              <a:extLst>
                <a:ext uri="{FF2B5EF4-FFF2-40B4-BE49-F238E27FC236}">
                  <a16:creationId xmlns:a16="http://schemas.microsoft.com/office/drawing/2014/main" id="{61E895BC-CB5E-4270-869E-D54F17C54704}"/>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359990" y="3132474"/>
              <a:ext cx="100919" cy="100919"/>
            </a:xfrm>
            <a:prstGeom prst="rect">
              <a:avLst/>
            </a:prstGeom>
          </p:spPr>
        </p:pic>
        <p:pic>
          <p:nvPicPr>
            <p:cNvPr id="110" name="Graphic 109" descr="Close with solid fill">
              <a:extLst>
                <a:ext uri="{FF2B5EF4-FFF2-40B4-BE49-F238E27FC236}">
                  <a16:creationId xmlns:a16="http://schemas.microsoft.com/office/drawing/2014/main" id="{1B94E3D4-553C-499B-9DF5-2197E01C414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468758" y="3132474"/>
              <a:ext cx="100919" cy="100919"/>
            </a:xfrm>
            <a:prstGeom prst="rect">
              <a:avLst/>
            </a:prstGeom>
          </p:spPr>
        </p:pic>
        <p:pic>
          <p:nvPicPr>
            <p:cNvPr id="111" name="Graphic 110" descr="Close with solid fill">
              <a:extLst>
                <a:ext uri="{FF2B5EF4-FFF2-40B4-BE49-F238E27FC236}">
                  <a16:creationId xmlns:a16="http://schemas.microsoft.com/office/drawing/2014/main" id="{5E19396A-9008-4312-AE83-2BB2A61AAB2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572765" y="3132473"/>
              <a:ext cx="100919" cy="100919"/>
            </a:xfrm>
            <a:prstGeom prst="rect">
              <a:avLst/>
            </a:prstGeom>
          </p:spPr>
        </p:pic>
        <p:pic>
          <p:nvPicPr>
            <p:cNvPr id="112" name="Graphic 111" descr="Close with solid fill">
              <a:extLst>
                <a:ext uri="{FF2B5EF4-FFF2-40B4-BE49-F238E27FC236}">
                  <a16:creationId xmlns:a16="http://schemas.microsoft.com/office/drawing/2014/main" id="{EC1712A2-E51C-4A1A-8E5F-F32C88C3F5DD}"/>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79153" y="3132472"/>
              <a:ext cx="100919" cy="100919"/>
            </a:xfrm>
            <a:prstGeom prst="rect">
              <a:avLst/>
            </a:prstGeom>
          </p:spPr>
        </p:pic>
        <p:pic>
          <p:nvPicPr>
            <p:cNvPr id="113" name="Graphic 112" descr="Close with solid fill">
              <a:extLst>
                <a:ext uri="{FF2B5EF4-FFF2-40B4-BE49-F238E27FC236}">
                  <a16:creationId xmlns:a16="http://schemas.microsoft.com/office/drawing/2014/main" id="{EE27F661-5077-44B9-8918-A3E211775E3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785541" y="3132471"/>
              <a:ext cx="100919" cy="100919"/>
            </a:xfrm>
            <a:prstGeom prst="rect">
              <a:avLst/>
            </a:prstGeom>
          </p:spPr>
        </p:pic>
        <p:pic>
          <p:nvPicPr>
            <p:cNvPr id="114" name="Graphic 113" descr="Close with solid fill">
              <a:extLst>
                <a:ext uri="{FF2B5EF4-FFF2-40B4-BE49-F238E27FC236}">
                  <a16:creationId xmlns:a16="http://schemas.microsoft.com/office/drawing/2014/main" id="{F5BC1E47-D0A8-43BA-AF70-5CF916C2A43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891929" y="3132470"/>
              <a:ext cx="100919" cy="100919"/>
            </a:xfrm>
            <a:prstGeom prst="rect">
              <a:avLst/>
            </a:prstGeom>
          </p:spPr>
        </p:pic>
        <p:pic>
          <p:nvPicPr>
            <p:cNvPr id="115" name="Graphic 114" descr="Close with solid fill">
              <a:extLst>
                <a:ext uri="{FF2B5EF4-FFF2-40B4-BE49-F238E27FC236}">
                  <a16:creationId xmlns:a16="http://schemas.microsoft.com/office/drawing/2014/main" id="{024DF258-4DA8-409D-AD6B-FFFC3B346A3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998317" y="3132469"/>
              <a:ext cx="100919" cy="100919"/>
            </a:xfrm>
            <a:prstGeom prst="rect">
              <a:avLst/>
            </a:prstGeom>
          </p:spPr>
        </p:pic>
        <p:pic>
          <p:nvPicPr>
            <p:cNvPr id="116" name="Graphic 115" descr="Close with solid fill">
              <a:extLst>
                <a:ext uri="{FF2B5EF4-FFF2-40B4-BE49-F238E27FC236}">
                  <a16:creationId xmlns:a16="http://schemas.microsoft.com/office/drawing/2014/main" id="{9470DFEB-B565-4957-A16E-BA787DA3CFC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104705" y="3132468"/>
              <a:ext cx="100919" cy="100919"/>
            </a:xfrm>
            <a:prstGeom prst="rect">
              <a:avLst/>
            </a:prstGeom>
          </p:spPr>
        </p:pic>
        <p:pic>
          <p:nvPicPr>
            <p:cNvPr id="117" name="Graphic 116" descr="Close with solid fill">
              <a:extLst>
                <a:ext uri="{FF2B5EF4-FFF2-40B4-BE49-F238E27FC236}">
                  <a16:creationId xmlns:a16="http://schemas.microsoft.com/office/drawing/2014/main" id="{9147AD86-E416-4DF6-A016-D31FEE5D725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211093" y="3132467"/>
              <a:ext cx="100919" cy="100919"/>
            </a:xfrm>
            <a:prstGeom prst="rect">
              <a:avLst/>
            </a:prstGeom>
          </p:spPr>
        </p:pic>
        <p:pic>
          <p:nvPicPr>
            <p:cNvPr id="118" name="Graphic 117" descr="Close with solid fill">
              <a:extLst>
                <a:ext uri="{FF2B5EF4-FFF2-40B4-BE49-F238E27FC236}">
                  <a16:creationId xmlns:a16="http://schemas.microsoft.com/office/drawing/2014/main" id="{52C87665-A8C3-49E9-A370-67E2C908B0F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317481" y="3132466"/>
              <a:ext cx="100919" cy="100919"/>
            </a:xfrm>
            <a:prstGeom prst="rect">
              <a:avLst/>
            </a:prstGeom>
          </p:spPr>
        </p:pic>
      </p:grpSp>
      <p:pic>
        <p:nvPicPr>
          <p:cNvPr id="10" name="Picture 9" descr="Shape&#10;&#10;Description automatically generated with medium confidence">
            <a:extLst>
              <a:ext uri="{FF2B5EF4-FFF2-40B4-BE49-F238E27FC236}">
                <a16:creationId xmlns:a16="http://schemas.microsoft.com/office/drawing/2014/main" id="{8833C62C-7F05-6039-925F-6D730E8736D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63349" y="6172202"/>
            <a:ext cx="921979" cy="466724"/>
          </a:xfrm>
          <a:prstGeom prst="rect">
            <a:avLst/>
          </a:prstGeom>
        </p:spPr>
      </p:pic>
    </p:spTree>
    <p:extLst>
      <p:ext uri="{BB962C8B-B14F-4D97-AF65-F5344CB8AC3E}">
        <p14:creationId xmlns:p14="http://schemas.microsoft.com/office/powerpoint/2010/main" val="360403262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224" userDrawn="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 ">
    <p:bg>
      <p:bgPr>
        <a:solidFill>
          <a:schemeClr val="accent5"/>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84C3E0C-55B5-4DE0-B5B2-69464524EA73}"/>
              </a:ext>
            </a:extLst>
          </p:cNvPr>
          <p:cNvSpPr/>
          <p:nvPr userDrawn="1"/>
        </p:nvSpPr>
        <p:spPr>
          <a:xfrm>
            <a:off x="2" y="1470457"/>
            <a:ext cx="12191999" cy="39170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r>
              <a:rPr lang="en-US" sz="14000" b="1">
                <a:solidFill>
                  <a:schemeClr val="tx1"/>
                </a:solidFill>
              </a:rPr>
              <a:t>TITLES</a:t>
            </a:r>
          </a:p>
        </p:txBody>
      </p:sp>
      <p:cxnSp>
        <p:nvCxnSpPr>
          <p:cNvPr id="3" name="Straight Connector 2">
            <a:extLst>
              <a:ext uri="{FF2B5EF4-FFF2-40B4-BE49-F238E27FC236}">
                <a16:creationId xmlns:a16="http://schemas.microsoft.com/office/drawing/2014/main" id="{022CCD58-E913-4222-A444-63939C854ADE}"/>
              </a:ext>
            </a:extLst>
          </p:cNvPr>
          <p:cNvCxnSpPr/>
          <p:nvPr userDrawn="1"/>
        </p:nvCxnSpPr>
        <p:spPr>
          <a:xfrm>
            <a:off x="-395621"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E213E7D0-2424-4345-B281-CB9243DFDB61}"/>
              </a:ext>
            </a:extLst>
          </p:cNvPr>
          <p:cNvCxnSpPr/>
          <p:nvPr userDrawn="1"/>
        </p:nvCxnSpPr>
        <p:spPr>
          <a:xfrm>
            <a:off x="12192000"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0E300AB-77EF-4C90-812E-630DDCE08B5A}"/>
              </a:ext>
            </a:extLst>
          </p:cNvPr>
          <p:cNvSpPr txBox="1"/>
          <p:nvPr userDrawn="1"/>
        </p:nvSpPr>
        <p:spPr>
          <a:xfrm>
            <a:off x="12287024" y="6093490"/>
            <a:ext cx="1236181" cy="142555"/>
          </a:xfrm>
          <a:prstGeom prst="rect">
            <a:avLst/>
          </a:prstGeom>
          <a:noFill/>
        </p:spPr>
        <p:txBody>
          <a:bodyPr wrap="square" lIns="0" tIns="0" rIns="0" bIns="0" rtlCol="0">
            <a:noAutofit/>
          </a:bodyPr>
          <a:lstStyle/>
          <a:p>
            <a:pPr algn="l"/>
            <a:r>
              <a:rPr lang="en-US" sz="700">
                <a:solidFill>
                  <a:schemeClr val="bg2">
                    <a:lumMod val="50000"/>
                  </a:schemeClr>
                </a:solidFill>
                <a:latin typeface="+mn-lt"/>
              </a:rPr>
              <a:t>No content below the line</a:t>
            </a:r>
          </a:p>
        </p:txBody>
      </p:sp>
      <p:sp>
        <p:nvSpPr>
          <p:cNvPr id="7" name="TextBox 6">
            <a:extLst>
              <a:ext uri="{FF2B5EF4-FFF2-40B4-BE49-F238E27FC236}">
                <a16:creationId xmlns:a16="http://schemas.microsoft.com/office/drawing/2014/main" id="{E24A0290-A315-497D-9B33-74C0E6247B16}"/>
              </a:ext>
            </a:extLst>
          </p:cNvPr>
          <p:cNvSpPr txBox="1"/>
          <p:nvPr userDrawn="1"/>
        </p:nvSpPr>
        <p:spPr>
          <a:xfrm>
            <a:off x="-1162279" y="6084781"/>
            <a:ext cx="1082336" cy="142555"/>
          </a:xfrm>
          <a:prstGeom prst="rect">
            <a:avLst/>
          </a:prstGeom>
          <a:noFill/>
        </p:spPr>
        <p:txBody>
          <a:bodyPr wrap="square" lIns="0" tIns="0" rIns="0" bIns="0" rtlCol="0">
            <a:noAutofit/>
          </a:bodyPr>
          <a:lstStyle/>
          <a:p>
            <a:pPr algn="r"/>
            <a:r>
              <a:rPr lang="en-US" sz="700">
                <a:solidFill>
                  <a:schemeClr val="bg2">
                    <a:lumMod val="50000"/>
                  </a:schemeClr>
                </a:solidFill>
                <a:latin typeface="+mn-lt"/>
              </a:rPr>
              <a:t>No content below the line</a:t>
            </a:r>
          </a:p>
        </p:txBody>
      </p:sp>
      <p:grpSp>
        <p:nvGrpSpPr>
          <p:cNvPr id="44" name="Group 43">
            <a:extLst>
              <a:ext uri="{FF2B5EF4-FFF2-40B4-BE49-F238E27FC236}">
                <a16:creationId xmlns:a16="http://schemas.microsoft.com/office/drawing/2014/main" id="{F3B388A3-A225-4A74-8E1D-E94F037A1B83}"/>
              </a:ext>
            </a:extLst>
          </p:cNvPr>
          <p:cNvGrpSpPr/>
          <p:nvPr userDrawn="1"/>
        </p:nvGrpSpPr>
        <p:grpSpPr>
          <a:xfrm>
            <a:off x="-1325" y="6871035"/>
            <a:ext cx="12192000" cy="143299"/>
            <a:chOff x="-1325" y="6871033"/>
            <a:chExt cx="12192000" cy="143299"/>
          </a:xfrm>
        </p:grpSpPr>
        <p:sp>
          <p:nvSpPr>
            <p:cNvPr id="45" name="Rectangle 44">
              <a:extLst>
                <a:ext uri="{FF2B5EF4-FFF2-40B4-BE49-F238E27FC236}">
                  <a16:creationId xmlns:a16="http://schemas.microsoft.com/office/drawing/2014/main" id="{969CFC21-52FC-470B-9A9C-D31718BFF401}"/>
                </a:ext>
              </a:extLst>
            </p:cNvPr>
            <p:cNvSpPr/>
            <p:nvPr userDrawn="1"/>
          </p:nvSpPr>
          <p:spPr>
            <a:xfrm>
              <a:off x="-1325" y="6871033"/>
              <a:ext cx="12192000" cy="143299"/>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r"/>
              <a:r>
                <a:rPr lang="en-US" sz="600" b="0" baseline="0">
                  <a:solidFill>
                    <a:srgbClr val="000000"/>
                  </a:solidFill>
                </a:rPr>
                <a:t>Default Footer text on all slides is “S&amp;P Global Commodity Insights” </a:t>
              </a:r>
              <a:r>
                <a:rPr lang="en-US" sz="600" b="1" baseline="0">
                  <a:solidFill>
                    <a:srgbClr val="000000"/>
                  </a:solidFill>
                </a:rPr>
                <a:t>– to change / remove use </a:t>
              </a:r>
              <a:r>
                <a:rPr lang="en-US" sz="600" baseline="0">
                  <a:solidFill>
                    <a:srgbClr val="000000"/>
                  </a:solidFill>
                </a:rPr>
                <a:t>Insert Tab </a:t>
              </a:r>
              <a:r>
                <a:rPr lang="en-US" sz="600" baseline="0">
                  <a:solidFill>
                    <a:srgbClr val="000000"/>
                  </a:solidFill>
                  <a:sym typeface="Wingdings 3" panose="05040102010807070707" pitchFamily="18" charset="2"/>
                </a:rPr>
                <a:t> Header &amp; Footer Enter / change text  Click Apply All. </a:t>
              </a:r>
              <a:endParaRPr lang="en-US" sz="600" baseline="0">
                <a:solidFill>
                  <a:srgbClr val="000000"/>
                </a:solidFill>
              </a:endParaRPr>
            </a:p>
          </p:txBody>
        </p:sp>
        <p:sp>
          <p:nvSpPr>
            <p:cNvPr id="46" name="Rectangle 45">
              <a:extLst>
                <a:ext uri="{FF2B5EF4-FFF2-40B4-BE49-F238E27FC236}">
                  <a16:creationId xmlns:a16="http://schemas.microsoft.com/office/drawing/2014/main" id="{5DC9E8DB-99B7-466F-9024-BCB317955DD1}"/>
                </a:ext>
              </a:extLst>
            </p:cNvPr>
            <p:cNvSpPr/>
            <p:nvPr userDrawn="1"/>
          </p:nvSpPr>
          <p:spPr>
            <a:xfrm>
              <a:off x="-1325" y="6871033"/>
              <a:ext cx="6477571" cy="143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600" b="0" baseline="0">
                  <a:solidFill>
                    <a:srgbClr val="000000"/>
                  </a:solidFill>
                </a:rPr>
                <a:t>Always copy slides into a new presentation using </a:t>
              </a:r>
              <a:r>
                <a:rPr lang="en-US" sz="600" b="1" baseline="0">
                  <a:solidFill>
                    <a:srgbClr val="000000"/>
                  </a:solidFill>
                </a:rPr>
                <a:t>Paste Options / Paste  Special </a:t>
              </a:r>
              <a:r>
                <a:rPr lang="en-US" sz="600" b="1" baseline="0">
                  <a:solidFill>
                    <a:srgbClr val="000000"/>
                  </a:solidFill>
                  <a:sym typeface="Wingdings 3" panose="05040102010807070707" pitchFamily="18" charset="2"/>
                </a:rPr>
                <a:t> Use Destination Theme</a:t>
              </a:r>
              <a:endParaRPr lang="en-US" sz="600" baseline="0">
                <a:solidFill>
                  <a:srgbClr val="000000"/>
                </a:solidFill>
              </a:endParaRPr>
            </a:p>
          </p:txBody>
        </p:sp>
      </p:grpSp>
      <p:sp>
        <p:nvSpPr>
          <p:cNvPr id="47" name="Rectangle 46">
            <a:extLst>
              <a:ext uri="{FF2B5EF4-FFF2-40B4-BE49-F238E27FC236}">
                <a16:creationId xmlns:a16="http://schemas.microsoft.com/office/drawing/2014/main" id="{A9491120-B700-4F1A-9AF2-4C88E6F7F35A}"/>
              </a:ext>
            </a:extLst>
          </p:cNvPr>
          <p:cNvSpPr/>
          <p:nvPr userDrawn="1"/>
        </p:nvSpPr>
        <p:spPr>
          <a:xfrm>
            <a:off x="-1352482" y="-10546"/>
            <a:ext cx="1272540" cy="970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a:solidFill>
                <a:srgbClr val="000000"/>
              </a:solidFill>
            </a:endParaRPr>
          </a:p>
        </p:txBody>
      </p:sp>
      <p:sp>
        <p:nvSpPr>
          <p:cNvPr id="56" name="Rectangle 55">
            <a:extLst>
              <a:ext uri="{FF2B5EF4-FFF2-40B4-BE49-F238E27FC236}">
                <a16:creationId xmlns:a16="http://schemas.microsoft.com/office/drawing/2014/main" id="{2E700D65-AB2C-414C-AA5F-5FCE269088B2}"/>
              </a:ext>
            </a:extLst>
          </p:cNvPr>
          <p:cNvSpPr/>
          <p:nvPr userDrawn="1"/>
        </p:nvSpPr>
        <p:spPr>
          <a:xfrm>
            <a:off x="12257315" y="-10546"/>
            <a:ext cx="1272540" cy="970953"/>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a:solidFill>
                  <a:srgbClr val="000000"/>
                </a:solidFill>
              </a:rPr>
              <a:t>When adding colors, </a:t>
            </a:r>
            <a:r>
              <a:rPr lang="en-US" sz="800" b="1">
                <a:solidFill>
                  <a:srgbClr val="000000"/>
                </a:solidFill>
              </a:rPr>
              <a:t>don’t use the variants or the Standard Colors </a:t>
            </a:r>
            <a:r>
              <a:rPr lang="en-US" sz="800">
                <a:solidFill>
                  <a:srgbClr val="000000"/>
                </a:solidFill>
              </a:rPr>
              <a:t>of the Theme Colors. </a:t>
            </a:r>
          </a:p>
          <a:p>
            <a:pPr algn="l">
              <a:lnSpc>
                <a:spcPct val="90000"/>
              </a:lnSpc>
              <a:spcBef>
                <a:spcPts val="600"/>
              </a:spcBef>
            </a:pPr>
            <a:r>
              <a:rPr lang="en-US" sz="800">
                <a:solidFill>
                  <a:srgbClr val="000000"/>
                </a:solidFill>
              </a:rPr>
              <a:t>Only use the </a:t>
            </a:r>
            <a:r>
              <a:rPr lang="en-US" sz="800" b="1">
                <a:solidFill>
                  <a:srgbClr val="000000"/>
                </a:solidFill>
              </a:rPr>
              <a:t>Data Visualization colors </a:t>
            </a:r>
            <a:r>
              <a:rPr lang="en-US" sz="800">
                <a:solidFill>
                  <a:srgbClr val="000000"/>
                </a:solidFill>
              </a:rPr>
              <a:t>for charts. </a:t>
            </a:r>
          </a:p>
        </p:txBody>
      </p:sp>
      <p:grpSp>
        <p:nvGrpSpPr>
          <p:cNvPr id="57" name="Group 56">
            <a:extLst>
              <a:ext uri="{FF2B5EF4-FFF2-40B4-BE49-F238E27FC236}">
                <a16:creationId xmlns:a16="http://schemas.microsoft.com/office/drawing/2014/main" id="{D8F8BA5A-0ABA-4A18-B54A-FAD24265311A}"/>
              </a:ext>
            </a:extLst>
          </p:cNvPr>
          <p:cNvGrpSpPr/>
          <p:nvPr userDrawn="1"/>
        </p:nvGrpSpPr>
        <p:grpSpPr>
          <a:xfrm>
            <a:off x="12257315" y="1051487"/>
            <a:ext cx="1272540" cy="3085386"/>
            <a:chOff x="12257314" y="1051487"/>
            <a:chExt cx="1272540" cy="3085386"/>
          </a:xfrm>
        </p:grpSpPr>
        <p:sp>
          <p:nvSpPr>
            <p:cNvPr id="58" name="Rectangle 57">
              <a:extLst>
                <a:ext uri="{FF2B5EF4-FFF2-40B4-BE49-F238E27FC236}">
                  <a16:creationId xmlns:a16="http://schemas.microsoft.com/office/drawing/2014/main" id="{91EBA518-533A-400E-B849-B9D23022CC7F}"/>
                </a:ext>
              </a:extLst>
            </p:cNvPr>
            <p:cNvSpPr/>
            <p:nvPr userDrawn="1"/>
          </p:nvSpPr>
          <p:spPr>
            <a:xfrm>
              <a:off x="12257314" y="1051487"/>
              <a:ext cx="1272540" cy="3085386"/>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a:solidFill>
                  <a:schemeClr val="tx1"/>
                </a:solidFill>
              </a:endParaRPr>
            </a:p>
          </p:txBody>
        </p:sp>
        <p:sp>
          <p:nvSpPr>
            <p:cNvPr id="59" name="TextBox 58">
              <a:extLst>
                <a:ext uri="{FF2B5EF4-FFF2-40B4-BE49-F238E27FC236}">
                  <a16:creationId xmlns:a16="http://schemas.microsoft.com/office/drawing/2014/main" id="{29E6CABB-0C73-43D0-9AD2-26AB78C62127}"/>
                </a:ext>
              </a:extLst>
            </p:cNvPr>
            <p:cNvSpPr txBox="1"/>
            <p:nvPr userDrawn="1"/>
          </p:nvSpPr>
          <p:spPr>
            <a:xfrm>
              <a:off x="12494753" y="3360230"/>
              <a:ext cx="841983" cy="290849"/>
            </a:xfrm>
            <a:prstGeom prst="rect">
              <a:avLst/>
            </a:prstGeom>
            <a:noFill/>
          </p:spPr>
          <p:txBody>
            <a:bodyPr wrap="square" lIns="0" tIns="0" rIns="0" bIns="0" rtlCol="0">
              <a:spAutoFit/>
            </a:bodyPr>
            <a:lstStyle/>
            <a:p>
              <a:pPr algn="l">
                <a:lnSpc>
                  <a:spcPct val="90000"/>
                </a:lnSpc>
              </a:pPr>
              <a:r>
                <a:rPr lang="en-US" sz="700" b="1">
                  <a:solidFill>
                    <a:srgbClr val="000000"/>
                  </a:solidFill>
                </a:rPr>
                <a:t>Data Visualization colors in correct order. </a:t>
              </a:r>
            </a:p>
          </p:txBody>
        </p:sp>
        <p:sp>
          <p:nvSpPr>
            <p:cNvPr id="60" name="Freeform: Shape 59">
              <a:extLst>
                <a:ext uri="{FF2B5EF4-FFF2-40B4-BE49-F238E27FC236}">
                  <a16:creationId xmlns:a16="http://schemas.microsoft.com/office/drawing/2014/main" id="{51489F82-188A-425B-B896-AFAAC8C22A1D}"/>
                </a:ext>
              </a:extLst>
            </p:cNvPr>
            <p:cNvSpPr/>
            <p:nvPr userDrawn="1"/>
          </p:nvSpPr>
          <p:spPr>
            <a:xfrm>
              <a:off x="12292693" y="2388620"/>
              <a:ext cx="166007" cy="10126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1" name="TextBox 60">
              <a:extLst>
                <a:ext uri="{FF2B5EF4-FFF2-40B4-BE49-F238E27FC236}">
                  <a16:creationId xmlns:a16="http://schemas.microsoft.com/office/drawing/2014/main" id="{7A2F8161-7463-4264-9ABD-6A83ED08870E}"/>
                </a:ext>
              </a:extLst>
            </p:cNvPr>
            <p:cNvSpPr txBox="1"/>
            <p:nvPr userDrawn="1"/>
          </p:nvSpPr>
          <p:spPr>
            <a:xfrm>
              <a:off x="12386053" y="1119751"/>
              <a:ext cx="1038123" cy="96950"/>
            </a:xfrm>
            <a:prstGeom prst="rect">
              <a:avLst/>
            </a:prstGeom>
            <a:noFill/>
          </p:spPr>
          <p:txBody>
            <a:bodyPr wrap="square" lIns="0" tIns="0" rIns="0" bIns="0" rtlCol="0">
              <a:spAutoFit/>
            </a:bodyPr>
            <a:lstStyle/>
            <a:p>
              <a:pPr algn="l">
                <a:lnSpc>
                  <a:spcPct val="90000"/>
                </a:lnSpc>
              </a:pPr>
              <a:r>
                <a:rPr lang="en-US" sz="700" b="1">
                  <a:solidFill>
                    <a:srgbClr val="000000"/>
                  </a:solidFill>
                </a:rPr>
                <a:t>Primary Brand Colors</a:t>
              </a:r>
              <a:endParaRPr lang="en-US" sz="700">
                <a:solidFill>
                  <a:srgbClr val="000000"/>
                </a:solidFill>
              </a:endParaRPr>
            </a:p>
          </p:txBody>
        </p:sp>
        <p:sp>
          <p:nvSpPr>
            <p:cNvPr id="62" name="Freeform: Shape 61">
              <a:extLst>
                <a:ext uri="{FF2B5EF4-FFF2-40B4-BE49-F238E27FC236}">
                  <a16:creationId xmlns:a16="http://schemas.microsoft.com/office/drawing/2014/main" id="{0B2DA704-DCF3-43AA-B57E-991967C0B123}"/>
                </a:ext>
              </a:extLst>
            </p:cNvPr>
            <p:cNvSpPr/>
            <p:nvPr userDrawn="1"/>
          </p:nvSpPr>
          <p:spPr>
            <a:xfrm flipH="1" flipV="1">
              <a:off x="13337378" y="1169084"/>
              <a:ext cx="130289" cy="364835"/>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30289" h="579664">
                  <a:moveTo>
                    <a:pt x="95250" y="0"/>
                  </a:moveTo>
                  <a:lnTo>
                    <a:pt x="0" y="0"/>
                  </a:lnTo>
                  <a:lnTo>
                    <a:pt x="0" y="579664"/>
                  </a:lnTo>
                  <a:lnTo>
                    <a:pt x="130289"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3" name="Freeform: Shape 62">
              <a:extLst>
                <a:ext uri="{FF2B5EF4-FFF2-40B4-BE49-F238E27FC236}">
                  <a16:creationId xmlns:a16="http://schemas.microsoft.com/office/drawing/2014/main" id="{66AC24C3-6344-400B-A735-83B1C60D57DE}"/>
                </a:ext>
              </a:extLst>
            </p:cNvPr>
            <p:cNvSpPr/>
            <p:nvPr userDrawn="1"/>
          </p:nvSpPr>
          <p:spPr>
            <a:xfrm flipH="1">
              <a:off x="13304700" y="2605092"/>
              <a:ext cx="166007" cy="1168992"/>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4" name="TextBox 63">
              <a:extLst>
                <a:ext uri="{FF2B5EF4-FFF2-40B4-BE49-F238E27FC236}">
                  <a16:creationId xmlns:a16="http://schemas.microsoft.com/office/drawing/2014/main" id="{5BBB03F8-B15E-461D-9E39-01E83FE1AAFA}"/>
                </a:ext>
              </a:extLst>
            </p:cNvPr>
            <p:cNvSpPr txBox="1"/>
            <p:nvPr userDrawn="1"/>
          </p:nvSpPr>
          <p:spPr>
            <a:xfrm>
              <a:off x="12494753" y="3709681"/>
              <a:ext cx="841983" cy="290849"/>
            </a:xfrm>
            <a:prstGeom prst="rect">
              <a:avLst/>
            </a:prstGeom>
            <a:noFill/>
          </p:spPr>
          <p:txBody>
            <a:bodyPr wrap="square" lIns="0" tIns="0" rIns="0" bIns="0" rtlCol="0">
              <a:spAutoFit/>
            </a:bodyPr>
            <a:lstStyle/>
            <a:p>
              <a:pPr algn="l">
                <a:lnSpc>
                  <a:spcPct val="90000"/>
                </a:lnSpc>
              </a:pPr>
              <a:r>
                <a:rPr lang="en-US" sz="700" b="1">
                  <a:solidFill>
                    <a:srgbClr val="000000"/>
                  </a:solidFill>
                </a:rPr>
                <a:t>Lighter / Darker versions for Data Visualizations only. </a:t>
              </a:r>
            </a:p>
          </p:txBody>
        </p:sp>
        <p:pic>
          <p:nvPicPr>
            <p:cNvPr id="65" name="Picture 64">
              <a:extLst>
                <a:ext uri="{FF2B5EF4-FFF2-40B4-BE49-F238E27FC236}">
                  <a16:creationId xmlns:a16="http://schemas.microsoft.com/office/drawing/2014/main" id="{61FE011A-D899-4922-95FA-F44D6AEAB90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343753" y="1289200"/>
              <a:ext cx="1097249" cy="2017719"/>
            </a:xfrm>
            <a:prstGeom prst="rect">
              <a:avLst/>
            </a:prstGeom>
          </p:spPr>
        </p:pic>
        <p:sp>
          <p:nvSpPr>
            <p:cNvPr id="66" name="Rectangle 65">
              <a:extLst>
                <a:ext uri="{FF2B5EF4-FFF2-40B4-BE49-F238E27FC236}">
                  <a16:creationId xmlns:a16="http://schemas.microsoft.com/office/drawing/2014/main" id="{B85532A6-F432-4390-B2EB-0FA8D04F8D8D}"/>
                </a:ext>
              </a:extLst>
            </p:cNvPr>
            <p:cNvSpPr/>
            <p:nvPr userDrawn="1"/>
          </p:nvSpPr>
          <p:spPr>
            <a:xfrm>
              <a:off x="12353371" y="1616205"/>
              <a:ext cx="1074126"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a:solidFill>
                    <a:srgbClr val="000000"/>
                  </a:solidFill>
                </a:rPr>
                <a:t>Do not use these variants!</a:t>
              </a:r>
            </a:p>
          </p:txBody>
        </p:sp>
        <p:sp>
          <p:nvSpPr>
            <p:cNvPr id="67" name="Rectangle 66">
              <a:extLst>
                <a:ext uri="{FF2B5EF4-FFF2-40B4-BE49-F238E27FC236}">
                  <a16:creationId xmlns:a16="http://schemas.microsoft.com/office/drawing/2014/main" id="{33D7CBBF-AFFE-411B-925D-CAF1D572E936}"/>
                </a:ext>
              </a:extLst>
            </p:cNvPr>
            <p:cNvSpPr/>
            <p:nvPr userDrawn="1"/>
          </p:nvSpPr>
          <p:spPr>
            <a:xfrm>
              <a:off x="12357206" y="2338634"/>
              <a:ext cx="1074370"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68" name="Rectangle 67">
              <a:extLst>
                <a:ext uri="{FF2B5EF4-FFF2-40B4-BE49-F238E27FC236}">
                  <a16:creationId xmlns:a16="http://schemas.microsoft.com/office/drawing/2014/main" id="{B7ADD296-A7E2-4A1B-B5DC-16D1BFAC9B70}"/>
                </a:ext>
              </a:extLst>
            </p:cNvPr>
            <p:cNvSpPr/>
            <p:nvPr userDrawn="1"/>
          </p:nvSpPr>
          <p:spPr>
            <a:xfrm>
              <a:off x="12781010" y="1481846"/>
              <a:ext cx="644483"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69" name="Rectangle 68">
              <a:extLst>
                <a:ext uri="{FF2B5EF4-FFF2-40B4-BE49-F238E27FC236}">
                  <a16:creationId xmlns:a16="http://schemas.microsoft.com/office/drawing/2014/main" id="{05B98BEE-B769-49E3-9745-4C88CCA131E6}"/>
                </a:ext>
              </a:extLst>
            </p:cNvPr>
            <p:cNvSpPr/>
            <p:nvPr userDrawn="1"/>
          </p:nvSpPr>
          <p:spPr>
            <a:xfrm>
              <a:off x="12357206" y="2449369"/>
              <a:ext cx="1074370" cy="427471"/>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grpSp>
          <p:nvGrpSpPr>
            <p:cNvPr id="70" name="Group 69">
              <a:extLst>
                <a:ext uri="{FF2B5EF4-FFF2-40B4-BE49-F238E27FC236}">
                  <a16:creationId xmlns:a16="http://schemas.microsoft.com/office/drawing/2014/main" id="{E9613116-74CF-438D-840E-1067A38170B7}"/>
                </a:ext>
              </a:extLst>
            </p:cNvPr>
            <p:cNvGrpSpPr/>
            <p:nvPr userDrawn="1"/>
          </p:nvGrpSpPr>
          <p:grpSpPr>
            <a:xfrm>
              <a:off x="12364752" y="2345932"/>
              <a:ext cx="1055431" cy="88186"/>
              <a:chOff x="914335" y="6913770"/>
              <a:chExt cx="1109884" cy="100584"/>
            </a:xfrm>
            <a:noFill/>
          </p:grpSpPr>
          <p:sp>
            <p:nvSpPr>
              <p:cNvPr id="81" name="Rectangle 80">
                <a:extLst>
                  <a:ext uri="{FF2B5EF4-FFF2-40B4-BE49-F238E27FC236}">
                    <a16:creationId xmlns:a16="http://schemas.microsoft.com/office/drawing/2014/main" id="{13A9E7CF-1375-455F-AEF5-84218092A288}"/>
                  </a:ext>
                </a:extLst>
              </p:cNvPr>
              <p:cNvSpPr/>
              <p:nvPr/>
            </p:nvSpPr>
            <p:spPr>
              <a:xfrm>
                <a:off x="9143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1</a:t>
                </a:r>
              </a:p>
            </p:txBody>
          </p:sp>
          <p:sp>
            <p:nvSpPr>
              <p:cNvPr id="82" name="Rectangle 81">
                <a:extLst>
                  <a:ext uri="{FF2B5EF4-FFF2-40B4-BE49-F238E27FC236}">
                    <a16:creationId xmlns:a16="http://schemas.microsoft.com/office/drawing/2014/main" id="{71806FBA-06CD-4973-900D-9FB499FA0269}"/>
                  </a:ext>
                </a:extLst>
              </p:cNvPr>
              <p:cNvSpPr/>
              <p:nvPr/>
            </p:nvSpPr>
            <p:spPr>
              <a:xfrm>
                <a:off x="113862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3</a:t>
                </a:r>
              </a:p>
            </p:txBody>
          </p:sp>
          <p:sp>
            <p:nvSpPr>
              <p:cNvPr id="83" name="Rectangle 82">
                <a:extLst>
                  <a:ext uri="{FF2B5EF4-FFF2-40B4-BE49-F238E27FC236}">
                    <a16:creationId xmlns:a16="http://schemas.microsoft.com/office/drawing/2014/main" id="{D3B72C86-2C17-4216-9A40-9D760EED7141}"/>
                  </a:ext>
                </a:extLst>
              </p:cNvPr>
              <p:cNvSpPr/>
              <p:nvPr/>
            </p:nvSpPr>
            <p:spPr>
              <a:xfrm>
                <a:off x="1026479"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2</a:t>
                </a:r>
              </a:p>
            </p:txBody>
          </p:sp>
          <p:sp>
            <p:nvSpPr>
              <p:cNvPr id="84" name="Rectangle 83">
                <a:extLst>
                  <a:ext uri="{FF2B5EF4-FFF2-40B4-BE49-F238E27FC236}">
                    <a16:creationId xmlns:a16="http://schemas.microsoft.com/office/drawing/2014/main" id="{00BFC6EE-B0F8-44B4-98A4-C3E5AE24EC5C}"/>
                  </a:ext>
                </a:extLst>
              </p:cNvPr>
              <p:cNvSpPr/>
              <p:nvPr/>
            </p:nvSpPr>
            <p:spPr>
              <a:xfrm>
                <a:off x="1250766"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nl-NL" sz="400" b="1" i="0" u="none" strike="noStrike" kern="0" cap="none" spc="0" normalizeH="0" baseline="0" noProof="0">
                    <a:ln>
                      <a:noFill/>
                    </a:ln>
                    <a:solidFill>
                      <a:srgbClr val="FFFFFF"/>
                    </a:solidFill>
                    <a:effectLst/>
                    <a:uLnTx/>
                    <a:uFillTx/>
                    <a:latin typeface="+mn-lt"/>
                    <a:cs typeface="Arial"/>
                  </a:rPr>
                  <a:t>4</a:t>
                </a:r>
              </a:p>
            </p:txBody>
          </p:sp>
          <p:sp>
            <p:nvSpPr>
              <p:cNvPr id="85" name="Rectangle 84">
                <a:extLst>
                  <a:ext uri="{FF2B5EF4-FFF2-40B4-BE49-F238E27FC236}">
                    <a16:creationId xmlns:a16="http://schemas.microsoft.com/office/drawing/2014/main" id="{95AB9B84-E04A-4C6D-888C-79F780F7A5DD}"/>
                  </a:ext>
                </a:extLst>
              </p:cNvPr>
              <p:cNvSpPr/>
              <p:nvPr/>
            </p:nvSpPr>
            <p:spPr>
              <a:xfrm>
                <a:off x="1362910"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5</a:t>
                </a:r>
              </a:p>
            </p:txBody>
          </p:sp>
          <p:sp>
            <p:nvSpPr>
              <p:cNvPr id="86" name="Rectangle 85">
                <a:extLst>
                  <a:ext uri="{FF2B5EF4-FFF2-40B4-BE49-F238E27FC236}">
                    <a16:creationId xmlns:a16="http://schemas.microsoft.com/office/drawing/2014/main" id="{DAFC5FDA-7F74-4138-9FE3-09DC32B15334}"/>
                  </a:ext>
                </a:extLst>
              </p:cNvPr>
              <p:cNvSpPr/>
              <p:nvPr/>
            </p:nvSpPr>
            <p:spPr>
              <a:xfrm>
                <a:off x="1475053"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6</a:t>
                </a:r>
              </a:p>
            </p:txBody>
          </p:sp>
          <p:sp>
            <p:nvSpPr>
              <p:cNvPr id="87" name="Rectangle 86">
                <a:extLst>
                  <a:ext uri="{FF2B5EF4-FFF2-40B4-BE49-F238E27FC236}">
                    <a16:creationId xmlns:a16="http://schemas.microsoft.com/office/drawing/2014/main" id="{09CE081C-E999-438C-9774-B70652A2E9EE}"/>
                  </a:ext>
                </a:extLst>
              </p:cNvPr>
              <p:cNvSpPr/>
              <p:nvPr/>
            </p:nvSpPr>
            <p:spPr>
              <a:xfrm>
                <a:off x="1587197"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7</a:t>
                </a:r>
              </a:p>
            </p:txBody>
          </p:sp>
          <p:sp>
            <p:nvSpPr>
              <p:cNvPr id="88" name="Rectangle 87">
                <a:extLst>
                  <a:ext uri="{FF2B5EF4-FFF2-40B4-BE49-F238E27FC236}">
                    <a16:creationId xmlns:a16="http://schemas.microsoft.com/office/drawing/2014/main" id="{BDBE862E-F5D1-474E-B686-AA4C04F3412F}"/>
                  </a:ext>
                </a:extLst>
              </p:cNvPr>
              <p:cNvSpPr/>
              <p:nvPr/>
            </p:nvSpPr>
            <p:spPr>
              <a:xfrm>
                <a:off x="169934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8</a:t>
                </a:r>
              </a:p>
            </p:txBody>
          </p:sp>
          <p:sp>
            <p:nvSpPr>
              <p:cNvPr id="89" name="Rectangle 88">
                <a:extLst>
                  <a:ext uri="{FF2B5EF4-FFF2-40B4-BE49-F238E27FC236}">
                    <a16:creationId xmlns:a16="http://schemas.microsoft.com/office/drawing/2014/main" id="{C2EA266E-FD12-4BEE-9446-46140D207DC4}"/>
                  </a:ext>
                </a:extLst>
              </p:cNvPr>
              <p:cNvSpPr/>
              <p:nvPr/>
            </p:nvSpPr>
            <p:spPr>
              <a:xfrm>
                <a:off x="1811488"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pt-BR" sz="400" b="1" i="0" u="none" strike="noStrike" kern="0" cap="none" spc="0" normalizeH="0" baseline="0" noProof="0">
                    <a:ln>
                      <a:noFill/>
                    </a:ln>
                    <a:solidFill>
                      <a:srgbClr val="FFFFFF"/>
                    </a:solidFill>
                    <a:effectLst/>
                    <a:uLnTx/>
                    <a:uFillTx/>
                    <a:latin typeface="+mn-lt"/>
                    <a:cs typeface="Arial"/>
                  </a:rPr>
                  <a:t>9</a:t>
                </a:r>
              </a:p>
            </p:txBody>
          </p:sp>
          <p:sp>
            <p:nvSpPr>
              <p:cNvPr id="90" name="Rectangle 89">
                <a:extLst>
                  <a:ext uri="{FF2B5EF4-FFF2-40B4-BE49-F238E27FC236}">
                    <a16:creationId xmlns:a16="http://schemas.microsoft.com/office/drawing/2014/main" id="{9B1DD96E-6264-4367-BA58-AA643B072739}"/>
                  </a:ext>
                </a:extLst>
              </p:cNvPr>
              <p:cNvSpPr/>
              <p:nvPr/>
            </p:nvSpPr>
            <p:spPr>
              <a:xfrm>
                <a:off x="19236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10</a:t>
                </a:r>
              </a:p>
            </p:txBody>
          </p:sp>
        </p:grpSp>
        <p:pic>
          <p:nvPicPr>
            <p:cNvPr id="71" name="Graphic 70" descr="Close with solid fill">
              <a:extLst>
                <a:ext uri="{FF2B5EF4-FFF2-40B4-BE49-F238E27FC236}">
                  <a16:creationId xmlns:a16="http://schemas.microsoft.com/office/drawing/2014/main" id="{951DD323-9321-429F-A856-F3DC807ADC43}"/>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359990" y="3132474"/>
              <a:ext cx="100919" cy="100919"/>
            </a:xfrm>
            <a:prstGeom prst="rect">
              <a:avLst/>
            </a:prstGeom>
          </p:spPr>
        </p:pic>
        <p:pic>
          <p:nvPicPr>
            <p:cNvPr id="72" name="Graphic 71" descr="Close with solid fill">
              <a:extLst>
                <a:ext uri="{FF2B5EF4-FFF2-40B4-BE49-F238E27FC236}">
                  <a16:creationId xmlns:a16="http://schemas.microsoft.com/office/drawing/2014/main" id="{47B125F9-6B4E-4360-AD71-F59EBC47A4C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468758" y="3132474"/>
              <a:ext cx="100919" cy="100919"/>
            </a:xfrm>
            <a:prstGeom prst="rect">
              <a:avLst/>
            </a:prstGeom>
          </p:spPr>
        </p:pic>
        <p:pic>
          <p:nvPicPr>
            <p:cNvPr id="73" name="Graphic 72" descr="Close with solid fill">
              <a:extLst>
                <a:ext uri="{FF2B5EF4-FFF2-40B4-BE49-F238E27FC236}">
                  <a16:creationId xmlns:a16="http://schemas.microsoft.com/office/drawing/2014/main" id="{FDFEA8AC-D736-44DA-A697-BAFC7F6C2E4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572765" y="3132473"/>
              <a:ext cx="100919" cy="100919"/>
            </a:xfrm>
            <a:prstGeom prst="rect">
              <a:avLst/>
            </a:prstGeom>
          </p:spPr>
        </p:pic>
        <p:pic>
          <p:nvPicPr>
            <p:cNvPr id="74" name="Graphic 73" descr="Close with solid fill">
              <a:extLst>
                <a:ext uri="{FF2B5EF4-FFF2-40B4-BE49-F238E27FC236}">
                  <a16:creationId xmlns:a16="http://schemas.microsoft.com/office/drawing/2014/main" id="{CF370586-6E00-45AF-89CA-CBE94D1E060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679153" y="3132472"/>
              <a:ext cx="100919" cy="100919"/>
            </a:xfrm>
            <a:prstGeom prst="rect">
              <a:avLst/>
            </a:prstGeom>
          </p:spPr>
        </p:pic>
        <p:pic>
          <p:nvPicPr>
            <p:cNvPr id="75" name="Graphic 74" descr="Close with solid fill">
              <a:extLst>
                <a:ext uri="{FF2B5EF4-FFF2-40B4-BE49-F238E27FC236}">
                  <a16:creationId xmlns:a16="http://schemas.microsoft.com/office/drawing/2014/main" id="{9BEDABCC-D746-4379-B29B-AC322759C9D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85541" y="3132471"/>
              <a:ext cx="100919" cy="100919"/>
            </a:xfrm>
            <a:prstGeom prst="rect">
              <a:avLst/>
            </a:prstGeom>
          </p:spPr>
        </p:pic>
        <p:pic>
          <p:nvPicPr>
            <p:cNvPr id="76" name="Graphic 75" descr="Close with solid fill">
              <a:extLst>
                <a:ext uri="{FF2B5EF4-FFF2-40B4-BE49-F238E27FC236}">
                  <a16:creationId xmlns:a16="http://schemas.microsoft.com/office/drawing/2014/main" id="{4893EDB0-59CE-4468-8F52-E010D122513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891929" y="3132470"/>
              <a:ext cx="100919" cy="100919"/>
            </a:xfrm>
            <a:prstGeom prst="rect">
              <a:avLst/>
            </a:prstGeom>
          </p:spPr>
        </p:pic>
        <p:pic>
          <p:nvPicPr>
            <p:cNvPr id="77" name="Graphic 76" descr="Close with solid fill">
              <a:extLst>
                <a:ext uri="{FF2B5EF4-FFF2-40B4-BE49-F238E27FC236}">
                  <a16:creationId xmlns:a16="http://schemas.microsoft.com/office/drawing/2014/main" id="{2202027E-71FC-48D0-8412-8BB6C257165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998317" y="3132469"/>
              <a:ext cx="100919" cy="100919"/>
            </a:xfrm>
            <a:prstGeom prst="rect">
              <a:avLst/>
            </a:prstGeom>
          </p:spPr>
        </p:pic>
        <p:pic>
          <p:nvPicPr>
            <p:cNvPr id="78" name="Graphic 77" descr="Close with solid fill">
              <a:extLst>
                <a:ext uri="{FF2B5EF4-FFF2-40B4-BE49-F238E27FC236}">
                  <a16:creationId xmlns:a16="http://schemas.microsoft.com/office/drawing/2014/main" id="{2FC27ED8-9CD5-41A5-B5ED-AD936C1B214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104705" y="3132468"/>
              <a:ext cx="100919" cy="100919"/>
            </a:xfrm>
            <a:prstGeom prst="rect">
              <a:avLst/>
            </a:prstGeom>
          </p:spPr>
        </p:pic>
        <p:pic>
          <p:nvPicPr>
            <p:cNvPr id="79" name="Graphic 78" descr="Close with solid fill">
              <a:extLst>
                <a:ext uri="{FF2B5EF4-FFF2-40B4-BE49-F238E27FC236}">
                  <a16:creationId xmlns:a16="http://schemas.microsoft.com/office/drawing/2014/main" id="{A5D06075-8D57-4D2B-B764-30B6ABC66F5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211093" y="3132467"/>
              <a:ext cx="100919" cy="100919"/>
            </a:xfrm>
            <a:prstGeom prst="rect">
              <a:avLst/>
            </a:prstGeom>
          </p:spPr>
        </p:pic>
        <p:pic>
          <p:nvPicPr>
            <p:cNvPr id="80" name="Graphic 79" descr="Close with solid fill">
              <a:extLst>
                <a:ext uri="{FF2B5EF4-FFF2-40B4-BE49-F238E27FC236}">
                  <a16:creationId xmlns:a16="http://schemas.microsoft.com/office/drawing/2014/main" id="{A8DDD2F4-42B9-4C4F-8C2F-A36CB27753D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17481" y="3132466"/>
              <a:ext cx="100919" cy="100919"/>
            </a:xfrm>
            <a:prstGeom prst="rect">
              <a:avLst/>
            </a:prstGeom>
          </p:spPr>
        </p:pic>
      </p:grpSp>
    </p:spTree>
    <p:extLst>
      <p:ext uri="{BB962C8B-B14F-4D97-AF65-F5344CB8AC3E}">
        <p14:creationId xmlns:p14="http://schemas.microsoft.com/office/powerpoint/2010/main" val="22201581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able of Contents">
    <p:bg>
      <p:bgRef idx="1001">
        <a:schemeClr val="bg1"/>
      </p:bgRef>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C800B4E-860B-417F-BB29-99B57E549B50}"/>
              </a:ext>
            </a:extLst>
          </p:cNvPr>
          <p:cNvSpPr>
            <a:spLocks noGrp="1"/>
          </p:cNvSpPr>
          <p:nvPr>
            <p:ph type="body" sz="quarter" idx="14" hasCustomPrompt="1"/>
          </p:nvPr>
        </p:nvSpPr>
        <p:spPr>
          <a:xfrm>
            <a:off x="6607177" y="1955802"/>
            <a:ext cx="5026025" cy="4063999"/>
          </a:xfrm>
        </p:spPr>
        <p:txBody>
          <a:bodyPr/>
          <a:lstStyle>
            <a:lvl1pPr marL="0" indent="0">
              <a:buFont typeface="Arial" panose="020B0604020202020204" pitchFamily="34" charset="0"/>
              <a:buChar char="​"/>
              <a:defRPr/>
            </a:lvl1pPr>
            <a:lvl2pPr marL="228594" indent="-228594">
              <a:defRPr/>
            </a:lvl2pPr>
          </a:lstStyle>
          <a:p>
            <a:pPr lvl="0"/>
            <a:r>
              <a:rPr lang="en-US"/>
              <a:t>[Click to add content items]</a:t>
            </a:r>
          </a:p>
          <a:p>
            <a:pPr lvl="1"/>
            <a:r>
              <a:rPr lang="en-US"/>
              <a:t>Second level</a:t>
            </a:r>
          </a:p>
        </p:txBody>
      </p:sp>
      <p:sp>
        <p:nvSpPr>
          <p:cNvPr id="3" name="Date Placeholder 2">
            <a:extLst>
              <a:ext uri="{FF2B5EF4-FFF2-40B4-BE49-F238E27FC236}">
                <a16:creationId xmlns:a16="http://schemas.microsoft.com/office/drawing/2014/main" id="{013EEB24-B437-445E-BC0C-6266A645BE70}"/>
              </a:ext>
            </a:extLst>
          </p:cNvPr>
          <p:cNvSpPr>
            <a:spLocks noGrp="1"/>
          </p:cNvSpPr>
          <p:nvPr>
            <p:ph type="dt" sz="half" idx="10"/>
          </p:nvPr>
        </p:nvSpPr>
        <p:spPr/>
        <p:txBody>
          <a:bodyPr/>
          <a:lstStyle/>
          <a:p>
            <a:fld id="{CF9D0E41-A291-42BC-80E7-321F8958D255}" type="datetime4">
              <a:rPr lang="en-US" smtClean="0"/>
              <a:t>September 27, 2024</a:t>
            </a:fld>
            <a:endParaRPr lang="en-US"/>
          </a:p>
        </p:txBody>
      </p:sp>
      <p:sp>
        <p:nvSpPr>
          <p:cNvPr id="4" name="Footer Placeholder 3">
            <a:extLst>
              <a:ext uri="{FF2B5EF4-FFF2-40B4-BE49-F238E27FC236}">
                <a16:creationId xmlns:a16="http://schemas.microsoft.com/office/drawing/2014/main" id="{D902682C-9645-49CB-B172-BAA7F6EF0E05}"/>
              </a:ext>
            </a:extLst>
          </p:cNvPr>
          <p:cNvSpPr>
            <a:spLocks noGrp="1"/>
          </p:cNvSpPr>
          <p:nvPr>
            <p:ph type="ftr" sz="quarter" idx="11"/>
          </p:nvPr>
        </p:nvSpPr>
        <p:spPr/>
        <p:txBody>
          <a:bodyPr/>
          <a:lstStyle/>
          <a:p>
            <a:r>
              <a:rPr lang="en-US"/>
              <a:t>S&amp;P Global Commodity Insights</a:t>
            </a:r>
          </a:p>
        </p:txBody>
      </p:sp>
      <p:sp>
        <p:nvSpPr>
          <p:cNvPr id="5" name="Slide Number Placeholder 4">
            <a:extLst>
              <a:ext uri="{FF2B5EF4-FFF2-40B4-BE49-F238E27FC236}">
                <a16:creationId xmlns:a16="http://schemas.microsoft.com/office/drawing/2014/main" id="{CC8E1BF1-FE4A-46AB-98F2-7D703B37EFBB}"/>
              </a:ext>
            </a:extLst>
          </p:cNvPr>
          <p:cNvSpPr>
            <a:spLocks noGrp="1"/>
          </p:cNvSpPr>
          <p:nvPr>
            <p:ph type="sldNum" sz="quarter" idx="12"/>
          </p:nvPr>
        </p:nvSpPr>
        <p:spPr/>
        <p:txBody>
          <a:bodyPr/>
          <a:lstStyle/>
          <a:p>
            <a:fld id="{5CFA18E4-D58E-4B28-B105-28D9665A8EBC}" type="slidenum">
              <a:rPr lang="en-US" smtClean="0"/>
              <a:pPr/>
              <a:t>‹#›</a:t>
            </a:fld>
            <a:endParaRPr lang="en-US"/>
          </a:p>
        </p:txBody>
      </p:sp>
      <p:sp>
        <p:nvSpPr>
          <p:cNvPr id="21" name="Title 1">
            <a:extLst>
              <a:ext uri="{FF2B5EF4-FFF2-40B4-BE49-F238E27FC236}">
                <a16:creationId xmlns:a16="http://schemas.microsoft.com/office/drawing/2014/main" id="{CC1BE429-C3BF-4A3B-ABAB-1DEBDFEA64A1}"/>
              </a:ext>
            </a:extLst>
          </p:cNvPr>
          <p:cNvSpPr>
            <a:spLocks noGrp="1"/>
          </p:cNvSpPr>
          <p:nvPr>
            <p:ph type="title" hasCustomPrompt="1"/>
          </p:nvPr>
        </p:nvSpPr>
        <p:spPr>
          <a:xfrm>
            <a:off x="558799" y="1955803"/>
            <a:ext cx="4059936" cy="4063999"/>
          </a:xfrm>
          <a:prstGeom prst="rect">
            <a:avLst/>
          </a:prstGeom>
        </p:spPr>
        <p:txBody>
          <a:bodyPr>
            <a:normAutofit/>
          </a:bodyPr>
          <a:lstStyle>
            <a:lvl1pPr>
              <a:defRPr sz="4000"/>
            </a:lvl1pPr>
          </a:lstStyle>
          <a:p>
            <a:r>
              <a:rPr lang="en-US"/>
              <a:t>[Add Table of Contents title text here]</a:t>
            </a:r>
          </a:p>
        </p:txBody>
      </p:sp>
    </p:spTree>
    <p:extLst>
      <p:ext uri="{BB962C8B-B14F-4D97-AF65-F5344CB8AC3E}">
        <p14:creationId xmlns:p14="http://schemas.microsoft.com/office/powerpoint/2010/main" val="214843482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232"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 Image Top">
    <p:spTree>
      <p:nvGrpSpPr>
        <p:cNvPr id="1" name=""/>
        <p:cNvGrpSpPr/>
        <p:nvPr/>
      </p:nvGrpSpPr>
      <p:grpSpPr>
        <a:xfrm>
          <a:off x="0" y="0"/>
          <a:ext cx="0" cy="0"/>
          <a:chOff x="0" y="0"/>
          <a:chExt cx="0" cy="0"/>
        </a:xfrm>
      </p:grpSpPr>
      <p:grpSp>
        <p:nvGrpSpPr>
          <p:cNvPr id="74" name="Group 73">
            <a:extLst>
              <a:ext uri="{FF2B5EF4-FFF2-40B4-BE49-F238E27FC236}">
                <a16:creationId xmlns:a16="http://schemas.microsoft.com/office/drawing/2014/main" id="{BBBE1557-BB22-495E-A5C7-D2F25E1F6819}"/>
              </a:ext>
            </a:extLst>
          </p:cNvPr>
          <p:cNvGrpSpPr/>
          <p:nvPr userDrawn="1"/>
        </p:nvGrpSpPr>
        <p:grpSpPr>
          <a:xfrm>
            <a:off x="12192996" y="647702"/>
            <a:ext cx="139664" cy="5046663"/>
            <a:chOff x="12192996" y="647700"/>
            <a:chExt cx="139664" cy="5046663"/>
          </a:xfrm>
        </p:grpSpPr>
        <p:cxnSp>
          <p:nvCxnSpPr>
            <p:cNvPr id="75" name="Straight Connector 74">
              <a:extLst>
                <a:ext uri="{FF2B5EF4-FFF2-40B4-BE49-F238E27FC236}">
                  <a16:creationId xmlns:a16="http://schemas.microsoft.com/office/drawing/2014/main" id="{C6F1309B-0845-4EB2-A3CA-C07F324EFAA6}"/>
                </a:ext>
              </a:extLst>
            </p:cNvPr>
            <p:cNvCxnSpPr/>
            <p:nvPr userDrawn="1"/>
          </p:nvCxnSpPr>
          <p:spPr>
            <a:xfrm>
              <a:off x="12192996"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6" name="Group 75">
              <a:extLst>
                <a:ext uri="{FF2B5EF4-FFF2-40B4-BE49-F238E27FC236}">
                  <a16:creationId xmlns:a16="http://schemas.microsoft.com/office/drawing/2014/main" id="{4031439D-13AF-4415-A3CA-F328745318A0}"/>
                </a:ext>
              </a:extLst>
            </p:cNvPr>
            <p:cNvGrpSpPr/>
            <p:nvPr userDrawn="1"/>
          </p:nvGrpSpPr>
          <p:grpSpPr>
            <a:xfrm>
              <a:off x="12202508" y="647700"/>
              <a:ext cx="130152" cy="5046663"/>
              <a:chOff x="12202508" y="647700"/>
              <a:chExt cx="130152" cy="5046663"/>
            </a:xfrm>
          </p:grpSpPr>
          <p:cxnSp>
            <p:nvCxnSpPr>
              <p:cNvPr id="77" name="Straight Connector 76">
                <a:extLst>
                  <a:ext uri="{FF2B5EF4-FFF2-40B4-BE49-F238E27FC236}">
                    <a16:creationId xmlns:a16="http://schemas.microsoft.com/office/drawing/2014/main" id="{785F783B-8563-4B40-8E71-E66B9701C0EB}"/>
                  </a:ext>
                </a:extLst>
              </p:cNvPr>
              <p:cNvCxnSpPr/>
              <p:nvPr userDrawn="1"/>
            </p:nvCxnSpPr>
            <p:spPr>
              <a:xfrm>
                <a:off x="12202508"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9160E239-D8BE-43CF-ACD4-E35D16194422}"/>
                  </a:ext>
                </a:extLst>
              </p:cNvPr>
              <p:cNvCxnSpPr/>
              <p:nvPr userDrawn="1"/>
            </p:nvCxnSpPr>
            <p:spPr>
              <a:xfrm>
                <a:off x="12202508"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B4BBAE14-FB62-4D6A-B79C-AFB8121868C0}"/>
                  </a:ext>
                </a:extLst>
              </p:cNvPr>
              <p:cNvCxnSpPr/>
              <p:nvPr userDrawn="1"/>
            </p:nvCxnSpPr>
            <p:spPr>
              <a:xfrm>
                <a:off x="12202508"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559BB5C7-E865-464E-99BF-7DA91B3F13BB}"/>
                  </a:ext>
                </a:extLst>
              </p:cNvPr>
              <p:cNvCxnSpPr/>
              <p:nvPr userDrawn="1"/>
            </p:nvCxnSpPr>
            <p:spPr>
              <a:xfrm>
                <a:off x="12202508"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4ED9518A-784E-4E5C-AF5F-CF9C0F050DC8}"/>
                  </a:ext>
                </a:extLst>
              </p:cNvPr>
              <p:cNvCxnSpPr/>
              <p:nvPr userDrawn="1"/>
            </p:nvCxnSpPr>
            <p:spPr>
              <a:xfrm>
                <a:off x="12202508"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82" name="Group 81">
            <a:extLst>
              <a:ext uri="{FF2B5EF4-FFF2-40B4-BE49-F238E27FC236}">
                <a16:creationId xmlns:a16="http://schemas.microsoft.com/office/drawing/2014/main" id="{2D06CB30-646E-4F84-9926-BF27349370AB}"/>
              </a:ext>
            </a:extLst>
          </p:cNvPr>
          <p:cNvGrpSpPr/>
          <p:nvPr userDrawn="1"/>
        </p:nvGrpSpPr>
        <p:grpSpPr>
          <a:xfrm>
            <a:off x="-130152" y="647702"/>
            <a:ext cx="130152" cy="5046663"/>
            <a:chOff x="-130152" y="647700"/>
            <a:chExt cx="130152" cy="5046663"/>
          </a:xfrm>
        </p:grpSpPr>
        <p:cxnSp>
          <p:nvCxnSpPr>
            <p:cNvPr id="83" name="Straight Connector 82">
              <a:extLst>
                <a:ext uri="{FF2B5EF4-FFF2-40B4-BE49-F238E27FC236}">
                  <a16:creationId xmlns:a16="http://schemas.microsoft.com/office/drawing/2014/main" id="{7FBBDBCC-707F-4D78-9298-8E40AB2F8B15}"/>
                </a:ext>
              </a:extLst>
            </p:cNvPr>
            <p:cNvCxnSpPr/>
            <p:nvPr userDrawn="1"/>
          </p:nvCxnSpPr>
          <p:spPr>
            <a:xfrm>
              <a:off x="-130152"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D9AB454-D37B-4481-8B49-942B6DBFF517}"/>
                </a:ext>
              </a:extLst>
            </p:cNvPr>
            <p:cNvCxnSpPr/>
            <p:nvPr userDrawn="1"/>
          </p:nvCxnSpPr>
          <p:spPr>
            <a:xfrm>
              <a:off x="-130152"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B9F46618-918C-429E-807F-83C53CFE919E}"/>
                </a:ext>
              </a:extLst>
            </p:cNvPr>
            <p:cNvCxnSpPr/>
            <p:nvPr userDrawn="1"/>
          </p:nvCxnSpPr>
          <p:spPr>
            <a:xfrm>
              <a:off x="-130152"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B89CD463-234E-48C6-AC26-710872AB6DBA}"/>
                </a:ext>
              </a:extLst>
            </p:cNvPr>
            <p:cNvCxnSpPr/>
            <p:nvPr userDrawn="1"/>
          </p:nvCxnSpPr>
          <p:spPr>
            <a:xfrm>
              <a:off x="-130152"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CA60D699-170D-41A0-856D-C14CCA21581D}"/>
                </a:ext>
              </a:extLst>
            </p:cNvPr>
            <p:cNvCxnSpPr/>
            <p:nvPr userDrawn="1"/>
          </p:nvCxnSpPr>
          <p:spPr>
            <a:xfrm>
              <a:off x="-130152"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B85A9B8A-9140-4969-A330-88AA14280A79}"/>
                </a:ext>
              </a:extLst>
            </p:cNvPr>
            <p:cNvCxnSpPr/>
            <p:nvPr userDrawn="1"/>
          </p:nvCxnSpPr>
          <p:spPr>
            <a:xfrm>
              <a:off x="-130152"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155B1D9F-FE9B-4F62-9422-68C960A222D2}"/>
              </a:ext>
            </a:extLst>
          </p:cNvPr>
          <p:cNvSpPr>
            <a:spLocks noGrp="1"/>
          </p:cNvSpPr>
          <p:nvPr>
            <p:ph type="title" hasCustomPrompt="1"/>
          </p:nvPr>
        </p:nvSpPr>
        <p:spPr>
          <a:xfrm>
            <a:off x="566383" y="3713477"/>
            <a:ext cx="7114032" cy="1073057"/>
          </a:xfrm>
          <a:prstGeom prst="rect">
            <a:avLst/>
          </a:prstGeom>
        </p:spPr>
        <p:txBody>
          <a:bodyPr anchor="b">
            <a:normAutofit/>
          </a:bodyPr>
          <a:lstStyle>
            <a:lvl1pPr>
              <a:defRPr sz="4400" b="0"/>
            </a:lvl1pPr>
          </a:lstStyle>
          <a:p>
            <a:r>
              <a:rPr lang="en-US"/>
              <a:t>[Presentation title max two lines]</a:t>
            </a:r>
          </a:p>
        </p:txBody>
      </p:sp>
      <p:sp>
        <p:nvSpPr>
          <p:cNvPr id="11" name="Text Placeholder 10">
            <a:extLst>
              <a:ext uri="{FF2B5EF4-FFF2-40B4-BE49-F238E27FC236}">
                <a16:creationId xmlns:a16="http://schemas.microsoft.com/office/drawing/2014/main" id="{8D2521EE-A926-423E-A2FE-B2B920A546B9}"/>
              </a:ext>
            </a:extLst>
          </p:cNvPr>
          <p:cNvSpPr>
            <a:spLocks noGrp="1"/>
          </p:cNvSpPr>
          <p:nvPr>
            <p:ph type="body" sz="quarter" idx="14" hasCustomPrompt="1"/>
          </p:nvPr>
        </p:nvSpPr>
        <p:spPr>
          <a:xfrm>
            <a:off x="558801" y="4912059"/>
            <a:ext cx="7114033" cy="475091"/>
          </a:xfrm>
        </p:spPr>
        <p:txBody>
          <a:bodyPr>
            <a:normAutofit/>
          </a:bodyPr>
          <a:lstStyle>
            <a:lvl1pPr marL="0" indent="0">
              <a:buNone/>
              <a:defRPr sz="2400">
                <a:latin typeface="+mn-lt"/>
              </a:defRPr>
            </a:lvl1pPr>
            <a:lvl2pPr marL="0" indent="0">
              <a:buNone/>
              <a:defRPr/>
            </a:lvl2pPr>
            <a:lvl3pPr marL="0" indent="0">
              <a:buNone/>
              <a:defRPr/>
            </a:lvl3pPr>
            <a:lvl4pPr marL="0" indent="0">
              <a:buNone/>
              <a:defRPr/>
            </a:lvl4pPr>
            <a:lvl5pPr marL="0" indent="0">
              <a:buNone/>
              <a:defRPr/>
            </a:lvl5pPr>
          </a:lstStyle>
          <a:p>
            <a:pPr lvl="0"/>
            <a:r>
              <a:rPr lang="en-US"/>
              <a:t>[Presentation subtitle]</a:t>
            </a:r>
          </a:p>
        </p:txBody>
      </p:sp>
      <p:sp>
        <p:nvSpPr>
          <p:cNvPr id="16" name="Text Placeholder 15">
            <a:extLst>
              <a:ext uri="{FF2B5EF4-FFF2-40B4-BE49-F238E27FC236}">
                <a16:creationId xmlns:a16="http://schemas.microsoft.com/office/drawing/2014/main" id="{945494EC-E9A8-46D3-959D-EFC8E352899E}"/>
              </a:ext>
            </a:extLst>
          </p:cNvPr>
          <p:cNvSpPr>
            <a:spLocks noGrp="1"/>
          </p:cNvSpPr>
          <p:nvPr>
            <p:ph type="body" sz="quarter" idx="16" hasCustomPrompt="1"/>
          </p:nvPr>
        </p:nvSpPr>
        <p:spPr>
          <a:xfrm>
            <a:off x="8596672" y="3709681"/>
            <a:ext cx="3035808" cy="1327648"/>
          </a:xfrm>
        </p:spPr>
        <p:txBody>
          <a:bodyPr anchor="b">
            <a:noAutofit/>
          </a:bodyPr>
          <a:lstStyle>
            <a:lvl1pPr marL="0" indent="0">
              <a:buNone/>
              <a:defRPr sz="1600"/>
            </a:lvl1pPr>
            <a:lvl2pPr marL="0" indent="0">
              <a:buNone/>
              <a:defRPr sz="1200"/>
            </a:lvl2pPr>
            <a:lvl3pPr marL="0" indent="0">
              <a:buNone/>
              <a:defRPr sz="1200"/>
            </a:lvl3pPr>
            <a:lvl4pPr marL="0" indent="0">
              <a:buNone/>
              <a:defRPr sz="1200"/>
            </a:lvl4pPr>
            <a:lvl5pPr marL="0" indent="0">
              <a:buNone/>
              <a:defRPr sz="1200"/>
            </a:lvl5pPr>
          </a:lstStyle>
          <a:p>
            <a:pPr lvl="0"/>
            <a:r>
              <a:rPr lang="en-US"/>
              <a:t>[Add Presenter name(s) / Department / Title]</a:t>
            </a:r>
          </a:p>
        </p:txBody>
      </p:sp>
      <p:sp>
        <p:nvSpPr>
          <p:cNvPr id="18" name="Text Placeholder 17">
            <a:extLst>
              <a:ext uri="{FF2B5EF4-FFF2-40B4-BE49-F238E27FC236}">
                <a16:creationId xmlns:a16="http://schemas.microsoft.com/office/drawing/2014/main" id="{2B20403D-A1B9-4FD9-A965-85BAD0B8C674}"/>
              </a:ext>
            </a:extLst>
          </p:cNvPr>
          <p:cNvSpPr>
            <a:spLocks noGrp="1"/>
          </p:cNvSpPr>
          <p:nvPr>
            <p:ph type="body" sz="quarter" idx="17" hasCustomPrompt="1"/>
          </p:nvPr>
        </p:nvSpPr>
        <p:spPr>
          <a:xfrm>
            <a:off x="8596672" y="5172345"/>
            <a:ext cx="3035808" cy="214805"/>
          </a:xfrm>
        </p:spPr>
        <p:txBody>
          <a:bodyPr>
            <a:noAutofit/>
          </a:bodyPr>
          <a:lstStyle>
            <a:lvl1pPr marL="0" indent="0" algn="l">
              <a:buNone/>
              <a:defRPr sz="1200"/>
            </a:lvl1pPr>
            <a:lvl2pPr marL="0" indent="0">
              <a:buNone/>
              <a:defRPr/>
            </a:lvl2pPr>
            <a:lvl3pPr marL="0" indent="0">
              <a:buNone/>
              <a:defRPr/>
            </a:lvl3pPr>
            <a:lvl4pPr marL="0" indent="0">
              <a:buNone/>
              <a:defRPr/>
            </a:lvl4pPr>
            <a:lvl5pPr marL="0" indent="0">
              <a:buNone/>
              <a:defRPr/>
            </a:lvl5pPr>
          </a:lstStyle>
          <a:p>
            <a:pPr lvl="0"/>
            <a:r>
              <a:rPr lang="en-US"/>
              <a:t>[Insert date]</a:t>
            </a:r>
          </a:p>
        </p:txBody>
      </p:sp>
      <p:sp>
        <p:nvSpPr>
          <p:cNvPr id="19" name="Picture Placeholder 6">
            <a:extLst>
              <a:ext uri="{FF2B5EF4-FFF2-40B4-BE49-F238E27FC236}">
                <a16:creationId xmlns:a16="http://schemas.microsoft.com/office/drawing/2014/main" id="{49C3F766-EA21-430B-B510-A5ED94165EB6}"/>
              </a:ext>
            </a:extLst>
          </p:cNvPr>
          <p:cNvSpPr>
            <a:spLocks noGrp="1"/>
          </p:cNvSpPr>
          <p:nvPr>
            <p:ph type="pic" sz="quarter" idx="13" hasCustomPrompt="1"/>
          </p:nvPr>
        </p:nvSpPr>
        <p:spPr>
          <a:xfrm>
            <a:off x="-1" y="1"/>
            <a:ext cx="12191999" cy="3163824"/>
          </a:xfrm>
          <a:blipFill>
            <a:blip r:embed="rId2"/>
            <a:stretch>
              <a:fillRect l="-296" t="-145918" r="-226" b="-814"/>
            </a:stretch>
          </a:blipFill>
        </p:spPr>
        <p:txBody>
          <a:bodyPr lIns="182880" tIns="182880" rIns="182880" bIns="274320" anchor="ctr"/>
          <a:lstStyle>
            <a:lvl1pPr marL="0" indent="0" algn="ctr">
              <a:buNone/>
              <a:defRPr>
                <a:solidFill>
                  <a:schemeClr val="bg1"/>
                </a:solidFill>
              </a:defRPr>
            </a:lvl1pPr>
          </a:lstStyle>
          <a:p>
            <a:r>
              <a:rPr lang="en-US"/>
              <a:t>[Insert photo]</a:t>
            </a:r>
          </a:p>
        </p:txBody>
      </p:sp>
      <p:cxnSp>
        <p:nvCxnSpPr>
          <p:cNvPr id="13" name="Straight Connector 12">
            <a:extLst>
              <a:ext uri="{FF2B5EF4-FFF2-40B4-BE49-F238E27FC236}">
                <a16:creationId xmlns:a16="http://schemas.microsoft.com/office/drawing/2014/main" id="{08948813-BD31-401D-947E-A68473B16E47}"/>
              </a:ext>
            </a:extLst>
          </p:cNvPr>
          <p:cNvCxnSpPr/>
          <p:nvPr userDrawn="1"/>
        </p:nvCxnSpPr>
        <p:spPr>
          <a:xfrm>
            <a:off x="-395621"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5BD2BDA-4FB2-4A64-86F9-1C049DA7BFB7}"/>
              </a:ext>
            </a:extLst>
          </p:cNvPr>
          <p:cNvCxnSpPr/>
          <p:nvPr userDrawn="1"/>
        </p:nvCxnSpPr>
        <p:spPr>
          <a:xfrm>
            <a:off x="12192000"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0C37F7A-AFEB-48BE-9360-1DC8818B1B57}"/>
              </a:ext>
            </a:extLst>
          </p:cNvPr>
          <p:cNvSpPr txBox="1"/>
          <p:nvPr userDrawn="1"/>
        </p:nvSpPr>
        <p:spPr>
          <a:xfrm>
            <a:off x="12287024" y="6093490"/>
            <a:ext cx="1236181" cy="142555"/>
          </a:xfrm>
          <a:prstGeom prst="rect">
            <a:avLst/>
          </a:prstGeom>
          <a:noFill/>
        </p:spPr>
        <p:txBody>
          <a:bodyPr wrap="square" lIns="0" tIns="0" rIns="0" bIns="0" rtlCol="0">
            <a:noAutofit/>
          </a:bodyPr>
          <a:lstStyle/>
          <a:p>
            <a:pPr algn="l"/>
            <a:r>
              <a:rPr lang="en-US" sz="700">
                <a:solidFill>
                  <a:schemeClr val="bg2">
                    <a:lumMod val="50000"/>
                  </a:schemeClr>
                </a:solidFill>
                <a:latin typeface="+mn-lt"/>
              </a:rPr>
              <a:t>No content below the line</a:t>
            </a:r>
          </a:p>
        </p:txBody>
      </p:sp>
      <p:sp>
        <p:nvSpPr>
          <p:cNvPr id="20" name="TextBox 19">
            <a:extLst>
              <a:ext uri="{FF2B5EF4-FFF2-40B4-BE49-F238E27FC236}">
                <a16:creationId xmlns:a16="http://schemas.microsoft.com/office/drawing/2014/main" id="{FA4F43D1-4FC5-4E72-95A2-C839C4CA70AB}"/>
              </a:ext>
            </a:extLst>
          </p:cNvPr>
          <p:cNvSpPr txBox="1"/>
          <p:nvPr userDrawn="1"/>
        </p:nvSpPr>
        <p:spPr>
          <a:xfrm>
            <a:off x="-1162279" y="6084781"/>
            <a:ext cx="1082336" cy="142555"/>
          </a:xfrm>
          <a:prstGeom prst="rect">
            <a:avLst/>
          </a:prstGeom>
          <a:noFill/>
        </p:spPr>
        <p:txBody>
          <a:bodyPr wrap="square" lIns="0" tIns="0" rIns="0" bIns="0" rtlCol="0">
            <a:noAutofit/>
          </a:bodyPr>
          <a:lstStyle/>
          <a:p>
            <a:pPr algn="r"/>
            <a:r>
              <a:rPr lang="en-US" sz="700">
                <a:solidFill>
                  <a:schemeClr val="bg2">
                    <a:lumMod val="50000"/>
                  </a:schemeClr>
                </a:solidFill>
                <a:latin typeface="+mn-lt"/>
              </a:rPr>
              <a:t>No content below the line</a:t>
            </a:r>
          </a:p>
        </p:txBody>
      </p:sp>
      <p:grpSp>
        <p:nvGrpSpPr>
          <p:cNvPr id="64" name="Group 63">
            <a:extLst>
              <a:ext uri="{FF2B5EF4-FFF2-40B4-BE49-F238E27FC236}">
                <a16:creationId xmlns:a16="http://schemas.microsoft.com/office/drawing/2014/main" id="{75BB7E29-E753-4218-8C9C-1AFC75516E91}"/>
              </a:ext>
            </a:extLst>
          </p:cNvPr>
          <p:cNvGrpSpPr/>
          <p:nvPr userDrawn="1"/>
        </p:nvGrpSpPr>
        <p:grpSpPr>
          <a:xfrm>
            <a:off x="-1325" y="6871035"/>
            <a:ext cx="12192000" cy="143299"/>
            <a:chOff x="-1325" y="6871033"/>
            <a:chExt cx="12192000" cy="143299"/>
          </a:xfrm>
        </p:grpSpPr>
        <p:sp>
          <p:nvSpPr>
            <p:cNvPr id="65" name="Rectangle 64">
              <a:extLst>
                <a:ext uri="{FF2B5EF4-FFF2-40B4-BE49-F238E27FC236}">
                  <a16:creationId xmlns:a16="http://schemas.microsoft.com/office/drawing/2014/main" id="{29835C22-9DD0-496B-ADA2-3CFD10CA69B7}"/>
                </a:ext>
              </a:extLst>
            </p:cNvPr>
            <p:cNvSpPr/>
            <p:nvPr userDrawn="1"/>
          </p:nvSpPr>
          <p:spPr>
            <a:xfrm>
              <a:off x="-1325" y="6871033"/>
              <a:ext cx="12192000" cy="143299"/>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r"/>
              <a:r>
                <a:rPr lang="en-US" sz="600" b="0" baseline="0">
                  <a:solidFill>
                    <a:srgbClr val="000000"/>
                  </a:solidFill>
                </a:rPr>
                <a:t>Default Footer text on all slides is “S&amp;P Global Commodity Insights” </a:t>
              </a:r>
              <a:r>
                <a:rPr lang="en-US" sz="600" b="1" baseline="0">
                  <a:solidFill>
                    <a:srgbClr val="000000"/>
                  </a:solidFill>
                </a:rPr>
                <a:t>– to change / remove use </a:t>
              </a:r>
              <a:r>
                <a:rPr lang="en-US" sz="600" baseline="0">
                  <a:solidFill>
                    <a:srgbClr val="000000"/>
                  </a:solidFill>
                </a:rPr>
                <a:t>Insert Tab </a:t>
              </a:r>
              <a:r>
                <a:rPr lang="en-US" sz="600" baseline="0">
                  <a:solidFill>
                    <a:srgbClr val="000000"/>
                  </a:solidFill>
                  <a:sym typeface="Wingdings 3" panose="05040102010807070707" pitchFamily="18" charset="2"/>
                </a:rPr>
                <a:t> Header &amp; Footer Enter / change text  Click Apply All. </a:t>
              </a:r>
              <a:endParaRPr lang="en-US" sz="600" baseline="0">
                <a:solidFill>
                  <a:srgbClr val="000000"/>
                </a:solidFill>
              </a:endParaRPr>
            </a:p>
          </p:txBody>
        </p:sp>
        <p:sp>
          <p:nvSpPr>
            <p:cNvPr id="66" name="Rectangle 65">
              <a:extLst>
                <a:ext uri="{FF2B5EF4-FFF2-40B4-BE49-F238E27FC236}">
                  <a16:creationId xmlns:a16="http://schemas.microsoft.com/office/drawing/2014/main" id="{9EA9AED8-584D-46FB-A854-F952181D7615}"/>
                </a:ext>
              </a:extLst>
            </p:cNvPr>
            <p:cNvSpPr/>
            <p:nvPr userDrawn="1"/>
          </p:nvSpPr>
          <p:spPr>
            <a:xfrm>
              <a:off x="-1325" y="6871033"/>
              <a:ext cx="6477571" cy="143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600" b="0" baseline="0">
                  <a:solidFill>
                    <a:srgbClr val="000000"/>
                  </a:solidFill>
                </a:rPr>
                <a:t>Always copy slides into a new presentation using </a:t>
              </a:r>
              <a:r>
                <a:rPr lang="en-US" sz="600" b="1" baseline="0">
                  <a:solidFill>
                    <a:srgbClr val="000000"/>
                  </a:solidFill>
                </a:rPr>
                <a:t>Paste Options / Paste  Special </a:t>
              </a:r>
              <a:r>
                <a:rPr lang="en-US" sz="600" b="1" baseline="0">
                  <a:solidFill>
                    <a:srgbClr val="000000"/>
                  </a:solidFill>
                  <a:sym typeface="Wingdings 3" panose="05040102010807070707" pitchFamily="18" charset="2"/>
                </a:rPr>
                <a:t> Use Destination Theme</a:t>
              </a:r>
              <a:endParaRPr lang="en-US" sz="600" baseline="0">
                <a:solidFill>
                  <a:srgbClr val="000000"/>
                </a:solidFill>
              </a:endParaRPr>
            </a:p>
          </p:txBody>
        </p:sp>
      </p:grpSp>
      <p:sp>
        <p:nvSpPr>
          <p:cNvPr id="67" name="Rectangle 66">
            <a:extLst>
              <a:ext uri="{FF2B5EF4-FFF2-40B4-BE49-F238E27FC236}">
                <a16:creationId xmlns:a16="http://schemas.microsoft.com/office/drawing/2014/main" id="{5C1F9D4B-D63F-4564-BD0E-084CE5AAC88B}"/>
              </a:ext>
            </a:extLst>
          </p:cNvPr>
          <p:cNvSpPr/>
          <p:nvPr userDrawn="1"/>
        </p:nvSpPr>
        <p:spPr>
          <a:xfrm>
            <a:off x="-1352482" y="-10546"/>
            <a:ext cx="1272540" cy="970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a:solidFill>
                <a:srgbClr val="000000"/>
              </a:solidFill>
            </a:endParaRPr>
          </a:p>
        </p:txBody>
      </p:sp>
      <p:sp>
        <p:nvSpPr>
          <p:cNvPr id="89" name="Rectangle 88">
            <a:extLst>
              <a:ext uri="{FF2B5EF4-FFF2-40B4-BE49-F238E27FC236}">
                <a16:creationId xmlns:a16="http://schemas.microsoft.com/office/drawing/2014/main" id="{610388E5-E199-4F30-A96A-E840D73E7CC1}"/>
              </a:ext>
            </a:extLst>
          </p:cNvPr>
          <p:cNvSpPr/>
          <p:nvPr userDrawn="1"/>
        </p:nvSpPr>
        <p:spPr>
          <a:xfrm>
            <a:off x="12257315" y="-10546"/>
            <a:ext cx="1272540" cy="970953"/>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a:solidFill>
                  <a:srgbClr val="000000"/>
                </a:solidFill>
              </a:rPr>
              <a:t>When adding colors, </a:t>
            </a:r>
            <a:r>
              <a:rPr lang="en-US" sz="800" b="1">
                <a:solidFill>
                  <a:srgbClr val="000000"/>
                </a:solidFill>
              </a:rPr>
              <a:t>don’t use the variants or the Standard Colors </a:t>
            </a:r>
            <a:r>
              <a:rPr lang="en-US" sz="800">
                <a:solidFill>
                  <a:srgbClr val="000000"/>
                </a:solidFill>
              </a:rPr>
              <a:t>of the Theme Colors. </a:t>
            </a:r>
          </a:p>
          <a:p>
            <a:pPr algn="l">
              <a:lnSpc>
                <a:spcPct val="90000"/>
              </a:lnSpc>
              <a:spcBef>
                <a:spcPts val="600"/>
              </a:spcBef>
            </a:pPr>
            <a:r>
              <a:rPr lang="en-US" sz="800">
                <a:solidFill>
                  <a:srgbClr val="000000"/>
                </a:solidFill>
              </a:rPr>
              <a:t>Only use the </a:t>
            </a:r>
            <a:r>
              <a:rPr lang="en-US" sz="800" b="1">
                <a:solidFill>
                  <a:srgbClr val="000000"/>
                </a:solidFill>
              </a:rPr>
              <a:t>Data Visualization colors </a:t>
            </a:r>
            <a:r>
              <a:rPr lang="en-US" sz="800">
                <a:solidFill>
                  <a:srgbClr val="000000"/>
                </a:solidFill>
              </a:rPr>
              <a:t>for charts. </a:t>
            </a:r>
          </a:p>
        </p:txBody>
      </p:sp>
      <p:grpSp>
        <p:nvGrpSpPr>
          <p:cNvPr id="90" name="Group 89">
            <a:extLst>
              <a:ext uri="{FF2B5EF4-FFF2-40B4-BE49-F238E27FC236}">
                <a16:creationId xmlns:a16="http://schemas.microsoft.com/office/drawing/2014/main" id="{EB267F69-C734-464D-852C-7896A463057E}"/>
              </a:ext>
            </a:extLst>
          </p:cNvPr>
          <p:cNvGrpSpPr/>
          <p:nvPr userDrawn="1"/>
        </p:nvGrpSpPr>
        <p:grpSpPr>
          <a:xfrm>
            <a:off x="12257315" y="1051487"/>
            <a:ext cx="1272540" cy="3085386"/>
            <a:chOff x="12257314" y="1051487"/>
            <a:chExt cx="1272540" cy="3085386"/>
          </a:xfrm>
        </p:grpSpPr>
        <p:sp>
          <p:nvSpPr>
            <p:cNvPr id="91" name="Rectangle 90">
              <a:extLst>
                <a:ext uri="{FF2B5EF4-FFF2-40B4-BE49-F238E27FC236}">
                  <a16:creationId xmlns:a16="http://schemas.microsoft.com/office/drawing/2014/main" id="{DB80902A-0337-49B6-A970-46A0527D0E0D}"/>
                </a:ext>
              </a:extLst>
            </p:cNvPr>
            <p:cNvSpPr/>
            <p:nvPr userDrawn="1"/>
          </p:nvSpPr>
          <p:spPr>
            <a:xfrm>
              <a:off x="12257314" y="1051487"/>
              <a:ext cx="1272540" cy="3085386"/>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a:solidFill>
                  <a:schemeClr val="tx1"/>
                </a:solidFill>
              </a:endParaRPr>
            </a:p>
          </p:txBody>
        </p:sp>
        <p:sp>
          <p:nvSpPr>
            <p:cNvPr id="92" name="TextBox 91">
              <a:extLst>
                <a:ext uri="{FF2B5EF4-FFF2-40B4-BE49-F238E27FC236}">
                  <a16:creationId xmlns:a16="http://schemas.microsoft.com/office/drawing/2014/main" id="{C2386192-4742-4F77-90BF-50C5B70854A7}"/>
                </a:ext>
              </a:extLst>
            </p:cNvPr>
            <p:cNvSpPr txBox="1"/>
            <p:nvPr userDrawn="1"/>
          </p:nvSpPr>
          <p:spPr>
            <a:xfrm>
              <a:off x="12494753" y="3360230"/>
              <a:ext cx="841983" cy="290849"/>
            </a:xfrm>
            <a:prstGeom prst="rect">
              <a:avLst/>
            </a:prstGeom>
            <a:noFill/>
          </p:spPr>
          <p:txBody>
            <a:bodyPr wrap="square" lIns="0" tIns="0" rIns="0" bIns="0" rtlCol="0">
              <a:spAutoFit/>
            </a:bodyPr>
            <a:lstStyle/>
            <a:p>
              <a:pPr algn="l">
                <a:lnSpc>
                  <a:spcPct val="90000"/>
                </a:lnSpc>
              </a:pPr>
              <a:r>
                <a:rPr lang="en-US" sz="700" b="1">
                  <a:solidFill>
                    <a:srgbClr val="000000"/>
                  </a:solidFill>
                </a:rPr>
                <a:t>Data Visualization colors in correct order. </a:t>
              </a:r>
            </a:p>
          </p:txBody>
        </p:sp>
        <p:sp>
          <p:nvSpPr>
            <p:cNvPr id="93" name="Freeform: Shape 92">
              <a:extLst>
                <a:ext uri="{FF2B5EF4-FFF2-40B4-BE49-F238E27FC236}">
                  <a16:creationId xmlns:a16="http://schemas.microsoft.com/office/drawing/2014/main" id="{3D433B76-F654-45B0-9586-8C245C164DA6}"/>
                </a:ext>
              </a:extLst>
            </p:cNvPr>
            <p:cNvSpPr/>
            <p:nvPr userDrawn="1"/>
          </p:nvSpPr>
          <p:spPr>
            <a:xfrm>
              <a:off x="12292693" y="2388620"/>
              <a:ext cx="166007" cy="10126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4" name="TextBox 93">
              <a:extLst>
                <a:ext uri="{FF2B5EF4-FFF2-40B4-BE49-F238E27FC236}">
                  <a16:creationId xmlns:a16="http://schemas.microsoft.com/office/drawing/2014/main" id="{DA255500-2749-40DA-A2FF-70864371AF70}"/>
                </a:ext>
              </a:extLst>
            </p:cNvPr>
            <p:cNvSpPr txBox="1"/>
            <p:nvPr userDrawn="1"/>
          </p:nvSpPr>
          <p:spPr>
            <a:xfrm>
              <a:off x="12386053" y="1119751"/>
              <a:ext cx="1038123" cy="96950"/>
            </a:xfrm>
            <a:prstGeom prst="rect">
              <a:avLst/>
            </a:prstGeom>
            <a:noFill/>
          </p:spPr>
          <p:txBody>
            <a:bodyPr wrap="square" lIns="0" tIns="0" rIns="0" bIns="0" rtlCol="0">
              <a:spAutoFit/>
            </a:bodyPr>
            <a:lstStyle/>
            <a:p>
              <a:pPr algn="l">
                <a:lnSpc>
                  <a:spcPct val="90000"/>
                </a:lnSpc>
              </a:pPr>
              <a:r>
                <a:rPr lang="en-US" sz="700" b="1">
                  <a:solidFill>
                    <a:srgbClr val="000000"/>
                  </a:solidFill>
                </a:rPr>
                <a:t>Primary Brand Colors</a:t>
              </a:r>
              <a:endParaRPr lang="en-US" sz="700">
                <a:solidFill>
                  <a:srgbClr val="000000"/>
                </a:solidFill>
              </a:endParaRPr>
            </a:p>
          </p:txBody>
        </p:sp>
        <p:sp>
          <p:nvSpPr>
            <p:cNvPr id="95" name="Freeform: Shape 94">
              <a:extLst>
                <a:ext uri="{FF2B5EF4-FFF2-40B4-BE49-F238E27FC236}">
                  <a16:creationId xmlns:a16="http://schemas.microsoft.com/office/drawing/2014/main" id="{B0C2181A-ED35-404D-8026-684608EF6B80}"/>
                </a:ext>
              </a:extLst>
            </p:cNvPr>
            <p:cNvSpPr/>
            <p:nvPr userDrawn="1"/>
          </p:nvSpPr>
          <p:spPr>
            <a:xfrm flipH="1" flipV="1">
              <a:off x="13337378" y="1169084"/>
              <a:ext cx="130289" cy="364835"/>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30289" h="579664">
                  <a:moveTo>
                    <a:pt x="95250" y="0"/>
                  </a:moveTo>
                  <a:lnTo>
                    <a:pt x="0" y="0"/>
                  </a:lnTo>
                  <a:lnTo>
                    <a:pt x="0" y="579664"/>
                  </a:lnTo>
                  <a:lnTo>
                    <a:pt x="130289"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6" name="Freeform: Shape 95">
              <a:extLst>
                <a:ext uri="{FF2B5EF4-FFF2-40B4-BE49-F238E27FC236}">
                  <a16:creationId xmlns:a16="http://schemas.microsoft.com/office/drawing/2014/main" id="{27296448-139C-4F01-A14D-15722F35163F}"/>
                </a:ext>
              </a:extLst>
            </p:cNvPr>
            <p:cNvSpPr/>
            <p:nvPr userDrawn="1"/>
          </p:nvSpPr>
          <p:spPr>
            <a:xfrm flipH="1">
              <a:off x="13304700" y="2605092"/>
              <a:ext cx="166007" cy="1168992"/>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7" name="TextBox 96">
              <a:extLst>
                <a:ext uri="{FF2B5EF4-FFF2-40B4-BE49-F238E27FC236}">
                  <a16:creationId xmlns:a16="http://schemas.microsoft.com/office/drawing/2014/main" id="{E33143CA-9D13-4F4A-8C01-B78AA54A7922}"/>
                </a:ext>
              </a:extLst>
            </p:cNvPr>
            <p:cNvSpPr txBox="1"/>
            <p:nvPr userDrawn="1"/>
          </p:nvSpPr>
          <p:spPr>
            <a:xfrm>
              <a:off x="12494753" y="3709681"/>
              <a:ext cx="841983" cy="290849"/>
            </a:xfrm>
            <a:prstGeom prst="rect">
              <a:avLst/>
            </a:prstGeom>
            <a:noFill/>
          </p:spPr>
          <p:txBody>
            <a:bodyPr wrap="square" lIns="0" tIns="0" rIns="0" bIns="0" rtlCol="0">
              <a:spAutoFit/>
            </a:bodyPr>
            <a:lstStyle/>
            <a:p>
              <a:pPr algn="l">
                <a:lnSpc>
                  <a:spcPct val="90000"/>
                </a:lnSpc>
              </a:pPr>
              <a:r>
                <a:rPr lang="en-US" sz="700" b="1">
                  <a:solidFill>
                    <a:srgbClr val="000000"/>
                  </a:solidFill>
                </a:rPr>
                <a:t>Lighter / Darker versions for Data Visualizations only. </a:t>
              </a:r>
            </a:p>
          </p:txBody>
        </p:sp>
        <p:pic>
          <p:nvPicPr>
            <p:cNvPr id="98" name="Picture 97">
              <a:extLst>
                <a:ext uri="{FF2B5EF4-FFF2-40B4-BE49-F238E27FC236}">
                  <a16:creationId xmlns:a16="http://schemas.microsoft.com/office/drawing/2014/main" id="{8CF64805-0404-409D-B105-04BE37A04DC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2343753" y="1289200"/>
              <a:ext cx="1097249" cy="2017719"/>
            </a:xfrm>
            <a:prstGeom prst="rect">
              <a:avLst/>
            </a:prstGeom>
          </p:spPr>
        </p:pic>
        <p:sp>
          <p:nvSpPr>
            <p:cNvPr id="99" name="Rectangle 98">
              <a:extLst>
                <a:ext uri="{FF2B5EF4-FFF2-40B4-BE49-F238E27FC236}">
                  <a16:creationId xmlns:a16="http://schemas.microsoft.com/office/drawing/2014/main" id="{125386A3-CCBD-4F99-9D32-7B68DD6EBB6A}"/>
                </a:ext>
              </a:extLst>
            </p:cNvPr>
            <p:cNvSpPr/>
            <p:nvPr userDrawn="1"/>
          </p:nvSpPr>
          <p:spPr>
            <a:xfrm>
              <a:off x="12353371" y="1616205"/>
              <a:ext cx="1074126"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a:solidFill>
                    <a:srgbClr val="000000"/>
                  </a:solidFill>
                </a:rPr>
                <a:t>Do not use these variants!</a:t>
              </a:r>
            </a:p>
          </p:txBody>
        </p:sp>
        <p:sp>
          <p:nvSpPr>
            <p:cNvPr id="100" name="Rectangle 99">
              <a:extLst>
                <a:ext uri="{FF2B5EF4-FFF2-40B4-BE49-F238E27FC236}">
                  <a16:creationId xmlns:a16="http://schemas.microsoft.com/office/drawing/2014/main" id="{DE811315-C6BC-4C0F-B02D-E63B055629A2}"/>
                </a:ext>
              </a:extLst>
            </p:cNvPr>
            <p:cNvSpPr/>
            <p:nvPr userDrawn="1"/>
          </p:nvSpPr>
          <p:spPr>
            <a:xfrm>
              <a:off x="12357206" y="2338634"/>
              <a:ext cx="1074370"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101" name="Rectangle 100">
              <a:extLst>
                <a:ext uri="{FF2B5EF4-FFF2-40B4-BE49-F238E27FC236}">
                  <a16:creationId xmlns:a16="http://schemas.microsoft.com/office/drawing/2014/main" id="{024B546B-84DC-49B0-8EAD-3D4DB0F07888}"/>
                </a:ext>
              </a:extLst>
            </p:cNvPr>
            <p:cNvSpPr/>
            <p:nvPr userDrawn="1"/>
          </p:nvSpPr>
          <p:spPr>
            <a:xfrm>
              <a:off x="12781010" y="1481846"/>
              <a:ext cx="644483"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102" name="Rectangle 101">
              <a:extLst>
                <a:ext uri="{FF2B5EF4-FFF2-40B4-BE49-F238E27FC236}">
                  <a16:creationId xmlns:a16="http://schemas.microsoft.com/office/drawing/2014/main" id="{AB24C22C-6872-4AE2-9022-3D80006962F8}"/>
                </a:ext>
              </a:extLst>
            </p:cNvPr>
            <p:cNvSpPr/>
            <p:nvPr userDrawn="1"/>
          </p:nvSpPr>
          <p:spPr>
            <a:xfrm>
              <a:off x="12357206" y="2449369"/>
              <a:ext cx="1074370" cy="427471"/>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grpSp>
          <p:nvGrpSpPr>
            <p:cNvPr id="103" name="Group 102">
              <a:extLst>
                <a:ext uri="{FF2B5EF4-FFF2-40B4-BE49-F238E27FC236}">
                  <a16:creationId xmlns:a16="http://schemas.microsoft.com/office/drawing/2014/main" id="{91F4FC11-B475-40C9-A974-5E3408B02122}"/>
                </a:ext>
              </a:extLst>
            </p:cNvPr>
            <p:cNvGrpSpPr/>
            <p:nvPr userDrawn="1"/>
          </p:nvGrpSpPr>
          <p:grpSpPr>
            <a:xfrm>
              <a:off x="12364752" y="2345932"/>
              <a:ext cx="1055431" cy="88186"/>
              <a:chOff x="914335" y="6913770"/>
              <a:chExt cx="1109884" cy="100584"/>
            </a:xfrm>
            <a:noFill/>
          </p:grpSpPr>
          <p:sp>
            <p:nvSpPr>
              <p:cNvPr id="114" name="Rectangle 113">
                <a:extLst>
                  <a:ext uri="{FF2B5EF4-FFF2-40B4-BE49-F238E27FC236}">
                    <a16:creationId xmlns:a16="http://schemas.microsoft.com/office/drawing/2014/main" id="{276F84D4-EFD3-4BC4-B8CD-60E2C8462E9D}"/>
                  </a:ext>
                </a:extLst>
              </p:cNvPr>
              <p:cNvSpPr/>
              <p:nvPr/>
            </p:nvSpPr>
            <p:spPr>
              <a:xfrm>
                <a:off x="9143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1</a:t>
                </a:r>
              </a:p>
            </p:txBody>
          </p:sp>
          <p:sp>
            <p:nvSpPr>
              <p:cNvPr id="115" name="Rectangle 114">
                <a:extLst>
                  <a:ext uri="{FF2B5EF4-FFF2-40B4-BE49-F238E27FC236}">
                    <a16:creationId xmlns:a16="http://schemas.microsoft.com/office/drawing/2014/main" id="{0A509DAD-D512-4B56-8E5B-852215ED2B17}"/>
                  </a:ext>
                </a:extLst>
              </p:cNvPr>
              <p:cNvSpPr/>
              <p:nvPr/>
            </p:nvSpPr>
            <p:spPr>
              <a:xfrm>
                <a:off x="113862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3</a:t>
                </a:r>
              </a:p>
            </p:txBody>
          </p:sp>
          <p:sp>
            <p:nvSpPr>
              <p:cNvPr id="116" name="Rectangle 115">
                <a:extLst>
                  <a:ext uri="{FF2B5EF4-FFF2-40B4-BE49-F238E27FC236}">
                    <a16:creationId xmlns:a16="http://schemas.microsoft.com/office/drawing/2014/main" id="{AA564A51-524B-4609-BF6D-02F1B5736CF8}"/>
                  </a:ext>
                </a:extLst>
              </p:cNvPr>
              <p:cNvSpPr/>
              <p:nvPr/>
            </p:nvSpPr>
            <p:spPr>
              <a:xfrm>
                <a:off x="1026479"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2</a:t>
                </a:r>
              </a:p>
            </p:txBody>
          </p:sp>
          <p:sp>
            <p:nvSpPr>
              <p:cNvPr id="117" name="Rectangle 116">
                <a:extLst>
                  <a:ext uri="{FF2B5EF4-FFF2-40B4-BE49-F238E27FC236}">
                    <a16:creationId xmlns:a16="http://schemas.microsoft.com/office/drawing/2014/main" id="{0DB3A0A9-DB3B-4FC2-B816-0A78DEB0FEA9}"/>
                  </a:ext>
                </a:extLst>
              </p:cNvPr>
              <p:cNvSpPr/>
              <p:nvPr/>
            </p:nvSpPr>
            <p:spPr>
              <a:xfrm>
                <a:off x="1250766"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nl-NL" sz="400" b="1" i="0" u="none" strike="noStrike" kern="0" cap="none" spc="0" normalizeH="0" baseline="0" noProof="0">
                    <a:ln>
                      <a:noFill/>
                    </a:ln>
                    <a:solidFill>
                      <a:srgbClr val="FFFFFF"/>
                    </a:solidFill>
                    <a:effectLst/>
                    <a:uLnTx/>
                    <a:uFillTx/>
                    <a:latin typeface="+mn-lt"/>
                    <a:cs typeface="Arial"/>
                  </a:rPr>
                  <a:t>4</a:t>
                </a:r>
              </a:p>
            </p:txBody>
          </p:sp>
          <p:sp>
            <p:nvSpPr>
              <p:cNvPr id="118" name="Rectangle 117">
                <a:extLst>
                  <a:ext uri="{FF2B5EF4-FFF2-40B4-BE49-F238E27FC236}">
                    <a16:creationId xmlns:a16="http://schemas.microsoft.com/office/drawing/2014/main" id="{5A1B5251-5ECD-425E-9D18-04E5BDD538B3}"/>
                  </a:ext>
                </a:extLst>
              </p:cNvPr>
              <p:cNvSpPr/>
              <p:nvPr/>
            </p:nvSpPr>
            <p:spPr>
              <a:xfrm>
                <a:off x="1362910"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5</a:t>
                </a:r>
              </a:p>
            </p:txBody>
          </p:sp>
          <p:sp>
            <p:nvSpPr>
              <p:cNvPr id="119" name="Rectangle 118">
                <a:extLst>
                  <a:ext uri="{FF2B5EF4-FFF2-40B4-BE49-F238E27FC236}">
                    <a16:creationId xmlns:a16="http://schemas.microsoft.com/office/drawing/2014/main" id="{7AC9EE80-C4D5-4760-95C8-2A2845A3D7F4}"/>
                  </a:ext>
                </a:extLst>
              </p:cNvPr>
              <p:cNvSpPr/>
              <p:nvPr/>
            </p:nvSpPr>
            <p:spPr>
              <a:xfrm>
                <a:off x="1475053"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6</a:t>
                </a:r>
              </a:p>
            </p:txBody>
          </p:sp>
          <p:sp>
            <p:nvSpPr>
              <p:cNvPr id="120" name="Rectangle 119">
                <a:extLst>
                  <a:ext uri="{FF2B5EF4-FFF2-40B4-BE49-F238E27FC236}">
                    <a16:creationId xmlns:a16="http://schemas.microsoft.com/office/drawing/2014/main" id="{6702FB2F-FF5E-4BB9-B445-FDE9BD71A06B}"/>
                  </a:ext>
                </a:extLst>
              </p:cNvPr>
              <p:cNvSpPr/>
              <p:nvPr/>
            </p:nvSpPr>
            <p:spPr>
              <a:xfrm>
                <a:off x="1587197"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7</a:t>
                </a:r>
              </a:p>
            </p:txBody>
          </p:sp>
          <p:sp>
            <p:nvSpPr>
              <p:cNvPr id="121" name="Rectangle 120">
                <a:extLst>
                  <a:ext uri="{FF2B5EF4-FFF2-40B4-BE49-F238E27FC236}">
                    <a16:creationId xmlns:a16="http://schemas.microsoft.com/office/drawing/2014/main" id="{022FE141-25C6-408E-BD22-B21B2F2FA36D}"/>
                  </a:ext>
                </a:extLst>
              </p:cNvPr>
              <p:cNvSpPr/>
              <p:nvPr/>
            </p:nvSpPr>
            <p:spPr>
              <a:xfrm>
                <a:off x="169934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8</a:t>
                </a:r>
              </a:p>
            </p:txBody>
          </p:sp>
          <p:sp>
            <p:nvSpPr>
              <p:cNvPr id="122" name="Rectangle 121">
                <a:extLst>
                  <a:ext uri="{FF2B5EF4-FFF2-40B4-BE49-F238E27FC236}">
                    <a16:creationId xmlns:a16="http://schemas.microsoft.com/office/drawing/2014/main" id="{4AC9BC2F-C6B3-4F64-A5B6-0EFC23121B3F}"/>
                  </a:ext>
                </a:extLst>
              </p:cNvPr>
              <p:cNvSpPr/>
              <p:nvPr/>
            </p:nvSpPr>
            <p:spPr>
              <a:xfrm>
                <a:off x="1811488"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pt-BR" sz="400" b="1" i="0" u="none" strike="noStrike" kern="0" cap="none" spc="0" normalizeH="0" baseline="0" noProof="0">
                    <a:ln>
                      <a:noFill/>
                    </a:ln>
                    <a:solidFill>
                      <a:srgbClr val="FFFFFF"/>
                    </a:solidFill>
                    <a:effectLst/>
                    <a:uLnTx/>
                    <a:uFillTx/>
                    <a:latin typeface="+mn-lt"/>
                    <a:cs typeface="Arial"/>
                  </a:rPr>
                  <a:t>9</a:t>
                </a:r>
              </a:p>
            </p:txBody>
          </p:sp>
          <p:sp>
            <p:nvSpPr>
              <p:cNvPr id="123" name="Rectangle 122">
                <a:extLst>
                  <a:ext uri="{FF2B5EF4-FFF2-40B4-BE49-F238E27FC236}">
                    <a16:creationId xmlns:a16="http://schemas.microsoft.com/office/drawing/2014/main" id="{7DAF1033-109C-4E13-9963-B3C23E228261}"/>
                  </a:ext>
                </a:extLst>
              </p:cNvPr>
              <p:cNvSpPr/>
              <p:nvPr/>
            </p:nvSpPr>
            <p:spPr>
              <a:xfrm>
                <a:off x="19236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10</a:t>
                </a:r>
              </a:p>
            </p:txBody>
          </p:sp>
        </p:grpSp>
        <p:pic>
          <p:nvPicPr>
            <p:cNvPr id="104" name="Graphic 103" descr="Close with solid fill">
              <a:extLst>
                <a:ext uri="{FF2B5EF4-FFF2-40B4-BE49-F238E27FC236}">
                  <a16:creationId xmlns:a16="http://schemas.microsoft.com/office/drawing/2014/main" id="{C2E51B02-8A90-4B70-84C7-E0CCBB07B67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359990" y="3132474"/>
              <a:ext cx="100919" cy="100919"/>
            </a:xfrm>
            <a:prstGeom prst="rect">
              <a:avLst/>
            </a:prstGeom>
          </p:spPr>
        </p:pic>
        <p:pic>
          <p:nvPicPr>
            <p:cNvPr id="105" name="Graphic 104" descr="Close with solid fill">
              <a:extLst>
                <a:ext uri="{FF2B5EF4-FFF2-40B4-BE49-F238E27FC236}">
                  <a16:creationId xmlns:a16="http://schemas.microsoft.com/office/drawing/2014/main" id="{5CE932C8-B51E-4E95-9353-8480DEE7DA6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468758" y="3132474"/>
              <a:ext cx="100919" cy="100919"/>
            </a:xfrm>
            <a:prstGeom prst="rect">
              <a:avLst/>
            </a:prstGeom>
          </p:spPr>
        </p:pic>
        <p:pic>
          <p:nvPicPr>
            <p:cNvPr id="106" name="Graphic 105" descr="Close with solid fill">
              <a:extLst>
                <a:ext uri="{FF2B5EF4-FFF2-40B4-BE49-F238E27FC236}">
                  <a16:creationId xmlns:a16="http://schemas.microsoft.com/office/drawing/2014/main" id="{BDAC980E-1608-43DF-8E32-D4B8C85DF44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572765" y="3132473"/>
              <a:ext cx="100919" cy="100919"/>
            </a:xfrm>
            <a:prstGeom prst="rect">
              <a:avLst/>
            </a:prstGeom>
          </p:spPr>
        </p:pic>
        <p:pic>
          <p:nvPicPr>
            <p:cNvPr id="107" name="Graphic 106" descr="Close with solid fill">
              <a:extLst>
                <a:ext uri="{FF2B5EF4-FFF2-40B4-BE49-F238E27FC236}">
                  <a16:creationId xmlns:a16="http://schemas.microsoft.com/office/drawing/2014/main" id="{C7C660C9-5A1C-48F5-AA59-0F0EF25335F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79153" y="3132472"/>
              <a:ext cx="100919" cy="100919"/>
            </a:xfrm>
            <a:prstGeom prst="rect">
              <a:avLst/>
            </a:prstGeom>
          </p:spPr>
        </p:pic>
        <p:pic>
          <p:nvPicPr>
            <p:cNvPr id="108" name="Graphic 107" descr="Close with solid fill">
              <a:extLst>
                <a:ext uri="{FF2B5EF4-FFF2-40B4-BE49-F238E27FC236}">
                  <a16:creationId xmlns:a16="http://schemas.microsoft.com/office/drawing/2014/main" id="{56DD4738-D7E8-4356-B8D3-C2723A45C5DA}"/>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785541" y="3132471"/>
              <a:ext cx="100919" cy="100919"/>
            </a:xfrm>
            <a:prstGeom prst="rect">
              <a:avLst/>
            </a:prstGeom>
          </p:spPr>
        </p:pic>
        <p:pic>
          <p:nvPicPr>
            <p:cNvPr id="109" name="Graphic 108" descr="Close with solid fill">
              <a:extLst>
                <a:ext uri="{FF2B5EF4-FFF2-40B4-BE49-F238E27FC236}">
                  <a16:creationId xmlns:a16="http://schemas.microsoft.com/office/drawing/2014/main" id="{C587F34B-E173-43A3-9474-3B8947515D6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891929" y="3132470"/>
              <a:ext cx="100919" cy="100919"/>
            </a:xfrm>
            <a:prstGeom prst="rect">
              <a:avLst/>
            </a:prstGeom>
          </p:spPr>
        </p:pic>
        <p:pic>
          <p:nvPicPr>
            <p:cNvPr id="110" name="Graphic 109" descr="Close with solid fill">
              <a:extLst>
                <a:ext uri="{FF2B5EF4-FFF2-40B4-BE49-F238E27FC236}">
                  <a16:creationId xmlns:a16="http://schemas.microsoft.com/office/drawing/2014/main" id="{5D6569B9-625E-45B0-93D5-90ACD317851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998317" y="3132469"/>
              <a:ext cx="100919" cy="100919"/>
            </a:xfrm>
            <a:prstGeom prst="rect">
              <a:avLst/>
            </a:prstGeom>
          </p:spPr>
        </p:pic>
        <p:pic>
          <p:nvPicPr>
            <p:cNvPr id="111" name="Graphic 110" descr="Close with solid fill">
              <a:extLst>
                <a:ext uri="{FF2B5EF4-FFF2-40B4-BE49-F238E27FC236}">
                  <a16:creationId xmlns:a16="http://schemas.microsoft.com/office/drawing/2014/main" id="{47973CCE-3FCA-48E2-890C-384F8BA064D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104705" y="3132468"/>
              <a:ext cx="100919" cy="100919"/>
            </a:xfrm>
            <a:prstGeom prst="rect">
              <a:avLst/>
            </a:prstGeom>
          </p:spPr>
        </p:pic>
        <p:pic>
          <p:nvPicPr>
            <p:cNvPr id="112" name="Graphic 111" descr="Close with solid fill">
              <a:extLst>
                <a:ext uri="{FF2B5EF4-FFF2-40B4-BE49-F238E27FC236}">
                  <a16:creationId xmlns:a16="http://schemas.microsoft.com/office/drawing/2014/main" id="{8CD999C3-CEF2-4EF3-884E-C307F1542B8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211093" y="3132467"/>
              <a:ext cx="100919" cy="100919"/>
            </a:xfrm>
            <a:prstGeom prst="rect">
              <a:avLst/>
            </a:prstGeom>
          </p:spPr>
        </p:pic>
        <p:pic>
          <p:nvPicPr>
            <p:cNvPr id="113" name="Graphic 112" descr="Close with solid fill">
              <a:extLst>
                <a:ext uri="{FF2B5EF4-FFF2-40B4-BE49-F238E27FC236}">
                  <a16:creationId xmlns:a16="http://schemas.microsoft.com/office/drawing/2014/main" id="{73D325FF-8039-47EF-BF3B-19C79457D2B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317481" y="3132466"/>
              <a:ext cx="100919" cy="100919"/>
            </a:xfrm>
            <a:prstGeom prst="rect">
              <a:avLst/>
            </a:prstGeom>
          </p:spPr>
        </p:pic>
      </p:grpSp>
      <p:sp>
        <p:nvSpPr>
          <p:cNvPr id="3" name="Date Placeholder 2">
            <a:extLst>
              <a:ext uri="{FF2B5EF4-FFF2-40B4-BE49-F238E27FC236}">
                <a16:creationId xmlns:a16="http://schemas.microsoft.com/office/drawing/2014/main" id="{643BF373-2625-4604-ABB7-5A28399EC8C0}"/>
              </a:ext>
            </a:extLst>
          </p:cNvPr>
          <p:cNvSpPr>
            <a:spLocks noGrp="1"/>
          </p:cNvSpPr>
          <p:nvPr>
            <p:ph type="dt" sz="half" idx="18"/>
          </p:nvPr>
        </p:nvSpPr>
        <p:spPr>
          <a:xfrm>
            <a:off x="-89589" y="6786726"/>
            <a:ext cx="58497" cy="56034"/>
          </a:xfrm>
        </p:spPr>
        <p:txBody>
          <a:bodyPr/>
          <a:lstStyle>
            <a:lvl1pPr>
              <a:defRPr sz="133">
                <a:noFill/>
              </a:defRPr>
            </a:lvl1pPr>
          </a:lstStyle>
          <a:p>
            <a:fld id="{3EB734AF-F761-4AEB-9779-BCE51088DAB1}" type="datetime4">
              <a:rPr lang="en-US" smtClean="0"/>
              <a:t>September 27, 2024</a:t>
            </a:fld>
            <a:endParaRPr lang="en-US"/>
          </a:p>
        </p:txBody>
      </p:sp>
      <p:sp>
        <p:nvSpPr>
          <p:cNvPr id="4" name="Footer Placeholder 3">
            <a:extLst>
              <a:ext uri="{FF2B5EF4-FFF2-40B4-BE49-F238E27FC236}">
                <a16:creationId xmlns:a16="http://schemas.microsoft.com/office/drawing/2014/main" id="{E4D3C8FF-26C1-4663-8C2F-EB432D23C8F1}"/>
              </a:ext>
            </a:extLst>
          </p:cNvPr>
          <p:cNvSpPr>
            <a:spLocks noGrp="1"/>
          </p:cNvSpPr>
          <p:nvPr>
            <p:ph type="ftr" sz="quarter" idx="19"/>
          </p:nvPr>
        </p:nvSpPr>
        <p:spPr>
          <a:xfrm>
            <a:off x="6170051" y="6403793"/>
            <a:ext cx="5462429" cy="214805"/>
          </a:xfrm>
        </p:spPr>
        <p:txBody>
          <a:bodyPr/>
          <a:lstStyle/>
          <a:p>
            <a:r>
              <a:rPr lang="en-US"/>
              <a:t>S&amp;P Global Commodity Insights</a:t>
            </a:r>
          </a:p>
        </p:txBody>
      </p:sp>
      <p:sp>
        <p:nvSpPr>
          <p:cNvPr id="5" name="Slide Number Placeholder 4">
            <a:extLst>
              <a:ext uri="{FF2B5EF4-FFF2-40B4-BE49-F238E27FC236}">
                <a16:creationId xmlns:a16="http://schemas.microsoft.com/office/drawing/2014/main" id="{39741434-98FA-4866-91A6-B5C7E0370230}"/>
              </a:ext>
            </a:extLst>
          </p:cNvPr>
          <p:cNvSpPr>
            <a:spLocks noGrp="1"/>
          </p:cNvSpPr>
          <p:nvPr>
            <p:ph type="sldNum" sz="quarter" idx="20"/>
          </p:nvPr>
        </p:nvSpPr>
        <p:spPr>
          <a:xfrm>
            <a:off x="12210237" y="6786726"/>
            <a:ext cx="58497" cy="56034"/>
          </a:xfrm>
        </p:spPr>
        <p:txBody>
          <a:bodyPr/>
          <a:lstStyle>
            <a:lvl1pPr>
              <a:defRPr>
                <a:noFill/>
              </a:defRPr>
            </a:lvl1pPr>
          </a:lstStyle>
          <a:p>
            <a:fld id="{5CFA18E4-D58E-4B28-B105-28D9665A8EBC}" type="slidenum">
              <a:rPr lang="en-US" smtClean="0"/>
              <a:pPr/>
              <a:t>‹#›</a:t>
            </a:fld>
            <a:endParaRPr lang="en-US"/>
          </a:p>
        </p:txBody>
      </p:sp>
      <p:pic>
        <p:nvPicPr>
          <p:cNvPr id="6" name="Picture 5">
            <a:extLst>
              <a:ext uri="{FF2B5EF4-FFF2-40B4-BE49-F238E27FC236}">
                <a16:creationId xmlns:a16="http://schemas.microsoft.com/office/drawing/2014/main" id="{7939FDE9-505E-6163-2CD7-F246C85364AF}"/>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3779"/>
          <a:stretch/>
        </p:blipFill>
        <p:spPr>
          <a:xfrm>
            <a:off x="515583" y="5375180"/>
            <a:ext cx="2270212" cy="1292198"/>
          </a:xfrm>
          <a:prstGeom prst="rect">
            <a:avLst/>
          </a:prstGeom>
        </p:spPr>
      </p:pic>
    </p:spTree>
    <p:extLst>
      <p:ext uri="{BB962C8B-B14F-4D97-AF65-F5344CB8AC3E}">
        <p14:creationId xmlns:p14="http://schemas.microsoft.com/office/powerpoint/2010/main" val="321203009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itle Image Bottom">
    <p:bg>
      <p:bgRef idx="1001">
        <a:schemeClr val="bg1"/>
      </p:bgRef>
    </p:bg>
    <p:spTree>
      <p:nvGrpSpPr>
        <p:cNvPr id="1" name=""/>
        <p:cNvGrpSpPr/>
        <p:nvPr/>
      </p:nvGrpSpPr>
      <p:grpSpPr>
        <a:xfrm>
          <a:off x="0" y="0"/>
          <a:ext cx="0" cy="0"/>
          <a:chOff x="0" y="0"/>
          <a:chExt cx="0" cy="0"/>
        </a:xfrm>
      </p:grpSpPr>
      <p:grpSp>
        <p:nvGrpSpPr>
          <p:cNvPr id="74" name="Group 73">
            <a:extLst>
              <a:ext uri="{FF2B5EF4-FFF2-40B4-BE49-F238E27FC236}">
                <a16:creationId xmlns:a16="http://schemas.microsoft.com/office/drawing/2014/main" id="{E170B52A-0574-4B5D-96F3-FC522D16D7B4}"/>
              </a:ext>
            </a:extLst>
          </p:cNvPr>
          <p:cNvGrpSpPr/>
          <p:nvPr userDrawn="1"/>
        </p:nvGrpSpPr>
        <p:grpSpPr>
          <a:xfrm>
            <a:off x="12192996" y="647702"/>
            <a:ext cx="139664" cy="5046663"/>
            <a:chOff x="12192996" y="647700"/>
            <a:chExt cx="139664" cy="5046663"/>
          </a:xfrm>
        </p:grpSpPr>
        <p:cxnSp>
          <p:nvCxnSpPr>
            <p:cNvPr id="75" name="Straight Connector 74">
              <a:extLst>
                <a:ext uri="{FF2B5EF4-FFF2-40B4-BE49-F238E27FC236}">
                  <a16:creationId xmlns:a16="http://schemas.microsoft.com/office/drawing/2014/main" id="{86E61D24-3A89-4ED7-8C27-1DE6C4E39465}"/>
                </a:ext>
              </a:extLst>
            </p:cNvPr>
            <p:cNvCxnSpPr/>
            <p:nvPr userDrawn="1"/>
          </p:nvCxnSpPr>
          <p:spPr>
            <a:xfrm>
              <a:off x="12192996"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6" name="Group 75">
              <a:extLst>
                <a:ext uri="{FF2B5EF4-FFF2-40B4-BE49-F238E27FC236}">
                  <a16:creationId xmlns:a16="http://schemas.microsoft.com/office/drawing/2014/main" id="{BF823CB6-1E2E-474A-8F24-AFA2BD8FE923}"/>
                </a:ext>
              </a:extLst>
            </p:cNvPr>
            <p:cNvGrpSpPr/>
            <p:nvPr userDrawn="1"/>
          </p:nvGrpSpPr>
          <p:grpSpPr>
            <a:xfrm>
              <a:off x="12202508" y="647700"/>
              <a:ext cx="130152" cy="5046663"/>
              <a:chOff x="12202508" y="647700"/>
              <a:chExt cx="130152" cy="5046663"/>
            </a:xfrm>
          </p:grpSpPr>
          <p:cxnSp>
            <p:nvCxnSpPr>
              <p:cNvPr id="77" name="Straight Connector 76">
                <a:extLst>
                  <a:ext uri="{FF2B5EF4-FFF2-40B4-BE49-F238E27FC236}">
                    <a16:creationId xmlns:a16="http://schemas.microsoft.com/office/drawing/2014/main" id="{F63CDFBB-CA4D-452A-9F16-21101C658068}"/>
                  </a:ext>
                </a:extLst>
              </p:cNvPr>
              <p:cNvCxnSpPr/>
              <p:nvPr userDrawn="1"/>
            </p:nvCxnSpPr>
            <p:spPr>
              <a:xfrm>
                <a:off x="12202508"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1DF75DE8-F58C-409F-9E8B-5B3C50FF9791}"/>
                  </a:ext>
                </a:extLst>
              </p:cNvPr>
              <p:cNvCxnSpPr/>
              <p:nvPr userDrawn="1"/>
            </p:nvCxnSpPr>
            <p:spPr>
              <a:xfrm>
                <a:off x="12202508"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28FDD5A-ADCD-425E-9D38-F1ABB2E9C078}"/>
                  </a:ext>
                </a:extLst>
              </p:cNvPr>
              <p:cNvCxnSpPr/>
              <p:nvPr userDrawn="1"/>
            </p:nvCxnSpPr>
            <p:spPr>
              <a:xfrm>
                <a:off x="12202508"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746C7B8A-E643-4A36-B5D8-444B203808EC}"/>
                  </a:ext>
                </a:extLst>
              </p:cNvPr>
              <p:cNvCxnSpPr/>
              <p:nvPr userDrawn="1"/>
            </p:nvCxnSpPr>
            <p:spPr>
              <a:xfrm>
                <a:off x="12202508"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69B6BCEA-F916-4A16-95EC-42595163C24A}"/>
                  </a:ext>
                </a:extLst>
              </p:cNvPr>
              <p:cNvCxnSpPr/>
              <p:nvPr userDrawn="1"/>
            </p:nvCxnSpPr>
            <p:spPr>
              <a:xfrm>
                <a:off x="12202508"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82" name="Group 81">
            <a:extLst>
              <a:ext uri="{FF2B5EF4-FFF2-40B4-BE49-F238E27FC236}">
                <a16:creationId xmlns:a16="http://schemas.microsoft.com/office/drawing/2014/main" id="{8A537E61-9D33-4D4E-BB91-503A585F7057}"/>
              </a:ext>
            </a:extLst>
          </p:cNvPr>
          <p:cNvGrpSpPr/>
          <p:nvPr userDrawn="1"/>
        </p:nvGrpSpPr>
        <p:grpSpPr>
          <a:xfrm>
            <a:off x="-130152" y="647702"/>
            <a:ext cx="130152" cy="5046663"/>
            <a:chOff x="-130152" y="647700"/>
            <a:chExt cx="130152" cy="5046663"/>
          </a:xfrm>
        </p:grpSpPr>
        <p:cxnSp>
          <p:nvCxnSpPr>
            <p:cNvPr id="83" name="Straight Connector 82">
              <a:extLst>
                <a:ext uri="{FF2B5EF4-FFF2-40B4-BE49-F238E27FC236}">
                  <a16:creationId xmlns:a16="http://schemas.microsoft.com/office/drawing/2014/main" id="{7EF041C5-6A09-493D-AF10-E4B72F1B1431}"/>
                </a:ext>
              </a:extLst>
            </p:cNvPr>
            <p:cNvCxnSpPr/>
            <p:nvPr userDrawn="1"/>
          </p:nvCxnSpPr>
          <p:spPr>
            <a:xfrm>
              <a:off x="-130152"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C3D4408F-3624-4ACD-A913-24255D971623}"/>
                </a:ext>
              </a:extLst>
            </p:cNvPr>
            <p:cNvCxnSpPr/>
            <p:nvPr userDrawn="1"/>
          </p:nvCxnSpPr>
          <p:spPr>
            <a:xfrm>
              <a:off x="-130152"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7757F981-6113-4F8C-BF04-B00633B7C041}"/>
                </a:ext>
              </a:extLst>
            </p:cNvPr>
            <p:cNvCxnSpPr/>
            <p:nvPr userDrawn="1"/>
          </p:nvCxnSpPr>
          <p:spPr>
            <a:xfrm>
              <a:off x="-130152"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F0C08679-F038-4FAD-B1EE-1F376677A0AC}"/>
                </a:ext>
              </a:extLst>
            </p:cNvPr>
            <p:cNvCxnSpPr/>
            <p:nvPr userDrawn="1"/>
          </p:nvCxnSpPr>
          <p:spPr>
            <a:xfrm>
              <a:off x="-130152"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0A0148F8-6877-42F6-A888-EAB9B0EFF046}"/>
                </a:ext>
              </a:extLst>
            </p:cNvPr>
            <p:cNvCxnSpPr/>
            <p:nvPr userDrawn="1"/>
          </p:nvCxnSpPr>
          <p:spPr>
            <a:xfrm>
              <a:off x="-130152"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1A7A113C-106B-4BDD-8FDB-9D861C1DD1FB}"/>
                </a:ext>
              </a:extLst>
            </p:cNvPr>
            <p:cNvCxnSpPr/>
            <p:nvPr userDrawn="1"/>
          </p:nvCxnSpPr>
          <p:spPr>
            <a:xfrm>
              <a:off x="-130152"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155B1D9F-FE9B-4F62-9422-68C960A222D2}"/>
              </a:ext>
            </a:extLst>
          </p:cNvPr>
          <p:cNvSpPr>
            <a:spLocks noGrp="1"/>
          </p:cNvSpPr>
          <p:nvPr>
            <p:ph type="title" hasCustomPrompt="1"/>
          </p:nvPr>
        </p:nvSpPr>
        <p:spPr>
          <a:xfrm>
            <a:off x="566383" y="1671944"/>
            <a:ext cx="7114032" cy="1160647"/>
          </a:xfrm>
          <a:prstGeom prst="rect">
            <a:avLst/>
          </a:prstGeom>
        </p:spPr>
        <p:txBody>
          <a:bodyPr anchor="b">
            <a:normAutofit/>
          </a:bodyPr>
          <a:lstStyle>
            <a:lvl1pPr>
              <a:defRPr sz="4400" b="0"/>
            </a:lvl1pPr>
          </a:lstStyle>
          <a:p>
            <a:r>
              <a:rPr lang="en-US"/>
              <a:t>[Presentation title max two lines]</a:t>
            </a:r>
          </a:p>
        </p:txBody>
      </p:sp>
      <p:sp>
        <p:nvSpPr>
          <p:cNvPr id="11" name="Text Placeholder 10">
            <a:extLst>
              <a:ext uri="{FF2B5EF4-FFF2-40B4-BE49-F238E27FC236}">
                <a16:creationId xmlns:a16="http://schemas.microsoft.com/office/drawing/2014/main" id="{8D2521EE-A926-423E-A2FE-B2B920A546B9}"/>
              </a:ext>
            </a:extLst>
          </p:cNvPr>
          <p:cNvSpPr>
            <a:spLocks noGrp="1"/>
          </p:cNvSpPr>
          <p:nvPr>
            <p:ph type="body" sz="quarter" idx="14" hasCustomPrompt="1"/>
          </p:nvPr>
        </p:nvSpPr>
        <p:spPr>
          <a:xfrm>
            <a:off x="558801" y="2958116"/>
            <a:ext cx="7114033" cy="475091"/>
          </a:xfrm>
        </p:spPr>
        <p:txBody>
          <a:bodyPr>
            <a:normAutofit/>
          </a:bodyPr>
          <a:lstStyle>
            <a:lvl1pPr marL="0" indent="0">
              <a:buNone/>
              <a:defRPr sz="2400">
                <a:latin typeface="+mn-lt"/>
              </a:defRPr>
            </a:lvl1pPr>
            <a:lvl2pPr marL="0" indent="0">
              <a:buNone/>
              <a:defRPr/>
            </a:lvl2pPr>
            <a:lvl3pPr marL="0" indent="0">
              <a:buNone/>
              <a:defRPr/>
            </a:lvl3pPr>
            <a:lvl4pPr marL="0" indent="0">
              <a:buNone/>
              <a:defRPr/>
            </a:lvl4pPr>
            <a:lvl5pPr marL="0" indent="0">
              <a:buNone/>
              <a:defRPr/>
            </a:lvl5pPr>
          </a:lstStyle>
          <a:p>
            <a:pPr lvl="0"/>
            <a:r>
              <a:rPr lang="en-US"/>
              <a:t>[Presentation subtitle]</a:t>
            </a:r>
          </a:p>
        </p:txBody>
      </p:sp>
      <p:sp>
        <p:nvSpPr>
          <p:cNvPr id="16" name="Text Placeholder 15">
            <a:extLst>
              <a:ext uri="{FF2B5EF4-FFF2-40B4-BE49-F238E27FC236}">
                <a16:creationId xmlns:a16="http://schemas.microsoft.com/office/drawing/2014/main" id="{945494EC-E9A8-46D3-959D-EFC8E352899E}"/>
              </a:ext>
            </a:extLst>
          </p:cNvPr>
          <p:cNvSpPr>
            <a:spLocks noGrp="1"/>
          </p:cNvSpPr>
          <p:nvPr>
            <p:ph type="body" sz="quarter" idx="16" hasCustomPrompt="1"/>
          </p:nvPr>
        </p:nvSpPr>
        <p:spPr>
          <a:xfrm>
            <a:off x="8596672" y="1622630"/>
            <a:ext cx="3035808" cy="1420022"/>
          </a:xfrm>
        </p:spPr>
        <p:txBody>
          <a:bodyPr anchor="b">
            <a:noAutofit/>
          </a:bodyPr>
          <a:lstStyle>
            <a:lvl1pPr marL="0" indent="0">
              <a:buNone/>
              <a:defRPr sz="1600"/>
            </a:lvl1pPr>
            <a:lvl2pPr marL="0" indent="0">
              <a:buNone/>
              <a:defRPr sz="1200"/>
            </a:lvl2pPr>
            <a:lvl3pPr marL="0" indent="0">
              <a:buNone/>
              <a:defRPr sz="1200"/>
            </a:lvl3pPr>
            <a:lvl4pPr marL="0" indent="0">
              <a:buNone/>
              <a:defRPr sz="1200"/>
            </a:lvl4pPr>
            <a:lvl5pPr marL="0" indent="0">
              <a:buNone/>
              <a:defRPr sz="1200"/>
            </a:lvl5pPr>
          </a:lstStyle>
          <a:p>
            <a:pPr lvl="0"/>
            <a:r>
              <a:rPr lang="en-US"/>
              <a:t>[Add Presenter name(s) / Department / Title]</a:t>
            </a:r>
          </a:p>
        </p:txBody>
      </p:sp>
      <p:sp>
        <p:nvSpPr>
          <p:cNvPr id="18" name="Text Placeholder 17">
            <a:extLst>
              <a:ext uri="{FF2B5EF4-FFF2-40B4-BE49-F238E27FC236}">
                <a16:creationId xmlns:a16="http://schemas.microsoft.com/office/drawing/2014/main" id="{2B20403D-A1B9-4FD9-A965-85BAD0B8C674}"/>
              </a:ext>
            </a:extLst>
          </p:cNvPr>
          <p:cNvSpPr>
            <a:spLocks noGrp="1"/>
          </p:cNvSpPr>
          <p:nvPr>
            <p:ph type="body" sz="quarter" idx="17" hasCustomPrompt="1"/>
          </p:nvPr>
        </p:nvSpPr>
        <p:spPr>
          <a:xfrm>
            <a:off x="8596672" y="3197723"/>
            <a:ext cx="3035808" cy="214805"/>
          </a:xfrm>
        </p:spPr>
        <p:txBody>
          <a:bodyPr>
            <a:noAutofit/>
          </a:bodyPr>
          <a:lstStyle>
            <a:lvl1pPr marL="0" indent="0" algn="l">
              <a:buNone/>
              <a:defRPr sz="1200"/>
            </a:lvl1pPr>
            <a:lvl2pPr marL="0" indent="0">
              <a:buNone/>
              <a:defRPr/>
            </a:lvl2pPr>
            <a:lvl3pPr marL="0" indent="0">
              <a:buNone/>
              <a:defRPr/>
            </a:lvl3pPr>
            <a:lvl4pPr marL="0" indent="0">
              <a:buNone/>
              <a:defRPr/>
            </a:lvl4pPr>
            <a:lvl5pPr marL="0" indent="0">
              <a:buNone/>
              <a:defRPr/>
            </a:lvl5pPr>
          </a:lstStyle>
          <a:p>
            <a:pPr lvl="0"/>
            <a:r>
              <a:rPr lang="en-US"/>
              <a:t>[Insert date]</a:t>
            </a:r>
          </a:p>
        </p:txBody>
      </p:sp>
      <p:sp>
        <p:nvSpPr>
          <p:cNvPr id="19" name="Picture Placeholder 6">
            <a:extLst>
              <a:ext uri="{FF2B5EF4-FFF2-40B4-BE49-F238E27FC236}">
                <a16:creationId xmlns:a16="http://schemas.microsoft.com/office/drawing/2014/main" id="{49C3F766-EA21-430B-B510-A5ED94165EB6}"/>
              </a:ext>
            </a:extLst>
          </p:cNvPr>
          <p:cNvSpPr>
            <a:spLocks noGrp="1"/>
          </p:cNvSpPr>
          <p:nvPr>
            <p:ph type="pic" sz="quarter" idx="13" hasCustomPrompt="1"/>
          </p:nvPr>
        </p:nvSpPr>
        <p:spPr>
          <a:xfrm>
            <a:off x="2" y="3694176"/>
            <a:ext cx="12191999" cy="3163824"/>
          </a:xfrm>
          <a:blipFill>
            <a:blip r:embed="rId2"/>
            <a:stretch>
              <a:fillRect l="-724" t="-148456" r="-500"/>
            </a:stretch>
          </a:blipFill>
        </p:spPr>
        <p:txBody>
          <a:bodyPr lIns="182880" tIns="182880" rIns="182880" bIns="274320" anchor="ctr"/>
          <a:lstStyle>
            <a:lvl1pPr marL="0" indent="0" algn="ctr">
              <a:buNone/>
              <a:defRPr>
                <a:solidFill>
                  <a:schemeClr val="tx1"/>
                </a:solidFill>
              </a:defRPr>
            </a:lvl1pPr>
          </a:lstStyle>
          <a:p>
            <a:r>
              <a:rPr lang="en-US"/>
              <a:t>[Insert photo]</a:t>
            </a:r>
          </a:p>
        </p:txBody>
      </p:sp>
      <p:cxnSp>
        <p:nvCxnSpPr>
          <p:cNvPr id="14" name="Straight Connector 13">
            <a:extLst>
              <a:ext uri="{FF2B5EF4-FFF2-40B4-BE49-F238E27FC236}">
                <a16:creationId xmlns:a16="http://schemas.microsoft.com/office/drawing/2014/main" id="{2D4E5B2A-BA77-4B17-8DF6-EA928A0C30F1}"/>
              </a:ext>
            </a:extLst>
          </p:cNvPr>
          <p:cNvCxnSpPr/>
          <p:nvPr userDrawn="1"/>
        </p:nvCxnSpPr>
        <p:spPr>
          <a:xfrm>
            <a:off x="-395621"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8AB519E-B546-4342-A2A5-85AA9B713FC4}"/>
              </a:ext>
            </a:extLst>
          </p:cNvPr>
          <p:cNvCxnSpPr>
            <a:cxnSpLocks/>
          </p:cNvCxnSpPr>
          <p:nvPr userDrawn="1"/>
        </p:nvCxnSpPr>
        <p:spPr>
          <a:xfrm flipV="1">
            <a:off x="12192001" y="6205416"/>
            <a:ext cx="386035" cy="412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D433F79-9C81-4929-99E8-01BCFFB8A639}"/>
              </a:ext>
            </a:extLst>
          </p:cNvPr>
          <p:cNvSpPr txBox="1"/>
          <p:nvPr userDrawn="1"/>
        </p:nvSpPr>
        <p:spPr>
          <a:xfrm>
            <a:off x="12287024" y="6093490"/>
            <a:ext cx="1236181" cy="142555"/>
          </a:xfrm>
          <a:prstGeom prst="rect">
            <a:avLst/>
          </a:prstGeom>
          <a:noFill/>
        </p:spPr>
        <p:txBody>
          <a:bodyPr wrap="square" lIns="0" tIns="0" rIns="0" bIns="0" rtlCol="0">
            <a:noAutofit/>
          </a:bodyPr>
          <a:lstStyle/>
          <a:p>
            <a:pPr algn="l"/>
            <a:r>
              <a:rPr lang="en-US" sz="700">
                <a:solidFill>
                  <a:schemeClr val="bg2">
                    <a:lumMod val="50000"/>
                  </a:schemeClr>
                </a:solidFill>
                <a:latin typeface="+mn-lt"/>
              </a:rPr>
              <a:t>No content below the line</a:t>
            </a:r>
          </a:p>
        </p:txBody>
      </p:sp>
      <p:sp>
        <p:nvSpPr>
          <p:cNvPr id="20" name="TextBox 19">
            <a:extLst>
              <a:ext uri="{FF2B5EF4-FFF2-40B4-BE49-F238E27FC236}">
                <a16:creationId xmlns:a16="http://schemas.microsoft.com/office/drawing/2014/main" id="{5B361783-51E2-41C2-97AC-97C0FF4BED17}"/>
              </a:ext>
            </a:extLst>
          </p:cNvPr>
          <p:cNvSpPr txBox="1"/>
          <p:nvPr userDrawn="1"/>
        </p:nvSpPr>
        <p:spPr>
          <a:xfrm>
            <a:off x="-1162279" y="6084781"/>
            <a:ext cx="1082336" cy="142555"/>
          </a:xfrm>
          <a:prstGeom prst="rect">
            <a:avLst/>
          </a:prstGeom>
          <a:noFill/>
        </p:spPr>
        <p:txBody>
          <a:bodyPr wrap="square" lIns="0" tIns="0" rIns="0" bIns="0" rtlCol="0">
            <a:noAutofit/>
          </a:bodyPr>
          <a:lstStyle/>
          <a:p>
            <a:pPr algn="r"/>
            <a:r>
              <a:rPr lang="en-US" sz="700">
                <a:solidFill>
                  <a:schemeClr val="bg2">
                    <a:lumMod val="50000"/>
                  </a:schemeClr>
                </a:solidFill>
                <a:latin typeface="+mn-lt"/>
              </a:rPr>
              <a:t>No content below the line</a:t>
            </a:r>
          </a:p>
        </p:txBody>
      </p:sp>
      <p:grpSp>
        <p:nvGrpSpPr>
          <p:cNvPr id="64" name="Group 63">
            <a:extLst>
              <a:ext uri="{FF2B5EF4-FFF2-40B4-BE49-F238E27FC236}">
                <a16:creationId xmlns:a16="http://schemas.microsoft.com/office/drawing/2014/main" id="{0CC0C7C0-8FD4-4F9D-8791-0E5F1A014F98}"/>
              </a:ext>
            </a:extLst>
          </p:cNvPr>
          <p:cNvGrpSpPr/>
          <p:nvPr userDrawn="1"/>
        </p:nvGrpSpPr>
        <p:grpSpPr>
          <a:xfrm>
            <a:off x="-1325" y="6871035"/>
            <a:ext cx="12192000" cy="143299"/>
            <a:chOff x="-1325" y="6871033"/>
            <a:chExt cx="12192000" cy="143299"/>
          </a:xfrm>
        </p:grpSpPr>
        <p:sp>
          <p:nvSpPr>
            <p:cNvPr id="65" name="Rectangle 64">
              <a:extLst>
                <a:ext uri="{FF2B5EF4-FFF2-40B4-BE49-F238E27FC236}">
                  <a16:creationId xmlns:a16="http://schemas.microsoft.com/office/drawing/2014/main" id="{6D0FF267-DD03-4957-816F-EC6105E2398E}"/>
                </a:ext>
              </a:extLst>
            </p:cNvPr>
            <p:cNvSpPr/>
            <p:nvPr userDrawn="1"/>
          </p:nvSpPr>
          <p:spPr>
            <a:xfrm>
              <a:off x="-1325" y="6871033"/>
              <a:ext cx="12192000" cy="143299"/>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r"/>
              <a:r>
                <a:rPr lang="en-US" sz="600" b="0" baseline="0">
                  <a:solidFill>
                    <a:srgbClr val="000000"/>
                  </a:solidFill>
                </a:rPr>
                <a:t>Default Footer text on all slides is “S&amp;P Global Commodity Insights” </a:t>
              </a:r>
              <a:r>
                <a:rPr lang="en-US" sz="600" b="1" baseline="0">
                  <a:solidFill>
                    <a:srgbClr val="000000"/>
                  </a:solidFill>
                </a:rPr>
                <a:t>– to change / remove use </a:t>
              </a:r>
              <a:r>
                <a:rPr lang="en-US" sz="600" baseline="0">
                  <a:solidFill>
                    <a:srgbClr val="000000"/>
                  </a:solidFill>
                </a:rPr>
                <a:t>Insert Tab </a:t>
              </a:r>
              <a:r>
                <a:rPr lang="en-US" sz="600" baseline="0">
                  <a:solidFill>
                    <a:srgbClr val="000000"/>
                  </a:solidFill>
                  <a:sym typeface="Wingdings 3" panose="05040102010807070707" pitchFamily="18" charset="2"/>
                </a:rPr>
                <a:t> Header &amp; Footer Enter / change text  Click Apply All. </a:t>
              </a:r>
              <a:endParaRPr lang="en-US" sz="600" baseline="0">
                <a:solidFill>
                  <a:srgbClr val="000000"/>
                </a:solidFill>
              </a:endParaRPr>
            </a:p>
          </p:txBody>
        </p:sp>
        <p:sp>
          <p:nvSpPr>
            <p:cNvPr id="66" name="Rectangle 65">
              <a:extLst>
                <a:ext uri="{FF2B5EF4-FFF2-40B4-BE49-F238E27FC236}">
                  <a16:creationId xmlns:a16="http://schemas.microsoft.com/office/drawing/2014/main" id="{8F5033B7-E3CD-4AB5-8C5F-6CA103C2C781}"/>
                </a:ext>
              </a:extLst>
            </p:cNvPr>
            <p:cNvSpPr/>
            <p:nvPr userDrawn="1"/>
          </p:nvSpPr>
          <p:spPr>
            <a:xfrm>
              <a:off x="-1325" y="6871033"/>
              <a:ext cx="6477571" cy="143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600" b="0" baseline="0">
                  <a:solidFill>
                    <a:srgbClr val="000000"/>
                  </a:solidFill>
                </a:rPr>
                <a:t>Always copy slides into a new presentation using </a:t>
              </a:r>
              <a:r>
                <a:rPr lang="en-US" sz="600" b="1" baseline="0">
                  <a:solidFill>
                    <a:srgbClr val="000000"/>
                  </a:solidFill>
                </a:rPr>
                <a:t>Paste Options / Paste  Special </a:t>
              </a:r>
              <a:r>
                <a:rPr lang="en-US" sz="600" b="1" baseline="0">
                  <a:solidFill>
                    <a:srgbClr val="000000"/>
                  </a:solidFill>
                  <a:sym typeface="Wingdings 3" panose="05040102010807070707" pitchFamily="18" charset="2"/>
                </a:rPr>
                <a:t> Use Destination Theme</a:t>
              </a:r>
              <a:endParaRPr lang="en-US" sz="600" baseline="0">
                <a:solidFill>
                  <a:srgbClr val="000000"/>
                </a:solidFill>
              </a:endParaRPr>
            </a:p>
          </p:txBody>
        </p:sp>
      </p:grpSp>
      <p:sp>
        <p:nvSpPr>
          <p:cNvPr id="67" name="Rectangle 66">
            <a:extLst>
              <a:ext uri="{FF2B5EF4-FFF2-40B4-BE49-F238E27FC236}">
                <a16:creationId xmlns:a16="http://schemas.microsoft.com/office/drawing/2014/main" id="{89D045CA-4196-418F-9E09-E5BEF999B6A1}"/>
              </a:ext>
            </a:extLst>
          </p:cNvPr>
          <p:cNvSpPr/>
          <p:nvPr userDrawn="1"/>
        </p:nvSpPr>
        <p:spPr>
          <a:xfrm>
            <a:off x="-1352482" y="-10546"/>
            <a:ext cx="1272540" cy="970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a:solidFill>
                <a:srgbClr val="000000"/>
              </a:solidFill>
            </a:endParaRPr>
          </a:p>
        </p:txBody>
      </p:sp>
      <p:sp>
        <p:nvSpPr>
          <p:cNvPr id="89" name="Rectangle 88">
            <a:extLst>
              <a:ext uri="{FF2B5EF4-FFF2-40B4-BE49-F238E27FC236}">
                <a16:creationId xmlns:a16="http://schemas.microsoft.com/office/drawing/2014/main" id="{3EF97331-F6AA-4EBF-845D-D92A086B4D0B}"/>
              </a:ext>
            </a:extLst>
          </p:cNvPr>
          <p:cNvSpPr/>
          <p:nvPr userDrawn="1"/>
        </p:nvSpPr>
        <p:spPr>
          <a:xfrm>
            <a:off x="12257315" y="-10546"/>
            <a:ext cx="1272540" cy="970953"/>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a:solidFill>
                  <a:srgbClr val="000000"/>
                </a:solidFill>
              </a:rPr>
              <a:t>When adding colors, </a:t>
            </a:r>
            <a:r>
              <a:rPr lang="en-US" sz="800" b="1">
                <a:solidFill>
                  <a:srgbClr val="000000"/>
                </a:solidFill>
              </a:rPr>
              <a:t>don’t use the variants or the Standard Colors </a:t>
            </a:r>
            <a:r>
              <a:rPr lang="en-US" sz="800">
                <a:solidFill>
                  <a:srgbClr val="000000"/>
                </a:solidFill>
              </a:rPr>
              <a:t>of the Theme Colors. </a:t>
            </a:r>
          </a:p>
          <a:p>
            <a:pPr algn="l">
              <a:lnSpc>
                <a:spcPct val="90000"/>
              </a:lnSpc>
              <a:spcBef>
                <a:spcPts val="600"/>
              </a:spcBef>
            </a:pPr>
            <a:r>
              <a:rPr lang="en-US" sz="800">
                <a:solidFill>
                  <a:srgbClr val="000000"/>
                </a:solidFill>
              </a:rPr>
              <a:t>Only use the </a:t>
            </a:r>
            <a:r>
              <a:rPr lang="en-US" sz="800" b="1">
                <a:solidFill>
                  <a:srgbClr val="000000"/>
                </a:solidFill>
              </a:rPr>
              <a:t>Data Visualization colors </a:t>
            </a:r>
            <a:r>
              <a:rPr lang="en-US" sz="800">
                <a:solidFill>
                  <a:srgbClr val="000000"/>
                </a:solidFill>
              </a:rPr>
              <a:t>for charts. </a:t>
            </a:r>
          </a:p>
        </p:txBody>
      </p:sp>
      <p:grpSp>
        <p:nvGrpSpPr>
          <p:cNvPr id="90" name="Group 89">
            <a:extLst>
              <a:ext uri="{FF2B5EF4-FFF2-40B4-BE49-F238E27FC236}">
                <a16:creationId xmlns:a16="http://schemas.microsoft.com/office/drawing/2014/main" id="{D77511B6-5DB3-4066-8844-040EBFA431BE}"/>
              </a:ext>
            </a:extLst>
          </p:cNvPr>
          <p:cNvGrpSpPr/>
          <p:nvPr userDrawn="1"/>
        </p:nvGrpSpPr>
        <p:grpSpPr>
          <a:xfrm>
            <a:off x="12257315" y="1051487"/>
            <a:ext cx="1272540" cy="3085386"/>
            <a:chOff x="12257314" y="1051487"/>
            <a:chExt cx="1272540" cy="3085386"/>
          </a:xfrm>
        </p:grpSpPr>
        <p:sp>
          <p:nvSpPr>
            <p:cNvPr id="91" name="Rectangle 90">
              <a:extLst>
                <a:ext uri="{FF2B5EF4-FFF2-40B4-BE49-F238E27FC236}">
                  <a16:creationId xmlns:a16="http://schemas.microsoft.com/office/drawing/2014/main" id="{05F164A3-4EE3-46F3-B9BF-B875E1FBAACA}"/>
                </a:ext>
              </a:extLst>
            </p:cNvPr>
            <p:cNvSpPr/>
            <p:nvPr userDrawn="1"/>
          </p:nvSpPr>
          <p:spPr>
            <a:xfrm>
              <a:off x="12257314" y="1051487"/>
              <a:ext cx="1272540" cy="3085386"/>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a:solidFill>
                  <a:schemeClr val="tx1"/>
                </a:solidFill>
              </a:endParaRPr>
            </a:p>
          </p:txBody>
        </p:sp>
        <p:sp>
          <p:nvSpPr>
            <p:cNvPr id="92" name="TextBox 91">
              <a:extLst>
                <a:ext uri="{FF2B5EF4-FFF2-40B4-BE49-F238E27FC236}">
                  <a16:creationId xmlns:a16="http://schemas.microsoft.com/office/drawing/2014/main" id="{6FE81C2A-C92D-477B-99EE-9AFEA406E0DC}"/>
                </a:ext>
              </a:extLst>
            </p:cNvPr>
            <p:cNvSpPr txBox="1"/>
            <p:nvPr userDrawn="1"/>
          </p:nvSpPr>
          <p:spPr>
            <a:xfrm>
              <a:off x="12494753" y="3360230"/>
              <a:ext cx="841983" cy="290849"/>
            </a:xfrm>
            <a:prstGeom prst="rect">
              <a:avLst/>
            </a:prstGeom>
            <a:noFill/>
          </p:spPr>
          <p:txBody>
            <a:bodyPr wrap="square" lIns="0" tIns="0" rIns="0" bIns="0" rtlCol="0">
              <a:spAutoFit/>
            </a:bodyPr>
            <a:lstStyle/>
            <a:p>
              <a:pPr algn="l">
                <a:lnSpc>
                  <a:spcPct val="90000"/>
                </a:lnSpc>
              </a:pPr>
              <a:r>
                <a:rPr lang="en-US" sz="700" b="1">
                  <a:solidFill>
                    <a:srgbClr val="000000"/>
                  </a:solidFill>
                </a:rPr>
                <a:t>Data Visualization colors in correct order. </a:t>
              </a:r>
            </a:p>
          </p:txBody>
        </p:sp>
        <p:sp>
          <p:nvSpPr>
            <p:cNvPr id="93" name="Freeform: Shape 92">
              <a:extLst>
                <a:ext uri="{FF2B5EF4-FFF2-40B4-BE49-F238E27FC236}">
                  <a16:creationId xmlns:a16="http://schemas.microsoft.com/office/drawing/2014/main" id="{C4117E95-1283-4B43-9B7F-CF8C5B40F80E}"/>
                </a:ext>
              </a:extLst>
            </p:cNvPr>
            <p:cNvSpPr/>
            <p:nvPr userDrawn="1"/>
          </p:nvSpPr>
          <p:spPr>
            <a:xfrm>
              <a:off x="12292693" y="2388620"/>
              <a:ext cx="166007" cy="10126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4" name="TextBox 93">
              <a:extLst>
                <a:ext uri="{FF2B5EF4-FFF2-40B4-BE49-F238E27FC236}">
                  <a16:creationId xmlns:a16="http://schemas.microsoft.com/office/drawing/2014/main" id="{EA9FE7DE-B1F5-41D3-8476-9DB25EEDD522}"/>
                </a:ext>
              </a:extLst>
            </p:cNvPr>
            <p:cNvSpPr txBox="1"/>
            <p:nvPr userDrawn="1"/>
          </p:nvSpPr>
          <p:spPr>
            <a:xfrm>
              <a:off x="12386053" y="1119751"/>
              <a:ext cx="1038123" cy="96950"/>
            </a:xfrm>
            <a:prstGeom prst="rect">
              <a:avLst/>
            </a:prstGeom>
            <a:noFill/>
          </p:spPr>
          <p:txBody>
            <a:bodyPr wrap="square" lIns="0" tIns="0" rIns="0" bIns="0" rtlCol="0">
              <a:spAutoFit/>
            </a:bodyPr>
            <a:lstStyle/>
            <a:p>
              <a:pPr algn="l">
                <a:lnSpc>
                  <a:spcPct val="90000"/>
                </a:lnSpc>
              </a:pPr>
              <a:r>
                <a:rPr lang="en-US" sz="700" b="1">
                  <a:solidFill>
                    <a:srgbClr val="000000"/>
                  </a:solidFill>
                </a:rPr>
                <a:t>Primary Brand Colors</a:t>
              </a:r>
              <a:endParaRPr lang="en-US" sz="700">
                <a:solidFill>
                  <a:srgbClr val="000000"/>
                </a:solidFill>
              </a:endParaRPr>
            </a:p>
          </p:txBody>
        </p:sp>
        <p:sp>
          <p:nvSpPr>
            <p:cNvPr id="95" name="Freeform: Shape 94">
              <a:extLst>
                <a:ext uri="{FF2B5EF4-FFF2-40B4-BE49-F238E27FC236}">
                  <a16:creationId xmlns:a16="http://schemas.microsoft.com/office/drawing/2014/main" id="{1E8654EC-1B32-4267-BA99-B17CC65B38A1}"/>
                </a:ext>
              </a:extLst>
            </p:cNvPr>
            <p:cNvSpPr/>
            <p:nvPr userDrawn="1"/>
          </p:nvSpPr>
          <p:spPr>
            <a:xfrm flipH="1" flipV="1">
              <a:off x="13337378" y="1169084"/>
              <a:ext cx="130289" cy="364835"/>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30289" h="579664">
                  <a:moveTo>
                    <a:pt x="95250" y="0"/>
                  </a:moveTo>
                  <a:lnTo>
                    <a:pt x="0" y="0"/>
                  </a:lnTo>
                  <a:lnTo>
                    <a:pt x="0" y="579664"/>
                  </a:lnTo>
                  <a:lnTo>
                    <a:pt x="130289"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6" name="Freeform: Shape 95">
              <a:extLst>
                <a:ext uri="{FF2B5EF4-FFF2-40B4-BE49-F238E27FC236}">
                  <a16:creationId xmlns:a16="http://schemas.microsoft.com/office/drawing/2014/main" id="{A5CA9CE1-9EC9-4CF2-9DA9-B56D011B3864}"/>
                </a:ext>
              </a:extLst>
            </p:cNvPr>
            <p:cNvSpPr/>
            <p:nvPr userDrawn="1"/>
          </p:nvSpPr>
          <p:spPr>
            <a:xfrm flipH="1">
              <a:off x="13304700" y="2605092"/>
              <a:ext cx="166007" cy="1168992"/>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7" name="TextBox 96">
              <a:extLst>
                <a:ext uri="{FF2B5EF4-FFF2-40B4-BE49-F238E27FC236}">
                  <a16:creationId xmlns:a16="http://schemas.microsoft.com/office/drawing/2014/main" id="{A4F06F4C-FCC4-4E78-B187-71EF9FB623B2}"/>
                </a:ext>
              </a:extLst>
            </p:cNvPr>
            <p:cNvSpPr txBox="1"/>
            <p:nvPr userDrawn="1"/>
          </p:nvSpPr>
          <p:spPr>
            <a:xfrm>
              <a:off x="12494753" y="3709681"/>
              <a:ext cx="841983" cy="290849"/>
            </a:xfrm>
            <a:prstGeom prst="rect">
              <a:avLst/>
            </a:prstGeom>
            <a:noFill/>
          </p:spPr>
          <p:txBody>
            <a:bodyPr wrap="square" lIns="0" tIns="0" rIns="0" bIns="0" rtlCol="0">
              <a:spAutoFit/>
            </a:bodyPr>
            <a:lstStyle/>
            <a:p>
              <a:pPr algn="l">
                <a:lnSpc>
                  <a:spcPct val="90000"/>
                </a:lnSpc>
              </a:pPr>
              <a:r>
                <a:rPr lang="en-US" sz="700" b="1">
                  <a:solidFill>
                    <a:srgbClr val="000000"/>
                  </a:solidFill>
                </a:rPr>
                <a:t>Lighter / Darker versions for Data Visualizations only. </a:t>
              </a:r>
            </a:p>
          </p:txBody>
        </p:sp>
        <p:pic>
          <p:nvPicPr>
            <p:cNvPr id="98" name="Picture 97">
              <a:extLst>
                <a:ext uri="{FF2B5EF4-FFF2-40B4-BE49-F238E27FC236}">
                  <a16:creationId xmlns:a16="http://schemas.microsoft.com/office/drawing/2014/main" id="{AFDECF38-7BE7-419F-913A-50C9930F20C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2343753" y="1289200"/>
              <a:ext cx="1097249" cy="2017719"/>
            </a:xfrm>
            <a:prstGeom prst="rect">
              <a:avLst/>
            </a:prstGeom>
          </p:spPr>
        </p:pic>
        <p:sp>
          <p:nvSpPr>
            <p:cNvPr id="99" name="Rectangle 98">
              <a:extLst>
                <a:ext uri="{FF2B5EF4-FFF2-40B4-BE49-F238E27FC236}">
                  <a16:creationId xmlns:a16="http://schemas.microsoft.com/office/drawing/2014/main" id="{89B37E7E-1432-4B4C-A5E1-4CA90FA2BCBB}"/>
                </a:ext>
              </a:extLst>
            </p:cNvPr>
            <p:cNvSpPr/>
            <p:nvPr userDrawn="1"/>
          </p:nvSpPr>
          <p:spPr>
            <a:xfrm>
              <a:off x="12353371" y="1616205"/>
              <a:ext cx="1074126"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a:solidFill>
                    <a:srgbClr val="000000"/>
                  </a:solidFill>
                </a:rPr>
                <a:t>Do not use these variants!</a:t>
              </a:r>
            </a:p>
          </p:txBody>
        </p:sp>
        <p:sp>
          <p:nvSpPr>
            <p:cNvPr id="100" name="Rectangle 99">
              <a:extLst>
                <a:ext uri="{FF2B5EF4-FFF2-40B4-BE49-F238E27FC236}">
                  <a16:creationId xmlns:a16="http://schemas.microsoft.com/office/drawing/2014/main" id="{50445590-761E-47D1-88E3-4FC11CDA4DB8}"/>
                </a:ext>
              </a:extLst>
            </p:cNvPr>
            <p:cNvSpPr/>
            <p:nvPr userDrawn="1"/>
          </p:nvSpPr>
          <p:spPr>
            <a:xfrm>
              <a:off x="12357206" y="2338634"/>
              <a:ext cx="1074370"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101" name="Rectangle 100">
              <a:extLst>
                <a:ext uri="{FF2B5EF4-FFF2-40B4-BE49-F238E27FC236}">
                  <a16:creationId xmlns:a16="http://schemas.microsoft.com/office/drawing/2014/main" id="{3D8659A6-0296-4723-8253-1135EEC32E26}"/>
                </a:ext>
              </a:extLst>
            </p:cNvPr>
            <p:cNvSpPr/>
            <p:nvPr userDrawn="1"/>
          </p:nvSpPr>
          <p:spPr>
            <a:xfrm>
              <a:off x="12781010" y="1481846"/>
              <a:ext cx="644483"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102" name="Rectangle 101">
              <a:extLst>
                <a:ext uri="{FF2B5EF4-FFF2-40B4-BE49-F238E27FC236}">
                  <a16:creationId xmlns:a16="http://schemas.microsoft.com/office/drawing/2014/main" id="{3131725C-D298-4422-8FA2-5C30C4D4719F}"/>
                </a:ext>
              </a:extLst>
            </p:cNvPr>
            <p:cNvSpPr/>
            <p:nvPr userDrawn="1"/>
          </p:nvSpPr>
          <p:spPr>
            <a:xfrm>
              <a:off x="12357206" y="2449369"/>
              <a:ext cx="1074370" cy="427471"/>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grpSp>
          <p:nvGrpSpPr>
            <p:cNvPr id="103" name="Group 102">
              <a:extLst>
                <a:ext uri="{FF2B5EF4-FFF2-40B4-BE49-F238E27FC236}">
                  <a16:creationId xmlns:a16="http://schemas.microsoft.com/office/drawing/2014/main" id="{11341132-7DED-428E-A430-1963CD0CFB33}"/>
                </a:ext>
              </a:extLst>
            </p:cNvPr>
            <p:cNvGrpSpPr/>
            <p:nvPr userDrawn="1"/>
          </p:nvGrpSpPr>
          <p:grpSpPr>
            <a:xfrm>
              <a:off x="12364752" y="2345932"/>
              <a:ext cx="1055431" cy="88186"/>
              <a:chOff x="914335" y="6913770"/>
              <a:chExt cx="1109884" cy="100584"/>
            </a:xfrm>
            <a:noFill/>
          </p:grpSpPr>
          <p:sp>
            <p:nvSpPr>
              <p:cNvPr id="114" name="Rectangle 113">
                <a:extLst>
                  <a:ext uri="{FF2B5EF4-FFF2-40B4-BE49-F238E27FC236}">
                    <a16:creationId xmlns:a16="http://schemas.microsoft.com/office/drawing/2014/main" id="{6785FF3C-2C8D-4724-B094-6E8A7392BE52}"/>
                  </a:ext>
                </a:extLst>
              </p:cNvPr>
              <p:cNvSpPr/>
              <p:nvPr/>
            </p:nvSpPr>
            <p:spPr>
              <a:xfrm>
                <a:off x="9143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1</a:t>
                </a:r>
              </a:p>
            </p:txBody>
          </p:sp>
          <p:sp>
            <p:nvSpPr>
              <p:cNvPr id="115" name="Rectangle 114">
                <a:extLst>
                  <a:ext uri="{FF2B5EF4-FFF2-40B4-BE49-F238E27FC236}">
                    <a16:creationId xmlns:a16="http://schemas.microsoft.com/office/drawing/2014/main" id="{266DD3DF-D4AC-4CB3-8769-58F8C9956AB5}"/>
                  </a:ext>
                </a:extLst>
              </p:cNvPr>
              <p:cNvSpPr/>
              <p:nvPr/>
            </p:nvSpPr>
            <p:spPr>
              <a:xfrm>
                <a:off x="113862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3</a:t>
                </a:r>
              </a:p>
            </p:txBody>
          </p:sp>
          <p:sp>
            <p:nvSpPr>
              <p:cNvPr id="116" name="Rectangle 115">
                <a:extLst>
                  <a:ext uri="{FF2B5EF4-FFF2-40B4-BE49-F238E27FC236}">
                    <a16:creationId xmlns:a16="http://schemas.microsoft.com/office/drawing/2014/main" id="{444CCD38-7C87-4A32-873E-864C73B2A659}"/>
                  </a:ext>
                </a:extLst>
              </p:cNvPr>
              <p:cNvSpPr/>
              <p:nvPr/>
            </p:nvSpPr>
            <p:spPr>
              <a:xfrm>
                <a:off x="1026479"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2</a:t>
                </a:r>
              </a:p>
            </p:txBody>
          </p:sp>
          <p:sp>
            <p:nvSpPr>
              <p:cNvPr id="117" name="Rectangle 116">
                <a:extLst>
                  <a:ext uri="{FF2B5EF4-FFF2-40B4-BE49-F238E27FC236}">
                    <a16:creationId xmlns:a16="http://schemas.microsoft.com/office/drawing/2014/main" id="{5AAC09C8-519B-4B17-8719-FBDA25D0D48F}"/>
                  </a:ext>
                </a:extLst>
              </p:cNvPr>
              <p:cNvSpPr/>
              <p:nvPr/>
            </p:nvSpPr>
            <p:spPr>
              <a:xfrm>
                <a:off x="1250766"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nl-NL" sz="400" b="1" i="0" u="none" strike="noStrike" kern="0" cap="none" spc="0" normalizeH="0" baseline="0" noProof="0">
                    <a:ln>
                      <a:noFill/>
                    </a:ln>
                    <a:solidFill>
                      <a:srgbClr val="FFFFFF"/>
                    </a:solidFill>
                    <a:effectLst/>
                    <a:uLnTx/>
                    <a:uFillTx/>
                    <a:latin typeface="+mn-lt"/>
                    <a:cs typeface="Arial"/>
                  </a:rPr>
                  <a:t>4</a:t>
                </a:r>
              </a:p>
            </p:txBody>
          </p:sp>
          <p:sp>
            <p:nvSpPr>
              <p:cNvPr id="118" name="Rectangle 117">
                <a:extLst>
                  <a:ext uri="{FF2B5EF4-FFF2-40B4-BE49-F238E27FC236}">
                    <a16:creationId xmlns:a16="http://schemas.microsoft.com/office/drawing/2014/main" id="{00DB0364-8AE8-423D-A303-684E0B023343}"/>
                  </a:ext>
                </a:extLst>
              </p:cNvPr>
              <p:cNvSpPr/>
              <p:nvPr/>
            </p:nvSpPr>
            <p:spPr>
              <a:xfrm>
                <a:off x="1362910"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5</a:t>
                </a:r>
              </a:p>
            </p:txBody>
          </p:sp>
          <p:sp>
            <p:nvSpPr>
              <p:cNvPr id="119" name="Rectangle 118">
                <a:extLst>
                  <a:ext uri="{FF2B5EF4-FFF2-40B4-BE49-F238E27FC236}">
                    <a16:creationId xmlns:a16="http://schemas.microsoft.com/office/drawing/2014/main" id="{59A44B99-1E87-4B30-A95D-57BF03B847B2}"/>
                  </a:ext>
                </a:extLst>
              </p:cNvPr>
              <p:cNvSpPr/>
              <p:nvPr/>
            </p:nvSpPr>
            <p:spPr>
              <a:xfrm>
                <a:off x="1475053"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6</a:t>
                </a:r>
              </a:p>
            </p:txBody>
          </p:sp>
          <p:sp>
            <p:nvSpPr>
              <p:cNvPr id="120" name="Rectangle 119">
                <a:extLst>
                  <a:ext uri="{FF2B5EF4-FFF2-40B4-BE49-F238E27FC236}">
                    <a16:creationId xmlns:a16="http://schemas.microsoft.com/office/drawing/2014/main" id="{D1754725-B7A2-4229-BE66-645E38BFB141}"/>
                  </a:ext>
                </a:extLst>
              </p:cNvPr>
              <p:cNvSpPr/>
              <p:nvPr/>
            </p:nvSpPr>
            <p:spPr>
              <a:xfrm>
                <a:off x="1587197"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7</a:t>
                </a:r>
              </a:p>
            </p:txBody>
          </p:sp>
          <p:sp>
            <p:nvSpPr>
              <p:cNvPr id="121" name="Rectangle 120">
                <a:extLst>
                  <a:ext uri="{FF2B5EF4-FFF2-40B4-BE49-F238E27FC236}">
                    <a16:creationId xmlns:a16="http://schemas.microsoft.com/office/drawing/2014/main" id="{320F4B44-6E09-4B07-B714-A628FB21CC2B}"/>
                  </a:ext>
                </a:extLst>
              </p:cNvPr>
              <p:cNvSpPr/>
              <p:nvPr/>
            </p:nvSpPr>
            <p:spPr>
              <a:xfrm>
                <a:off x="169934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8</a:t>
                </a:r>
              </a:p>
            </p:txBody>
          </p:sp>
          <p:sp>
            <p:nvSpPr>
              <p:cNvPr id="122" name="Rectangle 121">
                <a:extLst>
                  <a:ext uri="{FF2B5EF4-FFF2-40B4-BE49-F238E27FC236}">
                    <a16:creationId xmlns:a16="http://schemas.microsoft.com/office/drawing/2014/main" id="{6725C27C-9F74-4FC6-9CB6-75FE6131A654}"/>
                  </a:ext>
                </a:extLst>
              </p:cNvPr>
              <p:cNvSpPr/>
              <p:nvPr/>
            </p:nvSpPr>
            <p:spPr>
              <a:xfrm>
                <a:off x="1811488"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pt-BR" sz="400" b="1" i="0" u="none" strike="noStrike" kern="0" cap="none" spc="0" normalizeH="0" baseline="0" noProof="0">
                    <a:ln>
                      <a:noFill/>
                    </a:ln>
                    <a:solidFill>
                      <a:srgbClr val="FFFFFF"/>
                    </a:solidFill>
                    <a:effectLst/>
                    <a:uLnTx/>
                    <a:uFillTx/>
                    <a:latin typeface="+mn-lt"/>
                    <a:cs typeface="Arial"/>
                  </a:rPr>
                  <a:t>9</a:t>
                </a:r>
              </a:p>
            </p:txBody>
          </p:sp>
          <p:sp>
            <p:nvSpPr>
              <p:cNvPr id="123" name="Rectangle 122">
                <a:extLst>
                  <a:ext uri="{FF2B5EF4-FFF2-40B4-BE49-F238E27FC236}">
                    <a16:creationId xmlns:a16="http://schemas.microsoft.com/office/drawing/2014/main" id="{1C925A34-F0D6-4676-8C9C-03ABD0BC5FD6}"/>
                  </a:ext>
                </a:extLst>
              </p:cNvPr>
              <p:cNvSpPr/>
              <p:nvPr/>
            </p:nvSpPr>
            <p:spPr>
              <a:xfrm>
                <a:off x="19236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10</a:t>
                </a:r>
              </a:p>
            </p:txBody>
          </p:sp>
        </p:grpSp>
        <p:pic>
          <p:nvPicPr>
            <p:cNvPr id="104" name="Graphic 103" descr="Close with solid fill">
              <a:extLst>
                <a:ext uri="{FF2B5EF4-FFF2-40B4-BE49-F238E27FC236}">
                  <a16:creationId xmlns:a16="http://schemas.microsoft.com/office/drawing/2014/main" id="{E314398A-0B5C-4ACD-8E8C-71278149E71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359990" y="3132474"/>
              <a:ext cx="100919" cy="100919"/>
            </a:xfrm>
            <a:prstGeom prst="rect">
              <a:avLst/>
            </a:prstGeom>
          </p:spPr>
        </p:pic>
        <p:pic>
          <p:nvPicPr>
            <p:cNvPr id="105" name="Graphic 104" descr="Close with solid fill">
              <a:extLst>
                <a:ext uri="{FF2B5EF4-FFF2-40B4-BE49-F238E27FC236}">
                  <a16:creationId xmlns:a16="http://schemas.microsoft.com/office/drawing/2014/main" id="{2E05283F-F7B2-4A89-A66B-EFA7A1D35FE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468758" y="3132474"/>
              <a:ext cx="100919" cy="100919"/>
            </a:xfrm>
            <a:prstGeom prst="rect">
              <a:avLst/>
            </a:prstGeom>
          </p:spPr>
        </p:pic>
        <p:pic>
          <p:nvPicPr>
            <p:cNvPr id="106" name="Graphic 105" descr="Close with solid fill">
              <a:extLst>
                <a:ext uri="{FF2B5EF4-FFF2-40B4-BE49-F238E27FC236}">
                  <a16:creationId xmlns:a16="http://schemas.microsoft.com/office/drawing/2014/main" id="{0F7E95D7-554D-46F3-8201-0802393EFC0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572765" y="3132473"/>
              <a:ext cx="100919" cy="100919"/>
            </a:xfrm>
            <a:prstGeom prst="rect">
              <a:avLst/>
            </a:prstGeom>
          </p:spPr>
        </p:pic>
        <p:pic>
          <p:nvPicPr>
            <p:cNvPr id="107" name="Graphic 106" descr="Close with solid fill">
              <a:extLst>
                <a:ext uri="{FF2B5EF4-FFF2-40B4-BE49-F238E27FC236}">
                  <a16:creationId xmlns:a16="http://schemas.microsoft.com/office/drawing/2014/main" id="{B6950F30-ED56-4B6E-8F44-7C244AC2169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79153" y="3132472"/>
              <a:ext cx="100919" cy="100919"/>
            </a:xfrm>
            <a:prstGeom prst="rect">
              <a:avLst/>
            </a:prstGeom>
          </p:spPr>
        </p:pic>
        <p:pic>
          <p:nvPicPr>
            <p:cNvPr id="108" name="Graphic 107" descr="Close with solid fill">
              <a:extLst>
                <a:ext uri="{FF2B5EF4-FFF2-40B4-BE49-F238E27FC236}">
                  <a16:creationId xmlns:a16="http://schemas.microsoft.com/office/drawing/2014/main" id="{D502C339-E6EC-4C2A-8DD1-55583E5FE63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785541" y="3132471"/>
              <a:ext cx="100919" cy="100919"/>
            </a:xfrm>
            <a:prstGeom prst="rect">
              <a:avLst/>
            </a:prstGeom>
          </p:spPr>
        </p:pic>
        <p:pic>
          <p:nvPicPr>
            <p:cNvPr id="109" name="Graphic 108" descr="Close with solid fill">
              <a:extLst>
                <a:ext uri="{FF2B5EF4-FFF2-40B4-BE49-F238E27FC236}">
                  <a16:creationId xmlns:a16="http://schemas.microsoft.com/office/drawing/2014/main" id="{321A92B9-92EF-47C1-B704-0F0FFFD85C4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891929" y="3132470"/>
              <a:ext cx="100919" cy="100919"/>
            </a:xfrm>
            <a:prstGeom prst="rect">
              <a:avLst/>
            </a:prstGeom>
          </p:spPr>
        </p:pic>
        <p:pic>
          <p:nvPicPr>
            <p:cNvPr id="110" name="Graphic 109" descr="Close with solid fill">
              <a:extLst>
                <a:ext uri="{FF2B5EF4-FFF2-40B4-BE49-F238E27FC236}">
                  <a16:creationId xmlns:a16="http://schemas.microsoft.com/office/drawing/2014/main" id="{79A011D3-BC65-4C3C-A829-09FF9E6E4ACA}"/>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998317" y="3132469"/>
              <a:ext cx="100919" cy="100919"/>
            </a:xfrm>
            <a:prstGeom prst="rect">
              <a:avLst/>
            </a:prstGeom>
          </p:spPr>
        </p:pic>
        <p:pic>
          <p:nvPicPr>
            <p:cNvPr id="111" name="Graphic 110" descr="Close with solid fill">
              <a:extLst>
                <a:ext uri="{FF2B5EF4-FFF2-40B4-BE49-F238E27FC236}">
                  <a16:creationId xmlns:a16="http://schemas.microsoft.com/office/drawing/2014/main" id="{D5F2769F-B451-4F7F-927F-CE14C7F2A6C8}"/>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104705" y="3132468"/>
              <a:ext cx="100919" cy="100919"/>
            </a:xfrm>
            <a:prstGeom prst="rect">
              <a:avLst/>
            </a:prstGeom>
          </p:spPr>
        </p:pic>
        <p:pic>
          <p:nvPicPr>
            <p:cNvPr id="112" name="Graphic 111" descr="Close with solid fill">
              <a:extLst>
                <a:ext uri="{FF2B5EF4-FFF2-40B4-BE49-F238E27FC236}">
                  <a16:creationId xmlns:a16="http://schemas.microsoft.com/office/drawing/2014/main" id="{76834A7F-B42D-4C0C-92B9-2285D18E0B6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211093" y="3132467"/>
              <a:ext cx="100919" cy="100919"/>
            </a:xfrm>
            <a:prstGeom prst="rect">
              <a:avLst/>
            </a:prstGeom>
          </p:spPr>
        </p:pic>
        <p:pic>
          <p:nvPicPr>
            <p:cNvPr id="113" name="Graphic 112" descr="Close with solid fill">
              <a:extLst>
                <a:ext uri="{FF2B5EF4-FFF2-40B4-BE49-F238E27FC236}">
                  <a16:creationId xmlns:a16="http://schemas.microsoft.com/office/drawing/2014/main" id="{5B2400A8-F26A-482B-9DA7-1D1AD328F604}"/>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317481" y="3132466"/>
              <a:ext cx="100919" cy="100919"/>
            </a:xfrm>
            <a:prstGeom prst="rect">
              <a:avLst/>
            </a:prstGeom>
          </p:spPr>
        </p:pic>
      </p:grpSp>
      <p:sp>
        <p:nvSpPr>
          <p:cNvPr id="3" name="Date Placeholder 2">
            <a:extLst>
              <a:ext uri="{FF2B5EF4-FFF2-40B4-BE49-F238E27FC236}">
                <a16:creationId xmlns:a16="http://schemas.microsoft.com/office/drawing/2014/main" id="{FF613B07-9E7A-4CE1-95D1-7BDF6E0E821F}"/>
              </a:ext>
            </a:extLst>
          </p:cNvPr>
          <p:cNvSpPr>
            <a:spLocks noGrp="1"/>
          </p:cNvSpPr>
          <p:nvPr>
            <p:ph type="dt" sz="half" idx="18"/>
          </p:nvPr>
        </p:nvSpPr>
        <p:spPr>
          <a:xfrm>
            <a:off x="-70259" y="6806287"/>
            <a:ext cx="54864" cy="54864"/>
          </a:xfrm>
        </p:spPr>
        <p:txBody>
          <a:bodyPr/>
          <a:lstStyle>
            <a:lvl1pPr>
              <a:defRPr>
                <a:noFill/>
              </a:defRPr>
            </a:lvl1pPr>
          </a:lstStyle>
          <a:p>
            <a:fld id="{507A52DB-AF8C-452F-AF73-0A122EE234BB}" type="datetime4">
              <a:rPr lang="en-US" smtClean="0"/>
              <a:t>September 27, 2024</a:t>
            </a:fld>
            <a:endParaRPr lang="en-US"/>
          </a:p>
        </p:txBody>
      </p:sp>
      <p:sp>
        <p:nvSpPr>
          <p:cNvPr id="4" name="Footer Placeholder 3">
            <a:extLst>
              <a:ext uri="{FF2B5EF4-FFF2-40B4-BE49-F238E27FC236}">
                <a16:creationId xmlns:a16="http://schemas.microsoft.com/office/drawing/2014/main" id="{1A20B511-0D7A-4A24-9866-4840698E5AE1}"/>
              </a:ext>
            </a:extLst>
          </p:cNvPr>
          <p:cNvSpPr>
            <a:spLocks noGrp="1"/>
          </p:cNvSpPr>
          <p:nvPr>
            <p:ph type="ftr" sz="quarter" idx="19"/>
          </p:nvPr>
        </p:nvSpPr>
        <p:spPr>
          <a:xfrm>
            <a:off x="6170052" y="6403793"/>
            <a:ext cx="5464737" cy="214805"/>
          </a:xfrm>
        </p:spPr>
        <p:txBody>
          <a:bodyPr/>
          <a:lstStyle/>
          <a:p>
            <a:r>
              <a:rPr lang="en-US"/>
              <a:t>S&amp;P Global Commodity Insights</a:t>
            </a:r>
          </a:p>
        </p:txBody>
      </p:sp>
      <p:sp>
        <p:nvSpPr>
          <p:cNvPr id="5" name="Slide Number Placeholder 4">
            <a:extLst>
              <a:ext uri="{FF2B5EF4-FFF2-40B4-BE49-F238E27FC236}">
                <a16:creationId xmlns:a16="http://schemas.microsoft.com/office/drawing/2014/main" id="{593F625B-66C7-41A6-B79F-7688FC3BFBB2}"/>
              </a:ext>
            </a:extLst>
          </p:cNvPr>
          <p:cNvSpPr>
            <a:spLocks noGrp="1"/>
          </p:cNvSpPr>
          <p:nvPr>
            <p:ph type="sldNum" sz="quarter" idx="20"/>
          </p:nvPr>
        </p:nvSpPr>
        <p:spPr>
          <a:xfrm>
            <a:off x="12198493" y="6900067"/>
            <a:ext cx="54864" cy="54864"/>
          </a:xfrm>
        </p:spPr>
        <p:txBody>
          <a:bodyPr/>
          <a:lstStyle>
            <a:lvl1pPr>
              <a:defRPr>
                <a:noFill/>
              </a:defRPr>
            </a:lvl1pPr>
          </a:lstStyle>
          <a:p>
            <a:fld id="{5CFA18E4-D58E-4B28-B105-28D9665A8EBC}" type="slidenum">
              <a:rPr lang="en-US" smtClean="0"/>
              <a:pPr/>
              <a:t>‹#›</a:t>
            </a:fld>
            <a:endParaRPr lang="en-US"/>
          </a:p>
        </p:txBody>
      </p:sp>
      <p:pic>
        <p:nvPicPr>
          <p:cNvPr id="21" name="Picture 20">
            <a:extLst>
              <a:ext uri="{FF2B5EF4-FFF2-40B4-BE49-F238E27FC236}">
                <a16:creationId xmlns:a16="http://schemas.microsoft.com/office/drawing/2014/main" id="{1A2BAC98-B5CA-AA2C-BD53-E2E8DF5672E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94958" y="297199"/>
            <a:ext cx="2037615" cy="1026315"/>
          </a:xfrm>
          <a:prstGeom prst="rect">
            <a:avLst/>
          </a:prstGeom>
        </p:spPr>
      </p:pic>
    </p:spTree>
    <p:extLst>
      <p:ext uri="{BB962C8B-B14F-4D97-AF65-F5344CB8AC3E}">
        <p14:creationId xmlns:p14="http://schemas.microsoft.com/office/powerpoint/2010/main" val="87365304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67041" y="1629165"/>
            <a:ext cx="5010912" cy="384048"/>
          </a:xfrm>
        </p:spPr>
        <p:txBody>
          <a:bodyPr anchor="t">
            <a:normAutofit/>
          </a:bodyPr>
          <a:lstStyle>
            <a:lvl1pPr marL="0" indent="0">
              <a:buNone/>
              <a:defRPr sz="1800" b="0">
                <a:latin typeface="+mn-lt"/>
                <a:cs typeface="+mj-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[Subtitle]</a:t>
            </a:r>
          </a:p>
        </p:txBody>
      </p:sp>
      <p:sp>
        <p:nvSpPr>
          <p:cNvPr id="4" name="Content Placeholder 3"/>
          <p:cNvSpPr>
            <a:spLocks noGrp="1"/>
          </p:cNvSpPr>
          <p:nvPr>
            <p:ph sz="half" idx="2" hasCustomPrompt="1"/>
          </p:nvPr>
        </p:nvSpPr>
        <p:spPr>
          <a:xfrm>
            <a:off x="567039" y="2124637"/>
            <a:ext cx="5010912" cy="3895165"/>
          </a:xfrm>
        </p:spPr>
        <p:txBody>
          <a:bodyPr/>
          <a:lstStyle>
            <a:lvl1pPr>
              <a:defRPr sz="1200"/>
            </a:lvl1pPr>
            <a:lvl2pPr>
              <a:defRPr sz="1200"/>
            </a:lvl2pPr>
            <a:lvl3pPr>
              <a:defRPr sz="1200"/>
            </a:lvl3pPr>
            <a:lvl4pPr>
              <a:defRPr sz="1200"/>
            </a:lvl4pPr>
            <a:lvl5pPr>
              <a:defRPr sz="12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6618836" y="1629165"/>
            <a:ext cx="5010912" cy="384048"/>
          </a:xfrm>
        </p:spPr>
        <p:txBody>
          <a:bodyPr anchor="t">
            <a:normAutofit/>
          </a:bodyPr>
          <a:lstStyle>
            <a:lvl1pPr marL="0" indent="0">
              <a:buNone/>
              <a:defRPr sz="1800" b="0">
                <a:latin typeface="+mn-lt"/>
                <a:cs typeface="+mj-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[Subtitle]</a:t>
            </a:r>
          </a:p>
        </p:txBody>
      </p:sp>
      <p:sp>
        <p:nvSpPr>
          <p:cNvPr id="6" name="Content Placeholder 5"/>
          <p:cNvSpPr>
            <a:spLocks noGrp="1"/>
          </p:cNvSpPr>
          <p:nvPr>
            <p:ph sz="quarter" idx="4" hasCustomPrompt="1"/>
          </p:nvPr>
        </p:nvSpPr>
        <p:spPr>
          <a:xfrm>
            <a:off x="6618836" y="2124637"/>
            <a:ext cx="5010912" cy="3895165"/>
          </a:xfrm>
        </p:spPr>
        <p:txBody>
          <a:bodyPr/>
          <a:lstStyle>
            <a:lvl1pPr>
              <a:defRPr sz="1200"/>
            </a:lvl1pPr>
            <a:lvl2pPr>
              <a:defRPr sz="1200"/>
            </a:lvl2pPr>
            <a:lvl3pPr>
              <a:defRPr sz="1200"/>
            </a:lvl3pPr>
            <a:lvl4pPr>
              <a:defRPr sz="1200"/>
            </a:lvl4pPr>
            <a:lvl5pPr>
              <a:defRPr sz="12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45B9A7-5B95-4072-9F94-F7BD4C4E1BC3}" type="datetime4">
              <a:rPr lang="en-US" smtClean="0"/>
              <a:t>September 27, 2024</a:t>
            </a:fld>
            <a:endParaRPr lang="en-US"/>
          </a:p>
        </p:txBody>
      </p:sp>
      <p:sp>
        <p:nvSpPr>
          <p:cNvPr id="8" name="Footer Placeholder 7"/>
          <p:cNvSpPr>
            <a:spLocks noGrp="1"/>
          </p:cNvSpPr>
          <p:nvPr>
            <p:ph type="ftr" sz="quarter" idx="11"/>
          </p:nvPr>
        </p:nvSpPr>
        <p:spPr/>
        <p:txBody>
          <a:bodyPr/>
          <a:lstStyle/>
          <a:p>
            <a:r>
              <a:rPr lang="en-US"/>
              <a:t>S&amp;P Global Commodity Insights</a:t>
            </a:r>
          </a:p>
        </p:txBody>
      </p:sp>
      <p:sp>
        <p:nvSpPr>
          <p:cNvPr id="9" name="Slide Number Placeholder 8"/>
          <p:cNvSpPr>
            <a:spLocks noGrp="1"/>
          </p:cNvSpPr>
          <p:nvPr>
            <p:ph type="sldNum" sz="quarter" idx="12"/>
          </p:nvPr>
        </p:nvSpPr>
        <p:spPr/>
        <p:txBody>
          <a:bodyPr/>
          <a:lstStyle/>
          <a:p>
            <a:fld id="{5CFA18E4-D58E-4B28-B105-28D9665A8EBC}" type="slidenum">
              <a:rPr lang="en-US" smtClean="0"/>
              <a:t>‹#›</a:t>
            </a:fld>
            <a:endParaRPr lang="en-US"/>
          </a:p>
        </p:txBody>
      </p:sp>
      <p:sp>
        <p:nvSpPr>
          <p:cNvPr id="10" name="Title 9">
            <a:extLst>
              <a:ext uri="{FF2B5EF4-FFF2-40B4-BE49-F238E27FC236}">
                <a16:creationId xmlns:a16="http://schemas.microsoft.com/office/drawing/2014/main" id="{D90A15C2-5054-4CD7-B265-CC42A553B2E1}"/>
              </a:ext>
            </a:extLst>
          </p:cNvPr>
          <p:cNvSpPr>
            <a:spLocks noGrp="1"/>
          </p:cNvSpPr>
          <p:nvPr>
            <p:ph type="title" hasCustomPrompt="1"/>
          </p:nvPr>
        </p:nvSpPr>
        <p:spPr/>
        <p:txBody>
          <a:bodyPr/>
          <a:lstStyle/>
          <a:p>
            <a:r>
              <a:rPr lang="en-US"/>
              <a:t>[Headline]</a:t>
            </a:r>
          </a:p>
        </p:txBody>
      </p:sp>
    </p:spTree>
    <p:extLst>
      <p:ext uri="{BB962C8B-B14F-4D97-AF65-F5344CB8AC3E}">
        <p14:creationId xmlns:p14="http://schemas.microsoft.com/office/powerpoint/2010/main" val="1179531082"/>
      </p:ext>
    </p:extLst>
  </p:cSld>
  <p:clrMapOvr>
    <a:masterClrMapping/>
  </p:clrMapOvr>
  <p:extLst>
    <p:ext uri="{DCECCB84-F9BA-43D5-87BE-67443E8EF086}">
      <p15:sldGuideLst xmlns:p15="http://schemas.microsoft.com/office/powerpoint/2012/main">
        <p15:guide id="1" orient="horz" pos="1021"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itle Image Right">
    <p:bg>
      <p:bgPr>
        <a:solidFill>
          <a:schemeClr val="accent4"/>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2B285209-705D-4C8F-A941-8AFB2E5D2C3C}"/>
              </a:ext>
            </a:extLst>
          </p:cNvPr>
          <p:cNvGrpSpPr/>
          <p:nvPr userDrawn="1"/>
        </p:nvGrpSpPr>
        <p:grpSpPr>
          <a:xfrm>
            <a:off x="12192996" y="647702"/>
            <a:ext cx="139664" cy="5046663"/>
            <a:chOff x="12192996" y="647700"/>
            <a:chExt cx="139664" cy="5046663"/>
          </a:xfrm>
        </p:grpSpPr>
        <p:cxnSp>
          <p:nvCxnSpPr>
            <p:cNvPr id="74" name="Straight Connector 73">
              <a:extLst>
                <a:ext uri="{FF2B5EF4-FFF2-40B4-BE49-F238E27FC236}">
                  <a16:creationId xmlns:a16="http://schemas.microsoft.com/office/drawing/2014/main" id="{400D9C7D-AFD1-476D-91BD-094E88398BA2}"/>
                </a:ext>
              </a:extLst>
            </p:cNvPr>
            <p:cNvCxnSpPr/>
            <p:nvPr userDrawn="1"/>
          </p:nvCxnSpPr>
          <p:spPr>
            <a:xfrm>
              <a:off x="12192996"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5" name="Group 74">
              <a:extLst>
                <a:ext uri="{FF2B5EF4-FFF2-40B4-BE49-F238E27FC236}">
                  <a16:creationId xmlns:a16="http://schemas.microsoft.com/office/drawing/2014/main" id="{33502D2C-FC02-413D-BF15-EA13D66FABA1}"/>
                </a:ext>
              </a:extLst>
            </p:cNvPr>
            <p:cNvGrpSpPr/>
            <p:nvPr userDrawn="1"/>
          </p:nvGrpSpPr>
          <p:grpSpPr>
            <a:xfrm>
              <a:off x="12202508" y="647700"/>
              <a:ext cx="130152" cy="5046663"/>
              <a:chOff x="12202508" y="647700"/>
              <a:chExt cx="130152" cy="5046663"/>
            </a:xfrm>
          </p:grpSpPr>
          <p:cxnSp>
            <p:nvCxnSpPr>
              <p:cNvPr id="76" name="Straight Connector 75">
                <a:extLst>
                  <a:ext uri="{FF2B5EF4-FFF2-40B4-BE49-F238E27FC236}">
                    <a16:creationId xmlns:a16="http://schemas.microsoft.com/office/drawing/2014/main" id="{68DC0787-9556-40FF-AC3C-627A4350505C}"/>
                  </a:ext>
                </a:extLst>
              </p:cNvPr>
              <p:cNvCxnSpPr/>
              <p:nvPr userDrawn="1"/>
            </p:nvCxnSpPr>
            <p:spPr>
              <a:xfrm>
                <a:off x="12202508"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33FA25D3-273D-403A-B304-0E4B1ECD5EA7}"/>
                  </a:ext>
                </a:extLst>
              </p:cNvPr>
              <p:cNvCxnSpPr/>
              <p:nvPr userDrawn="1"/>
            </p:nvCxnSpPr>
            <p:spPr>
              <a:xfrm>
                <a:off x="12202508"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ACAA6DA2-3739-4786-9A03-964028DD6D69}"/>
                  </a:ext>
                </a:extLst>
              </p:cNvPr>
              <p:cNvCxnSpPr/>
              <p:nvPr userDrawn="1"/>
            </p:nvCxnSpPr>
            <p:spPr>
              <a:xfrm>
                <a:off x="12202508"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C43EAD03-19C3-4C08-9106-17F0D381CE38}"/>
                  </a:ext>
                </a:extLst>
              </p:cNvPr>
              <p:cNvCxnSpPr/>
              <p:nvPr userDrawn="1"/>
            </p:nvCxnSpPr>
            <p:spPr>
              <a:xfrm>
                <a:off x="12202508"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48F96AAC-0FDC-487A-8798-7C5DB274AB64}"/>
                  </a:ext>
                </a:extLst>
              </p:cNvPr>
              <p:cNvCxnSpPr/>
              <p:nvPr userDrawn="1"/>
            </p:nvCxnSpPr>
            <p:spPr>
              <a:xfrm>
                <a:off x="12202508"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81" name="Group 80">
            <a:extLst>
              <a:ext uri="{FF2B5EF4-FFF2-40B4-BE49-F238E27FC236}">
                <a16:creationId xmlns:a16="http://schemas.microsoft.com/office/drawing/2014/main" id="{A6919D5B-5686-43F8-8D85-E3882C56212C}"/>
              </a:ext>
            </a:extLst>
          </p:cNvPr>
          <p:cNvGrpSpPr/>
          <p:nvPr userDrawn="1"/>
        </p:nvGrpSpPr>
        <p:grpSpPr>
          <a:xfrm>
            <a:off x="-130152" y="647702"/>
            <a:ext cx="130152" cy="5046663"/>
            <a:chOff x="-130152" y="647700"/>
            <a:chExt cx="130152" cy="5046663"/>
          </a:xfrm>
        </p:grpSpPr>
        <p:cxnSp>
          <p:nvCxnSpPr>
            <p:cNvPr id="82" name="Straight Connector 81">
              <a:extLst>
                <a:ext uri="{FF2B5EF4-FFF2-40B4-BE49-F238E27FC236}">
                  <a16:creationId xmlns:a16="http://schemas.microsoft.com/office/drawing/2014/main" id="{DC478C54-CEF6-4A4B-9778-A640C995E01C}"/>
                </a:ext>
              </a:extLst>
            </p:cNvPr>
            <p:cNvCxnSpPr/>
            <p:nvPr userDrawn="1"/>
          </p:nvCxnSpPr>
          <p:spPr>
            <a:xfrm>
              <a:off x="-130152"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A6141E0D-12DE-44E7-9DD8-08CCF68120E2}"/>
                </a:ext>
              </a:extLst>
            </p:cNvPr>
            <p:cNvCxnSpPr/>
            <p:nvPr userDrawn="1"/>
          </p:nvCxnSpPr>
          <p:spPr>
            <a:xfrm>
              <a:off x="-130152"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C17A532-E264-4325-96BE-495137456920}"/>
                </a:ext>
              </a:extLst>
            </p:cNvPr>
            <p:cNvCxnSpPr/>
            <p:nvPr userDrawn="1"/>
          </p:nvCxnSpPr>
          <p:spPr>
            <a:xfrm>
              <a:off x="-130152"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5742C64-2422-4CDE-8C93-D3BA635E744C}"/>
                </a:ext>
              </a:extLst>
            </p:cNvPr>
            <p:cNvCxnSpPr/>
            <p:nvPr userDrawn="1"/>
          </p:nvCxnSpPr>
          <p:spPr>
            <a:xfrm>
              <a:off x="-130152"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5DE561FE-45F1-45FF-89E9-6C99E3BDF7A9}"/>
                </a:ext>
              </a:extLst>
            </p:cNvPr>
            <p:cNvCxnSpPr/>
            <p:nvPr userDrawn="1"/>
          </p:nvCxnSpPr>
          <p:spPr>
            <a:xfrm>
              <a:off x="-130152"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0B04D02C-BC6F-44D6-AB2F-7CFF6E7875BE}"/>
                </a:ext>
              </a:extLst>
            </p:cNvPr>
            <p:cNvCxnSpPr/>
            <p:nvPr userDrawn="1"/>
          </p:nvCxnSpPr>
          <p:spPr>
            <a:xfrm>
              <a:off x="-130152"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7" name="Picture Placeholder 6">
            <a:extLst>
              <a:ext uri="{FF2B5EF4-FFF2-40B4-BE49-F238E27FC236}">
                <a16:creationId xmlns:a16="http://schemas.microsoft.com/office/drawing/2014/main" id="{287B2262-C456-455C-A903-57F749CFF68B}"/>
              </a:ext>
            </a:extLst>
          </p:cNvPr>
          <p:cNvSpPr>
            <a:spLocks noGrp="1"/>
          </p:cNvSpPr>
          <p:nvPr>
            <p:ph type="pic" sz="quarter" idx="13" hasCustomPrompt="1"/>
          </p:nvPr>
        </p:nvSpPr>
        <p:spPr>
          <a:xfrm>
            <a:off x="5665789" y="1287070"/>
            <a:ext cx="6526212" cy="4918468"/>
          </a:xfrm>
          <a:blipFill>
            <a:blip r:embed="rId2"/>
            <a:stretch>
              <a:fillRect l="-724" t="-148455" r="-550" b="-122"/>
            </a:stretch>
          </a:blipFill>
        </p:spPr>
        <p:txBody>
          <a:bodyPr anchor="ctr"/>
          <a:lstStyle>
            <a:lvl1pPr marL="0" indent="0" algn="ctr">
              <a:buNone/>
              <a:defRPr/>
            </a:lvl1pPr>
          </a:lstStyle>
          <a:p>
            <a:r>
              <a:rPr lang="en-US"/>
              <a:t>[Insert photo]</a:t>
            </a:r>
          </a:p>
        </p:txBody>
      </p:sp>
      <p:sp>
        <p:nvSpPr>
          <p:cNvPr id="2" name="Title 1">
            <a:extLst>
              <a:ext uri="{FF2B5EF4-FFF2-40B4-BE49-F238E27FC236}">
                <a16:creationId xmlns:a16="http://schemas.microsoft.com/office/drawing/2014/main" id="{155B1D9F-FE9B-4F62-9422-68C960A222D2}"/>
              </a:ext>
            </a:extLst>
          </p:cNvPr>
          <p:cNvSpPr>
            <a:spLocks noGrp="1"/>
          </p:cNvSpPr>
          <p:nvPr>
            <p:ph type="title" hasCustomPrompt="1"/>
          </p:nvPr>
        </p:nvSpPr>
        <p:spPr>
          <a:xfrm>
            <a:off x="558802" y="1956284"/>
            <a:ext cx="7189020" cy="1398263"/>
          </a:xfrm>
          <a:prstGeom prst="rect">
            <a:avLst/>
          </a:prstGeom>
          <a:noFill/>
        </p:spPr>
        <p:txBody>
          <a:bodyPr anchor="b">
            <a:normAutofit/>
          </a:bodyPr>
          <a:lstStyle>
            <a:lvl1pPr>
              <a:defRPr sz="4400" b="0"/>
            </a:lvl1pPr>
          </a:lstStyle>
          <a:p>
            <a:r>
              <a:rPr lang="en-US"/>
              <a:t>[Presentation title max two lines]</a:t>
            </a:r>
          </a:p>
        </p:txBody>
      </p:sp>
      <p:sp>
        <p:nvSpPr>
          <p:cNvPr id="11" name="Text Placeholder 10">
            <a:extLst>
              <a:ext uri="{FF2B5EF4-FFF2-40B4-BE49-F238E27FC236}">
                <a16:creationId xmlns:a16="http://schemas.microsoft.com/office/drawing/2014/main" id="{8D2521EE-A926-423E-A2FE-B2B920A546B9}"/>
              </a:ext>
            </a:extLst>
          </p:cNvPr>
          <p:cNvSpPr>
            <a:spLocks noGrp="1"/>
          </p:cNvSpPr>
          <p:nvPr>
            <p:ph type="body" sz="quarter" idx="14" hasCustomPrompt="1"/>
          </p:nvPr>
        </p:nvSpPr>
        <p:spPr>
          <a:xfrm>
            <a:off x="558802" y="3474667"/>
            <a:ext cx="7189020" cy="475488"/>
          </a:xfrm>
        </p:spPr>
        <p:txBody>
          <a:bodyPr>
            <a:normAutofit/>
          </a:bodyPr>
          <a:lstStyle>
            <a:lvl1pPr marL="0" indent="0">
              <a:buNone/>
              <a:defRPr sz="2400">
                <a:latin typeface="+mn-lt"/>
              </a:defRPr>
            </a:lvl1pPr>
            <a:lvl2pPr marL="0" indent="0">
              <a:buNone/>
              <a:defRPr/>
            </a:lvl2pPr>
            <a:lvl3pPr marL="0" indent="0">
              <a:buNone/>
              <a:defRPr/>
            </a:lvl3pPr>
            <a:lvl4pPr marL="0" indent="0">
              <a:buNone/>
              <a:defRPr/>
            </a:lvl4pPr>
            <a:lvl5pPr marL="0" indent="0">
              <a:buNone/>
              <a:defRPr/>
            </a:lvl5pPr>
          </a:lstStyle>
          <a:p>
            <a:pPr lvl="0"/>
            <a:r>
              <a:rPr lang="en-US"/>
              <a:t>[Presentation subtitle]</a:t>
            </a:r>
          </a:p>
        </p:txBody>
      </p:sp>
      <p:sp>
        <p:nvSpPr>
          <p:cNvPr id="16" name="Text Placeholder 15">
            <a:extLst>
              <a:ext uri="{FF2B5EF4-FFF2-40B4-BE49-F238E27FC236}">
                <a16:creationId xmlns:a16="http://schemas.microsoft.com/office/drawing/2014/main" id="{945494EC-E9A8-46D3-959D-EFC8E352899E}"/>
              </a:ext>
            </a:extLst>
          </p:cNvPr>
          <p:cNvSpPr>
            <a:spLocks noGrp="1"/>
          </p:cNvSpPr>
          <p:nvPr>
            <p:ph type="body" sz="quarter" idx="16" hasCustomPrompt="1"/>
          </p:nvPr>
        </p:nvSpPr>
        <p:spPr>
          <a:xfrm>
            <a:off x="575283" y="4133916"/>
            <a:ext cx="3035808" cy="1166941"/>
          </a:xfrm>
        </p:spPr>
        <p:txBody>
          <a:bodyPr anchor="b">
            <a:noAutofit/>
          </a:bodyPr>
          <a:lstStyle>
            <a:lvl1pPr marL="0" indent="0">
              <a:buNone/>
              <a:defRPr sz="1600"/>
            </a:lvl1pPr>
            <a:lvl2pPr marL="0" indent="0">
              <a:buNone/>
              <a:defRPr sz="1200"/>
            </a:lvl2pPr>
            <a:lvl3pPr marL="0" indent="0">
              <a:buNone/>
              <a:defRPr sz="1200"/>
            </a:lvl3pPr>
            <a:lvl4pPr marL="0" indent="0">
              <a:buNone/>
              <a:defRPr sz="1200"/>
            </a:lvl4pPr>
            <a:lvl5pPr marL="0" indent="0">
              <a:buNone/>
              <a:defRPr sz="1200"/>
            </a:lvl5pPr>
          </a:lstStyle>
          <a:p>
            <a:pPr lvl="0"/>
            <a:r>
              <a:rPr lang="en-US"/>
              <a:t>[Add Presenter name(s) / Department / Title]</a:t>
            </a:r>
          </a:p>
        </p:txBody>
      </p:sp>
      <p:sp>
        <p:nvSpPr>
          <p:cNvPr id="18" name="Text Placeholder 17">
            <a:extLst>
              <a:ext uri="{FF2B5EF4-FFF2-40B4-BE49-F238E27FC236}">
                <a16:creationId xmlns:a16="http://schemas.microsoft.com/office/drawing/2014/main" id="{2B20403D-A1B9-4FD9-A965-85BAD0B8C674}"/>
              </a:ext>
            </a:extLst>
          </p:cNvPr>
          <p:cNvSpPr>
            <a:spLocks noGrp="1"/>
          </p:cNvSpPr>
          <p:nvPr>
            <p:ph type="body" sz="quarter" idx="17" hasCustomPrompt="1"/>
          </p:nvPr>
        </p:nvSpPr>
        <p:spPr>
          <a:xfrm>
            <a:off x="575283" y="5556525"/>
            <a:ext cx="3035808" cy="214805"/>
          </a:xfrm>
        </p:spPr>
        <p:txBody>
          <a:bodyPr>
            <a:normAutofit/>
          </a:bodyPr>
          <a:lstStyle>
            <a:lvl1pPr marL="0" indent="0" algn="l">
              <a:buNone/>
              <a:defRPr sz="1200"/>
            </a:lvl1pPr>
            <a:lvl2pPr marL="0" indent="0">
              <a:buNone/>
              <a:defRPr/>
            </a:lvl2pPr>
            <a:lvl3pPr marL="0" indent="0">
              <a:buNone/>
              <a:defRPr/>
            </a:lvl3pPr>
            <a:lvl4pPr marL="0" indent="0">
              <a:buNone/>
              <a:defRPr/>
            </a:lvl4pPr>
            <a:lvl5pPr marL="0" indent="0">
              <a:buNone/>
              <a:defRPr/>
            </a:lvl5pPr>
          </a:lstStyle>
          <a:p>
            <a:pPr lvl="0"/>
            <a:r>
              <a:rPr lang="en-US"/>
              <a:t>[Insert date]</a:t>
            </a:r>
          </a:p>
        </p:txBody>
      </p:sp>
      <p:cxnSp>
        <p:nvCxnSpPr>
          <p:cNvPr id="13" name="Straight Connector 12">
            <a:extLst>
              <a:ext uri="{FF2B5EF4-FFF2-40B4-BE49-F238E27FC236}">
                <a16:creationId xmlns:a16="http://schemas.microsoft.com/office/drawing/2014/main" id="{893DEC7C-79A3-4144-A817-AE81708959B2}"/>
              </a:ext>
            </a:extLst>
          </p:cNvPr>
          <p:cNvCxnSpPr/>
          <p:nvPr userDrawn="1"/>
        </p:nvCxnSpPr>
        <p:spPr>
          <a:xfrm>
            <a:off x="-395621"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5CC483F-468B-416B-B6B1-6BE884C52047}"/>
              </a:ext>
            </a:extLst>
          </p:cNvPr>
          <p:cNvCxnSpPr/>
          <p:nvPr userDrawn="1"/>
        </p:nvCxnSpPr>
        <p:spPr>
          <a:xfrm>
            <a:off x="12192000"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86479E2-9DF3-4DEA-9C4D-CCAD42FF9CCA}"/>
              </a:ext>
            </a:extLst>
          </p:cNvPr>
          <p:cNvSpPr txBox="1"/>
          <p:nvPr userDrawn="1"/>
        </p:nvSpPr>
        <p:spPr>
          <a:xfrm>
            <a:off x="12287024" y="6093490"/>
            <a:ext cx="1236181" cy="142555"/>
          </a:xfrm>
          <a:prstGeom prst="rect">
            <a:avLst/>
          </a:prstGeom>
          <a:noFill/>
        </p:spPr>
        <p:txBody>
          <a:bodyPr wrap="square" lIns="0" tIns="0" rIns="0" bIns="0" rtlCol="0">
            <a:noAutofit/>
          </a:bodyPr>
          <a:lstStyle/>
          <a:p>
            <a:pPr algn="l"/>
            <a:r>
              <a:rPr lang="en-US" sz="700">
                <a:solidFill>
                  <a:schemeClr val="bg2">
                    <a:lumMod val="50000"/>
                  </a:schemeClr>
                </a:solidFill>
                <a:latin typeface="+mn-lt"/>
              </a:rPr>
              <a:t>No content below the line</a:t>
            </a:r>
          </a:p>
        </p:txBody>
      </p:sp>
      <p:sp>
        <p:nvSpPr>
          <p:cNvPr id="17" name="TextBox 16">
            <a:extLst>
              <a:ext uri="{FF2B5EF4-FFF2-40B4-BE49-F238E27FC236}">
                <a16:creationId xmlns:a16="http://schemas.microsoft.com/office/drawing/2014/main" id="{FB90B3E7-0C5B-48B3-8561-36F18D7CB2C6}"/>
              </a:ext>
            </a:extLst>
          </p:cNvPr>
          <p:cNvSpPr txBox="1"/>
          <p:nvPr userDrawn="1"/>
        </p:nvSpPr>
        <p:spPr>
          <a:xfrm>
            <a:off x="-1162279" y="6084781"/>
            <a:ext cx="1082336" cy="142555"/>
          </a:xfrm>
          <a:prstGeom prst="rect">
            <a:avLst/>
          </a:prstGeom>
          <a:noFill/>
        </p:spPr>
        <p:txBody>
          <a:bodyPr wrap="square" lIns="0" tIns="0" rIns="0" bIns="0" rtlCol="0">
            <a:noAutofit/>
          </a:bodyPr>
          <a:lstStyle/>
          <a:p>
            <a:pPr algn="r"/>
            <a:r>
              <a:rPr lang="en-US" sz="700">
                <a:solidFill>
                  <a:schemeClr val="bg2">
                    <a:lumMod val="50000"/>
                  </a:schemeClr>
                </a:solidFill>
                <a:latin typeface="+mn-lt"/>
              </a:rPr>
              <a:t>No content below the line</a:t>
            </a:r>
          </a:p>
        </p:txBody>
      </p:sp>
      <p:grpSp>
        <p:nvGrpSpPr>
          <p:cNvPr id="64" name="Group 63">
            <a:extLst>
              <a:ext uri="{FF2B5EF4-FFF2-40B4-BE49-F238E27FC236}">
                <a16:creationId xmlns:a16="http://schemas.microsoft.com/office/drawing/2014/main" id="{D5341EC9-B150-4429-843B-E5ADA3C39978}"/>
              </a:ext>
            </a:extLst>
          </p:cNvPr>
          <p:cNvGrpSpPr/>
          <p:nvPr userDrawn="1"/>
        </p:nvGrpSpPr>
        <p:grpSpPr>
          <a:xfrm>
            <a:off x="-1325" y="6871035"/>
            <a:ext cx="12192000" cy="143299"/>
            <a:chOff x="-1325" y="6871033"/>
            <a:chExt cx="12192000" cy="143299"/>
          </a:xfrm>
        </p:grpSpPr>
        <p:sp>
          <p:nvSpPr>
            <p:cNvPr id="65" name="Rectangle 64">
              <a:extLst>
                <a:ext uri="{FF2B5EF4-FFF2-40B4-BE49-F238E27FC236}">
                  <a16:creationId xmlns:a16="http://schemas.microsoft.com/office/drawing/2014/main" id="{96CDF022-0744-4164-952F-14D8303C4B39}"/>
                </a:ext>
              </a:extLst>
            </p:cNvPr>
            <p:cNvSpPr/>
            <p:nvPr userDrawn="1"/>
          </p:nvSpPr>
          <p:spPr>
            <a:xfrm>
              <a:off x="-1325" y="6871033"/>
              <a:ext cx="12192000" cy="143299"/>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r"/>
              <a:r>
                <a:rPr lang="en-US" sz="600" b="0" baseline="0">
                  <a:solidFill>
                    <a:srgbClr val="000000"/>
                  </a:solidFill>
                </a:rPr>
                <a:t>Default Footer text on all slides is “S&amp;P Global Commodity Insights” </a:t>
              </a:r>
              <a:r>
                <a:rPr lang="en-US" sz="600" b="1" baseline="0">
                  <a:solidFill>
                    <a:srgbClr val="000000"/>
                  </a:solidFill>
                </a:rPr>
                <a:t>– to change / remove use </a:t>
              </a:r>
              <a:r>
                <a:rPr lang="en-US" sz="600" baseline="0">
                  <a:solidFill>
                    <a:srgbClr val="000000"/>
                  </a:solidFill>
                </a:rPr>
                <a:t>Insert Tab </a:t>
              </a:r>
              <a:r>
                <a:rPr lang="en-US" sz="600" baseline="0">
                  <a:solidFill>
                    <a:srgbClr val="000000"/>
                  </a:solidFill>
                  <a:sym typeface="Wingdings 3" panose="05040102010807070707" pitchFamily="18" charset="2"/>
                </a:rPr>
                <a:t> Header &amp; Footer Enter / change text  Click Apply All. </a:t>
              </a:r>
              <a:endParaRPr lang="en-US" sz="600" baseline="0">
                <a:solidFill>
                  <a:srgbClr val="000000"/>
                </a:solidFill>
              </a:endParaRPr>
            </a:p>
          </p:txBody>
        </p:sp>
        <p:sp>
          <p:nvSpPr>
            <p:cNvPr id="66" name="Rectangle 65">
              <a:extLst>
                <a:ext uri="{FF2B5EF4-FFF2-40B4-BE49-F238E27FC236}">
                  <a16:creationId xmlns:a16="http://schemas.microsoft.com/office/drawing/2014/main" id="{CA96E9CE-9F89-4534-AFC1-85731F0664C8}"/>
                </a:ext>
              </a:extLst>
            </p:cNvPr>
            <p:cNvSpPr/>
            <p:nvPr userDrawn="1"/>
          </p:nvSpPr>
          <p:spPr>
            <a:xfrm>
              <a:off x="-1325" y="6871033"/>
              <a:ext cx="6477571" cy="143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600" b="0" baseline="0">
                  <a:solidFill>
                    <a:srgbClr val="000000"/>
                  </a:solidFill>
                </a:rPr>
                <a:t>Always copy slides into a new presentation using </a:t>
              </a:r>
              <a:r>
                <a:rPr lang="en-US" sz="600" b="1" baseline="0">
                  <a:solidFill>
                    <a:srgbClr val="000000"/>
                  </a:solidFill>
                </a:rPr>
                <a:t>Paste Options / Paste  Special </a:t>
              </a:r>
              <a:r>
                <a:rPr lang="en-US" sz="600" b="1" baseline="0">
                  <a:solidFill>
                    <a:srgbClr val="000000"/>
                  </a:solidFill>
                  <a:sym typeface="Wingdings 3" panose="05040102010807070707" pitchFamily="18" charset="2"/>
                </a:rPr>
                <a:t> Use Destination Theme</a:t>
              </a:r>
              <a:endParaRPr lang="en-US" sz="600" baseline="0">
                <a:solidFill>
                  <a:srgbClr val="000000"/>
                </a:solidFill>
              </a:endParaRPr>
            </a:p>
          </p:txBody>
        </p:sp>
      </p:grpSp>
      <p:sp>
        <p:nvSpPr>
          <p:cNvPr id="67" name="Rectangle 66">
            <a:extLst>
              <a:ext uri="{FF2B5EF4-FFF2-40B4-BE49-F238E27FC236}">
                <a16:creationId xmlns:a16="http://schemas.microsoft.com/office/drawing/2014/main" id="{3DBE3881-0D07-4998-9F92-92FB5C60BD44}"/>
              </a:ext>
            </a:extLst>
          </p:cNvPr>
          <p:cNvSpPr/>
          <p:nvPr userDrawn="1"/>
        </p:nvSpPr>
        <p:spPr>
          <a:xfrm>
            <a:off x="-1352482" y="-10546"/>
            <a:ext cx="1272540" cy="970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a:solidFill>
                <a:srgbClr val="000000"/>
              </a:solidFill>
            </a:endParaRPr>
          </a:p>
        </p:txBody>
      </p:sp>
      <p:sp>
        <p:nvSpPr>
          <p:cNvPr id="88" name="Rectangle 87">
            <a:extLst>
              <a:ext uri="{FF2B5EF4-FFF2-40B4-BE49-F238E27FC236}">
                <a16:creationId xmlns:a16="http://schemas.microsoft.com/office/drawing/2014/main" id="{99495E87-ABAD-4B57-9E98-7FFE41054BFA}"/>
              </a:ext>
            </a:extLst>
          </p:cNvPr>
          <p:cNvSpPr/>
          <p:nvPr userDrawn="1"/>
        </p:nvSpPr>
        <p:spPr>
          <a:xfrm>
            <a:off x="12257315" y="-10546"/>
            <a:ext cx="1272540" cy="970953"/>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a:solidFill>
                  <a:srgbClr val="000000"/>
                </a:solidFill>
              </a:rPr>
              <a:t>When adding colors, </a:t>
            </a:r>
            <a:r>
              <a:rPr lang="en-US" sz="800" b="1">
                <a:solidFill>
                  <a:srgbClr val="000000"/>
                </a:solidFill>
              </a:rPr>
              <a:t>don’t use the variants or the Standard Colors </a:t>
            </a:r>
            <a:r>
              <a:rPr lang="en-US" sz="800">
                <a:solidFill>
                  <a:srgbClr val="000000"/>
                </a:solidFill>
              </a:rPr>
              <a:t>of the Theme Colors. </a:t>
            </a:r>
          </a:p>
          <a:p>
            <a:pPr algn="l">
              <a:lnSpc>
                <a:spcPct val="90000"/>
              </a:lnSpc>
              <a:spcBef>
                <a:spcPts val="600"/>
              </a:spcBef>
            </a:pPr>
            <a:r>
              <a:rPr lang="en-US" sz="800">
                <a:solidFill>
                  <a:srgbClr val="000000"/>
                </a:solidFill>
              </a:rPr>
              <a:t>Only use the </a:t>
            </a:r>
            <a:r>
              <a:rPr lang="en-US" sz="800" b="1">
                <a:solidFill>
                  <a:srgbClr val="000000"/>
                </a:solidFill>
              </a:rPr>
              <a:t>Data Visualization colors </a:t>
            </a:r>
            <a:r>
              <a:rPr lang="en-US" sz="800">
                <a:solidFill>
                  <a:srgbClr val="000000"/>
                </a:solidFill>
              </a:rPr>
              <a:t>for charts. </a:t>
            </a:r>
          </a:p>
        </p:txBody>
      </p:sp>
      <p:grpSp>
        <p:nvGrpSpPr>
          <p:cNvPr id="89" name="Group 88">
            <a:extLst>
              <a:ext uri="{FF2B5EF4-FFF2-40B4-BE49-F238E27FC236}">
                <a16:creationId xmlns:a16="http://schemas.microsoft.com/office/drawing/2014/main" id="{684DBF18-21E3-4C4F-AB0B-B7C6C9A45784}"/>
              </a:ext>
            </a:extLst>
          </p:cNvPr>
          <p:cNvGrpSpPr/>
          <p:nvPr userDrawn="1"/>
        </p:nvGrpSpPr>
        <p:grpSpPr>
          <a:xfrm>
            <a:off x="12257315" y="1051487"/>
            <a:ext cx="1272540" cy="3085386"/>
            <a:chOff x="12257314" y="1051487"/>
            <a:chExt cx="1272540" cy="3085386"/>
          </a:xfrm>
        </p:grpSpPr>
        <p:sp>
          <p:nvSpPr>
            <p:cNvPr id="90" name="Rectangle 89">
              <a:extLst>
                <a:ext uri="{FF2B5EF4-FFF2-40B4-BE49-F238E27FC236}">
                  <a16:creationId xmlns:a16="http://schemas.microsoft.com/office/drawing/2014/main" id="{45ECE3A5-3B8A-4832-80BC-DD14F41F7732}"/>
                </a:ext>
              </a:extLst>
            </p:cNvPr>
            <p:cNvSpPr/>
            <p:nvPr userDrawn="1"/>
          </p:nvSpPr>
          <p:spPr>
            <a:xfrm>
              <a:off x="12257314" y="1051487"/>
              <a:ext cx="1272540" cy="3085386"/>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a:solidFill>
                  <a:schemeClr val="tx1"/>
                </a:solidFill>
              </a:endParaRPr>
            </a:p>
          </p:txBody>
        </p:sp>
        <p:sp>
          <p:nvSpPr>
            <p:cNvPr id="91" name="TextBox 90">
              <a:extLst>
                <a:ext uri="{FF2B5EF4-FFF2-40B4-BE49-F238E27FC236}">
                  <a16:creationId xmlns:a16="http://schemas.microsoft.com/office/drawing/2014/main" id="{E7117544-529D-4E7F-BCCB-C875394B3B95}"/>
                </a:ext>
              </a:extLst>
            </p:cNvPr>
            <p:cNvSpPr txBox="1"/>
            <p:nvPr userDrawn="1"/>
          </p:nvSpPr>
          <p:spPr>
            <a:xfrm>
              <a:off x="12494753" y="3360230"/>
              <a:ext cx="841983" cy="290849"/>
            </a:xfrm>
            <a:prstGeom prst="rect">
              <a:avLst/>
            </a:prstGeom>
            <a:noFill/>
          </p:spPr>
          <p:txBody>
            <a:bodyPr wrap="square" lIns="0" tIns="0" rIns="0" bIns="0" rtlCol="0">
              <a:spAutoFit/>
            </a:bodyPr>
            <a:lstStyle/>
            <a:p>
              <a:pPr algn="l">
                <a:lnSpc>
                  <a:spcPct val="90000"/>
                </a:lnSpc>
              </a:pPr>
              <a:r>
                <a:rPr lang="en-US" sz="700" b="1">
                  <a:solidFill>
                    <a:srgbClr val="000000"/>
                  </a:solidFill>
                </a:rPr>
                <a:t>Data Visualization colors in correct order. </a:t>
              </a:r>
            </a:p>
          </p:txBody>
        </p:sp>
        <p:sp>
          <p:nvSpPr>
            <p:cNvPr id="92" name="Freeform: Shape 91">
              <a:extLst>
                <a:ext uri="{FF2B5EF4-FFF2-40B4-BE49-F238E27FC236}">
                  <a16:creationId xmlns:a16="http://schemas.microsoft.com/office/drawing/2014/main" id="{FC72210F-12D9-4693-86C8-71981AD5C4B3}"/>
                </a:ext>
              </a:extLst>
            </p:cNvPr>
            <p:cNvSpPr/>
            <p:nvPr userDrawn="1"/>
          </p:nvSpPr>
          <p:spPr>
            <a:xfrm>
              <a:off x="12292693" y="2388620"/>
              <a:ext cx="166007" cy="10126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3" name="TextBox 92">
              <a:extLst>
                <a:ext uri="{FF2B5EF4-FFF2-40B4-BE49-F238E27FC236}">
                  <a16:creationId xmlns:a16="http://schemas.microsoft.com/office/drawing/2014/main" id="{9194E8DB-D0FB-4E20-94B6-138504DD9A0E}"/>
                </a:ext>
              </a:extLst>
            </p:cNvPr>
            <p:cNvSpPr txBox="1"/>
            <p:nvPr userDrawn="1"/>
          </p:nvSpPr>
          <p:spPr>
            <a:xfrm>
              <a:off x="12386053" y="1119751"/>
              <a:ext cx="1038123" cy="96950"/>
            </a:xfrm>
            <a:prstGeom prst="rect">
              <a:avLst/>
            </a:prstGeom>
            <a:noFill/>
          </p:spPr>
          <p:txBody>
            <a:bodyPr wrap="square" lIns="0" tIns="0" rIns="0" bIns="0" rtlCol="0">
              <a:spAutoFit/>
            </a:bodyPr>
            <a:lstStyle/>
            <a:p>
              <a:pPr algn="l">
                <a:lnSpc>
                  <a:spcPct val="90000"/>
                </a:lnSpc>
              </a:pPr>
              <a:r>
                <a:rPr lang="en-US" sz="700" b="1">
                  <a:solidFill>
                    <a:srgbClr val="000000"/>
                  </a:solidFill>
                </a:rPr>
                <a:t>Primary Brand Colors</a:t>
              </a:r>
              <a:endParaRPr lang="en-US" sz="700">
                <a:solidFill>
                  <a:srgbClr val="000000"/>
                </a:solidFill>
              </a:endParaRPr>
            </a:p>
          </p:txBody>
        </p:sp>
        <p:sp>
          <p:nvSpPr>
            <p:cNvPr id="94" name="Freeform: Shape 93">
              <a:extLst>
                <a:ext uri="{FF2B5EF4-FFF2-40B4-BE49-F238E27FC236}">
                  <a16:creationId xmlns:a16="http://schemas.microsoft.com/office/drawing/2014/main" id="{2BE48F46-090C-44D4-AF94-1D5F8F2B569A}"/>
                </a:ext>
              </a:extLst>
            </p:cNvPr>
            <p:cNvSpPr/>
            <p:nvPr userDrawn="1"/>
          </p:nvSpPr>
          <p:spPr>
            <a:xfrm flipH="1" flipV="1">
              <a:off x="13337378" y="1169084"/>
              <a:ext cx="130289" cy="364835"/>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30289" h="579664">
                  <a:moveTo>
                    <a:pt x="95250" y="0"/>
                  </a:moveTo>
                  <a:lnTo>
                    <a:pt x="0" y="0"/>
                  </a:lnTo>
                  <a:lnTo>
                    <a:pt x="0" y="579664"/>
                  </a:lnTo>
                  <a:lnTo>
                    <a:pt x="130289"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5" name="Freeform: Shape 94">
              <a:extLst>
                <a:ext uri="{FF2B5EF4-FFF2-40B4-BE49-F238E27FC236}">
                  <a16:creationId xmlns:a16="http://schemas.microsoft.com/office/drawing/2014/main" id="{1E080D52-6AE6-4675-81F8-07C78B9F8D03}"/>
                </a:ext>
              </a:extLst>
            </p:cNvPr>
            <p:cNvSpPr/>
            <p:nvPr userDrawn="1"/>
          </p:nvSpPr>
          <p:spPr>
            <a:xfrm flipH="1">
              <a:off x="13304700" y="2605092"/>
              <a:ext cx="166007" cy="1168992"/>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6" name="TextBox 95">
              <a:extLst>
                <a:ext uri="{FF2B5EF4-FFF2-40B4-BE49-F238E27FC236}">
                  <a16:creationId xmlns:a16="http://schemas.microsoft.com/office/drawing/2014/main" id="{CF09E73A-FE20-4BD9-8D66-AF94023D782A}"/>
                </a:ext>
              </a:extLst>
            </p:cNvPr>
            <p:cNvSpPr txBox="1"/>
            <p:nvPr userDrawn="1"/>
          </p:nvSpPr>
          <p:spPr>
            <a:xfrm>
              <a:off x="12494753" y="3709681"/>
              <a:ext cx="841983" cy="290849"/>
            </a:xfrm>
            <a:prstGeom prst="rect">
              <a:avLst/>
            </a:prstGeom>
            <a:noFill/>
          </p:spPr>
          <p:txBody>
            <a:bodyPr wrap="square" lIns="0" tIns="0" rIns="0" bIns="0" rtlCol="0">
              <a:spAutoFit/>
            </a:bodyPr>
            <a:lstStyle/>
            <a:p>
              <a:pPr algn="l">
                <a:lnSpc>
                  <a:spcPct val="90000"/>
                </a:lnSpc>
              </a:pPr>
              <a:r>
                <a:rPr lang="en-US" sz="700" b="1">
                  <a:solidFill>
                    <a:srgbClr val="000000"/>
                  </a:solidFill>
                </a:rPr>
                <a:t>Lighter / Darker versions for Data Visualizations only. </a:t>
              </a:r>
            </a:p>
          </p:txBody>
        </p:sp>
        <p:pic>
          <p:nvPicPr>
            <p:cNvPr id="97" name="Picture 96">
              <a:extLst>
                <a:ext uri="{FF2B5EF4-FFF2-40B4-BE49-F238E27FC236}">
                  <a16:creationId xmlns:a16="http://schemas.microsoft.com/office/drawing/2014/main" id="{4BFA87CA-E109-4FF2-B172-A94DFB268EF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2343753" y="1289200"/>
              <a:ext cx="1097249" cy="2017719"/>
            </a:xfrm>
            <a:prstGeom prst="rect">
              <a:avLst/>
            </a:prstGeom>
          </p:spPr>
        </p:pic>
        <p:sp>
          <p:nvSpPr>
            <p:cNvPr id="98" name="Rectangle 97">
              <a:extLst>
                <a:ext uri="{FF2B5EF4-FFF2-40B4-BE49-F238E27FC236}">
                  <a16:creationId xmlns:a16="http://schemas.microsoft.com/office/drawing/2014/main" id="{F4E24E0B-A12A-45D9-AB57-5A590D3ECCA3}"/>
                </a:ext>
              </a:extLst>
            </p:cNvPr>
            <p:cNvSpPr/>
            <p:nvPr userDrawn="1"/>
          </p:nvSpPr>
          <p:spPr>
            <a:xfrm>
              <a:off x="12353371" y="1616205"/>
              <a:ext cx="1074126"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a:solidFill>
                    <a:srgbClr val="000000"/>
                  </a:solidFill>
                </a:rPr>
                <a:t>Do not use these variants!</a:t>
              </a:r>
            </a:p>
          </p:txBody>
        </p:sp>
        <p:sp>
          <p:nvSpPr>
            <p:cNvPr id="99" name="Rectangle 98">
              <a:extLst>
                <a:ext uri="{FF2B5EF4-FFF2-40B4-BE49-F238E27FC236}">
                  <a16:creationId xmlns:a16="http://schemas.microsoft.com/office/drawing/2014/main" id="{8C6B9DFE-14A1-4340-BB78-3196C843359E}"/>
                </a:ext>
              </a:extLst>
            </p:cNvPr>
            <p:cNvSpPr/>
            <p:nvPr userDrawn="1"/>
          </p:nvSpPr>
          <p:spPr>
            <a:xfrm>
              <a:off x="12357206" y="2338634"/>
              <a:ext cx="1074370"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100" name="Rectangle 99">
              <a:extLst>
                <a:ext uri="{FF2B5EF4-FFF2-40B4-BE49-F238E27FC236}">
                  <a16:creationId xmlns:a16="http://schemas.microsoft.com/office/drawing/2014/main" id="{8CC2D451-C22A-4F2F-A874-38E8B2E8584E}"/>
                </a:ext>
              </a:extLst>
            </p:cNvPr>
            <p:cNvSpPr/>
            <p:nvPr userDrawn="1"/>
          </p:nvSpPr>
          <p:spPr>
            <a:xfrm>
              <a:off x="12781010" y="1481846"/>
              <a:ext cx="644483"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101" name="Rectangle 100">
              <a:extLst>
                <a:ext uri="{FF2B5EF4-FFF2-40B4-BE49-F238E27FC236}">
                  <a16:creationId xmlns:a16="http://schemas.microsoft.com/office/drawing/2014/main" id="{70732C7C-6967-40E4-BE40-9323AEB729E9}"/>
                </a:ext>
              </a:extLst>
            </p:cNvPr>
            <p:cNvSpPr/>
            <p:nvPr userDrawn="1"/>
          </p:nvSpPr>
          <p:spPr>
            <a:xfrm>
              <a:off x="12357206" y="2449369"/>
              <a:ext cx="1074370" cy="427471"/>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grpSp>
          <p:nvGrpSpPr>
            <p:cNvPr id="102" name="Group 101">
              <a:extLst>
                <a:ext uri="{FF2B5EF4-FFF2-40B4-BE49-F238E27FC236}">
                  <a16:creationId xmlns:a16="http://schemas.microsoft.com/office/drawing/2014/main" id="{240FC81C-279B-4512-8F30-1779A524F352}"/>
                </a:ext>
              </a:extLst>
            </p:cNvPr>
            <p:cNvGrpSpPr/>
            <p:nvPr userDrawn="1"/>
          </p:nvGrpSpPr>
          <p:grpSpPr>
            <a:xfrm>
              <a:off x="12364752" y="2345932"/>
              <a:ext cx="1055431" cy="88186"/>
              <a:chOff x="914335" y="6913770"/>
              <a:chExt cx="1109884" cy="100584"/>
            </a:xfrm>
            <a:noFill/>
          </p:grpSpPr>
          <p:sp>
            <p:nvSpPr>
              <p:cNvPr id="113" name="Rectangle 112">
                <a:extLst>
                  <a:ext uri="{FF2B5EF4-FFF2-40B4-BE49-F238E27FC236}">
                    <a16:creationId xmlns:a16="http://schemas.microsoft.com/office/drawing/2014/main" id="{4ABABA4F-6CE0-44E9-9200-51BC5DA549DF}"/>
                  </a:ext>
                </a:extLst>
              </p:cNvPr>
              <p:cNvSpPr/>
              <p:nvPr/>
            </p:nvSpPr>
            <p:spPr>
              <a:xfrm>
                <a:off x="9143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1</a:t>
                </a:r>
              </a:p>
            </p:txBody>
          </p:sp>
          <p:sp>
            <p:nvSpPr>
              <p:cNvPr id="114" name="Rectangle 113">
                <a:extLst>
                  <a:ext uri="{FF2B5EF4-FFF2-40B4-BE49-F238E27FC236}">
                    <a16:creationId xmlns:a16="http://schemas.microsoft.com/office/drawing/2014/main" id="{59B5C93E-3932-4419-8454-5E4AAD910B48}"/>
                  </a:ext>
                </a:extLst>
              </p:cNvPr>
              <p:cNvSpPr/>
              <p:nvPr/>
            </p:nvSpPr>
            <p:spPr>
              <a:xfrm>
                <a:off x="113862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3</a:t>
                </a:r>
              </a:p>
            </p:txBody>
          </p:sp>
          <p:sp>
            <p:nvSpPr>
              <p:cNvPr id="115" name="Rectangle 114">
                <a:extLst>
                  <a:ext uri="{FF2B5EF4-FFF2-40B4-BE49-F238E27FC236}">
                    <a16:creationId xmlns:a16="http://schemas.microsoft.com/office/drawing/2014/main" id="{77597AE8-74B5-4588-B09F-4788D6F4E8D3}"/>
                  </a:ext>
                </a:extLst>
              </p:cNvPr>
              <p:cNvSpPr/>
              <p:nvPr/>
            </p:nvSpPr>
            <p:spPr>
              <a:xfrm>
                <a:off x="1026479"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2</a:t>
                </a:r>
              </a:p>
            </p:txBody>
          </p:sp>
          <p:sp>
            <p:nvSpPr>
              <p:cNvPr id="116" name="Rectangle 115">
                <a:extLst>
                  <a:ext uri="{FF2B5EF4-FFF2-40B4-BE49-F238E27FC236}">
                    <a16:creationId xmlns:a16="http://schemas.microsoft.com/office/drawing/2014/main" id="{37FB415E-DCDC-4000-9766-9DD3CB938835}"/>
                  </a:ext>
                </a:extLst>
              </p:cNvPr>
              <p:cNvSpPr/>
              <p:nvPr/>
            </p:nvSpPr>
            <p:spPr>
              <a:xfrm>
                <a:off x="1250766"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nl-NL" sz="400" b="1" i="0" u="none" strike="noStrike" kern="0" cap="none" spc="0" normalizeH="0" baseline="0" noProof="0">
                    <a:ln>
                      <a:noFill/>
                    </a:ln>
                    <a:solidFill>
                      <a:srgbClr val="FFFFFF"/>
                    </a:solidFill>
                    <a:effectLst/>
                    <a:uLnTx/>
                    <a:uFillTx/>
                    <a:latin typeface="+mn-lt"/>
                    <a:cs typeface="Arial"/>
                  </a:rPr>
                  <a:t>4</a:t>
                </a:r>
              </a:p>
            </p:txBody>
          </p:sp>
          <p:sp>
            <p:nvSpPr>
              <p:cNvPr id="117" name="Rectangle 116">
                <a:extLst>
                  <a:ext uri="{FF2B5EF4-FFF2-40B4-BE49-F238E27FC236}">
                    <a16:creationId xmlns:a16="http://schemas.microsoft.com/office/drawing/2014/main" id="{4C33F656-4167-4CE1-9AD4-40C37E056BED}"/>
                  </a:ext>
                </a:extLst>
              </p:cNvPr>
              <p:cNvSpPr/>
              <p:nvPr/>
            </p:nvSpPr>
            <p:spPr>
              <a:xfrm>
                <a:off x="1362910"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5</a:t>
                </a:r>
              </a:p>
            </p:txBody>
          </p:sp>
          <p:sp>
            <p:nvSpPr>
              <p:cNvPr id="118" name="Rectangle 117">
                <a:extLst>
                  <a:ext uri="{FF2B5EF4-FFF2-40B4-BE49-F238E27FC236}">
                    <a16:creationId xmlns:a16="http://schemas.microsoft.com/office/drawing/2014/main" id="{595083B2-9F83-4528-AAF4-7C52D9AB1A02}"/>
                  </a:ext>
                </a:extLst>
              </p:cNvPr>
              <p:cNvSpPr/>
              <p:nvPr/>
            </p:nvSpPr>
            <p:spPr>
              <a:xfrm>
                <a:off x="1475053"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6</a:t>
                </a:r>
              </a:p>
            </p:txBody>
          </p:sp>
          <p:sp>
            <p:nvSpPr>
              <p:cNvPr id="119" name="Rectangle 118">
                <a:extLst>
                  <a:ext uri="{FF2B5EF4-FFF2-40B4-BE49-F238E27FC236}">
                    <a16:creationId xmlns:a16="http://schemas.microsoft.com/office/drawing/2014/main" id="{29CD0836-52F9-45C7-A86A-35B4377EDBED}"/>
                  </a:ext>
                </a:extLst>
              </p:cNvPr>
              <p:cNvSpPr/>
              <p:nvPr/>
            </p:nvSpPr>
            <p:spPr>
              <a:xfrm>
                <a:off x="1587197"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7</a:t>
                </a:r>
              </a:p>
            </p:txBody>
          </p:sp>
          <p:sp>
            <p:nvSpPr>
              <p:cNvPr id="120" name="Rectangle 119">
                <a:extLst>
                  <a:ext uri="{FF2B5EF4-FFF2-40B4-BE49-F238E27FC236}">
                    <a16:creationId xmlns:a16="http://schemas.microsoft.com/office/drawing/2014/main" id="{7A459AE0-8F2C-4633-8532-C0FA80DAE3F7}"/>
                  </a:ext>
                </a:extLst>
              </p:cNvPr>
              <p:cNvSpPr/>
              <p:nvPr/>
            </p:nvSpPr>
            <p:spPr>
              <a:xfrm>
                <a:off x="169934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8</a:t>
                </a:r>
              </a:p>
            </p:txBody>
          </p:sp>
          <p:sp>
            <p:nvSpPr>
              <p:cNvPr id="121" name="Rectangle 120">
                <a:extLst>
                  <a:ext uri="{FF2B5EF4-FFF2-40B4-BE49-F238E27FC236}">
                    <a16:creationId xmlns:a16="http://schemas.microsoft.com/office/drawing/2014/main" id="{17517B6F-D41A-4486-86DF-B5F390A8867E}"/>
                  </a:ext>
                </a:extLst>
              </p:cNvPr>
              <p:cNvSpPr/>
              <p:nvPr/>
            </p:nvSpPr>
            <p:spPr>
              <a:xfrm>
                <a:off x="1811488"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pt-BR" sz="400" b="1" i="0" u="none" strike="noStrike" kern="0" cap="none" spc="0" normalizeH="0" baseline="0" noProof="0">
                    <a:ln>
                      <a:noFill/>
                    </a:ln>
                    <a:solidFill>
                      <a:srgbClr val="FFFFFF"/>
                    </a:solidFill>
                    <a:effectLst/>
                    <a:uLnTx/>
                    <a:uFillTx/>
                    <a:latin typeface="+mn-lt"/>
                    <a:cs typeface="Arial"/>
                  </a:rPr>
                  <a:t>9</a:t>
                </a:r>
              </a:p>
            </p:txBody>
          </p:sp>
          <p:sp>
            <p:nvSpPr>
              <p:cNvPr id="122" name="Rectangle 121">
                <a:extLst>
                  <a:ext uri="{FF2B5EF4-FFF2-40B4-BE49-F238E27FC236}">
                    <a16:creationId xmlns:a16="http://schemas.microsoft.com/office/drawing/2014/main" id="{30AB530F-89EA-4891-9BC0-9BBE24D501AB}"/>
                  </a:ext>
                </a:extLst>
              </p:cNvPr>
              <p:cNvSpPr/>
              <p:nvPr/>
            </p:nvSpPr>
            <p:spPr>
              <a:xfrm>
                <a:off x="19236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10</a:t>
                </a:r>
              </a:p>
            </p:txBody>
          </p:sp>
        </p:grpSp>
        <p:pic>
          <p:nvPicPr>
            <p:cNvPr id="103" name="Graphic 102" descr="Close with solid fill">
              <a:extLst>
                <a:ext uri="{FF2B5EF4-FFF2-40B4-BE49-F238E27FC236}">
                  <a16:creationId xmlns:a16="http://schemas.microsoft.com/office/drawing/2014/main" id="{A61EE766-DA8C-4B11-B636-64641A0CC10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359990" y="3132474"/>
              <a:ext cx="100919" cy="100919"/>
            </a:xfrm>
            <a:prstGeom prst="rect">
              <a:avLst/>
            </a:prstGeom>
          </p:spPr>
        </p:pic>
        <p:pic>
          <p:nvPicPr>
            <p:cNvPr id="104" name="Graphic 103" descr="Close with solid fill">
              <a:extLst>
                <a:ext uri="{FF2B5EF4-FFF2-40B4-BE49-F238E27FC236}">
                  <a16:creationId xmlns:a16="http://schemas.microsoft.com/office/drawing/2014/main" id="{4C1BEF7C-C7AE-4C02-97F1-E131B947CBD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468758" y="3132474"/>
              <a:ext cx="100919" cy="100919"/>
            </a:xfrm>
            <a:prstGeom prst="rect">
              <a:avLst/>
            </a:prstGeom>
          </p:spPr>
        </p:pic>
        <p:pic>
          <p:nvPicPr>
            <p:cNvPr id="105" name="Graphic 104" descr="Close with solid fill">
              <a:extLst>
                <a:ext uri="{FF2B5EF4-FFF2-40B4-BE49-F238E27FC236}">
                  <a16:creationId xmlns:a16="http://schemas.microsoft.com/office/drawing/2014/main" id="{1A20D4E3-61B3-4659-9F45-75626327B7A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572765" y="3132473"/>
              <a:ext cx="100919" cy="100919"/>
            </a:xfrm>
            <a:prstGeom prst="rect">
              <a:avLst/>
            </a:prstGeom>
          </p:spPr>
        </p:pic>
        <p:pic>
          <p:nvPicPr>
            <p:cNvPr id="106" name="Graphic 105" descr="Close with solid fill">
              <a:extLst>
                <a:ext uri="{FF2B5EF4-FFF2-40B4-BE49-F238E27FC236}">
                  <a16:creationId xmlns:a16="http://schemas.microsoft.com/office/drawing/2014/main" id="{9FDF2732-D7CB-4658-91CC-5A77D23DA1A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79153" y="3132472"/>
              <a:ext cx="100919" cy="100919"/>
            </a:xfrm>
            <a:prstGeom prst="rect">
              <a:avLst/>
            </a:prstGeom>
          </p:spPr>
        </p:pic>
        <p:pic>
          <p:nvPicPr>
            <p:cNvPr id="107" name="Graphic 106" descr="Close with solid fill">
              <a:extLst>
                <a:ext uri="{FF2B5EF4-FFF2-40B4-BE49-F238E27FC236}">
                  <a16:creationId xmlns:a16="http://schemas.microsoft.com/office/drawing/2014/main" id="{9B7BDC60-1EF5-4806-9A77-5052A2D4641D}"/>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785541" y="3132471"/>
              <a:ext cx="100919" cy="100919"/>
            </a:xfrm>
            <a:prstGeom prst="rect">
              <a:avLst/>
            </a:prstGeom>
          </p:spPr>
        </p:pic>
        <p:pic>
          <p:nvPicPr>
            <p:cNvPr id="108" name="Graphic 107" descr="Close with solid fill">
              <a:extLst>
                <a:ext uri="{FF2B5EF4-FFF2-40B4-BE49-F238E27FC236}">
                  <a16:creationId xmlns:a16="http://schemas.microsoft.com/office/drawing/2014/main" id="{9DEE8FC4-A0D7-4AF1-A9B7-727B71FB0548}"/>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891929" y="3132470"/>
              <a:ext cx="100919" cy="100919"/>
            </a:xfrm>
            <a:prstGeom prst="rect">
              <a:avLst/>
            </a:prstGeom>
          </p:spPr>
        </p:pic>
        <p:pic>
          <p:nvPicPr>
            <p:cNvPr id="109" name="Graphic 108" descr="Close with solid fill">
              <a:extLst>
                <a:ext uri="{FF2B5EF4-FFF2-40B4-BE49-F238E27FC236}">
                  <a16:creationId xmlns:a16="http://schemas.microsoft.com/office/drawing/2014/main" id="{AE6731F5-4F2A-4BA6-86DB-F95709DC6B8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998317" y="3132469"/>
              <a:ext cx="100919" cy="100919"/>
            </a:xfrm>
            <a:prstGeom prst="rect">
              <a:avLst/>
            </a:prstGeom>
          </p:spPr>
        </p:pic>
        <p:pic>
          <p:nvPicPr>
            <p:cNvPr id="110" name="Graphic 109" descr="Close with solid fill">
              <a:extLst>
                <a:ext uri="{FF2B5EF4-FFF2-40B4-BE49-F238E27FC236}">
                  <a16:creationId xmlns:a16="http://schemas.microsoft.com/office/drawing/2014/main" id="{2F9778D0-206E-4FC0-B0E0-D32FE96569C4}"/>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104705" y="3132468"/>
              <a:ext cx="100919" cy="100919"/>
            </a:xfrm>
            <a:prstGeom prst="rect">
              <a:avLst/>
            </a:prstGeom>
          </p:spPr>
        </p:pic>
        <p:pic>
          <p:nvPicPr>
            <p:cNvPr id="111" name="Graphic 110" descr="Close with solid fill">
              <a:extLst>
                <a:ext uri="{FF2B5EF4-FFF2-40B4-BE49-F238E27FC236}">
                  <a16:creationId xmlns:a16="http://schemas.microsoft.com/office/drawing/2014/main" id="{DFA1B4CD-0D95-4FFC-BA36-3823DEC95F5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211093" y="3132467"/>
              <a:ext cx="100919" cy="100919"/>
            </a:xfrm>
            <a:prstGeom prst="rect">
              <a:avLst/>
            </a:prstGeom>
          </p:spPr>
        </p:pic>
        <p:pic>
          <p:nvPicPr>
            <p:cNvPr id="112" name="Graphic 111" descr="Close with solid fill">
              <a:extLst>
                <a:ext uri="{FF2B5EF4-FFF2-40B4-BE49-F238E27FC236}">
                  <a16:creationId xmlns:a16="http://schemas.microsoft.com/office/drawing/2014/main" id="{453B95BB-E6EC-4FF5-8BB9-6857193EAE9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317481" y="3132466"/>
              <a:ext cx="100919" cy="100919"/>
            </a:xfrm>
            <a:prstGeom prst="rect">
              <a:avLst/>
            </a:prstGeom>
          </p:spPr>
        </p:pic>
      </p:grpSp>
      <p:sp>
        <p:nvSpPr>
          <p:cNvPr id="3" name="Date Placeholder 2">
            <a:extLst>
              <a:ext uri="{FF2B5EF4-FFF2-40B4-BE49-F238E27FC236}">
                <a16:creationId xmlns:a16="http://schemas.microsoft.com/office/drawing/2014/main" id="{2F4B2B6F-489A-487A-B10A-F4D2464CA129}"/>
              </a:ext>
            </a:extLst>
          </p:cNvPr>
          <p:cNvSpPr>
            <a:spLocks noGrp="1"/>
          </p:cNvSpPr>
          <p:nvPr>
            <p:ph type="dt" sz="half" idx="18"/>
          </p:nvPr>
        </p:nvSpPr>
        <p:spPr>
          <a:xfrm>
            <a:off x="-91859" y="6899830"/>
            <a:ext cx="54864" cy="54864"/>
          </a:xfrm>
        </p:spPr>
        <p:txBody>
          <a:bodyPr/>
          <a:lstStyle>
            <a:lvl1pPr>
              <a:defRPr sz="133">
                <a:noFill/>
              </a:defRPr>
            </a:lvl1pPr>
          </a:lstStyle>
          <a:p>
            <a:fld id="{D90E6A65-6807-4000-A30D-2236D54DF34C}" type="datetime4">
              <a:rPr lang="en-US" smtClean="0"/>
              <a:t>September 27, 2024</a:t>
            </a:fld>
            <a:endParaRPr lang="en-US"/>
          </a:p>
        </p:txBody>
      </p:sp>
      <p:sp>
        <p:nvSpPr>
          <p:cNvPr id="4" name="Footer Placeholder 3">
            <a:extLst>
              <a:ext uri="{FF2B5EF4-FFF2-40B4-BE49-F238E27FC236}">
                <a16:creationId xmlns:a16="http://schemas.microsoft.com/office/drawing/2014/main" id="{3CA42B13-DC57-419A-8756-4F81A1EDB959}"/>
              </a:ext>
            </a:extLst>
          </p:cNvPr>
          <p:cNvSpPr>
            <a:spLocks noGrp="1"/>
          </p:cNvSpPr>
          <p:nvPr>
            <p:ph type="ftr" sz="quarter" idx="19"/>
          </p:nvPr>
        </p:nvSpPr>
        <p:spPr/>
        <p:txBody>
          <a:bodyPr/>
          <a:lstStyle/>
          <a:p>
            <a:r>
              <a:rPr lang="en-US"/>
              <a:t>S&amp;P Global Commodity Insights</a:t>
            </a:r>
          </a:p>
        </p:txBody>
      </p:sp>
      <p:sp>
        <p:nvSpPr>
          <p:cNvPr id="5" name="Slide Number Placeholder 4">
            <a:extLst>
              <a:ext uri="{FF2B5EF4-FFF2-40B4-BE49-F238E27FC236}">
                <a16:creationId xmlns:a16="http://schemas.microsoft.com/office/drawing/2014/main" id="{29F1D4C7-82F0-4511-A668-F8E8F1C0D502}"/>
              </a:ext>
            </a:extLst>
          </p:cNvPr>
          <p:cNvSpPr>
            <a:spLocks noGrp="1"/>
          </p:cNvSpPr>
          <p:nvPr>
            <p:ph type="sldNum" sz="quarter" idx="20"/>
          </p:nvPr>
        </p:nvSpPr>
        <p:spPr>
          <a:xfrm>
            <a:off x="12207900" y="6875928"/>
            <a:ext cx="54864" cy="54864"/>
          </a:xfrm>
        </p:spPr>
        <p:txBody>
          <a:bodyPr/>
          <a:lstStyle>
            <a:lvl1pPr>
              <a:defRPr sz="133">
                <a:noFill/>
              </a:defRPr>
            </a:lvl1pPr>
          </a:lstStyle>
          <a:p>
            <a:fld id="{5CFA18E4-D58E-4B28-B105-28D9665A8EBC}" type="slidenum">
              <a:rPr lang="en-US" smtClean="0"/>
              <a:pPr/>
              <a:t>‹#›</a:t>
            </a:fld>
            <a:endParaRPr lang="en-US"/>
          </a:p>
        </p:txBody>
      </p:sp>
      <p:pic>
        <p:nvPicPr>
          <p:cNvPr id="23" name="Picture 22" descr="Text&#10;&#10;Description automatically generated">
            <a:extLst>
              <a:ext uri="{FF2B5EF4-FFF2-40B4-BE49-F238E27FC236}">
                <a16:creationId xmlns:a16="http://schemas.microsoft.com/office/drawing/2014/main" id="{46824754-EEF4-EC0C-54BF-F20941843D0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94332" y="301993"/>
            <a:ext cx="2037600" cy="1029092"/>
          </a:xfrm>
          <a:prstGeom prst="rect">
            <a:avLst/>
          </a:prstGeom>
        </p:spPr>
      </p:pic>
    </p:spTree>
    <p:extLst>
      <p:ext uri="{BB962C8B-B14F-4D97-AF65-F5344CB8AC3E}">
        <p14:creationId xmlns:p14="http://schemas.microsoft.com/office/powerpoint/2010/main" val="285376478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232" userDrawn="1">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itle Blank Red">
    <p:bg>
      <p:bgPr>
        <a:solidFill>
          <a:schemeClr val="accent1"/>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6EB64E27-0618-4E65-8CB4-FCD7F4351DF3}"/>
              </a:ext>
            </a:extLst>
          </p:cNvPr>
          <p:cNvGrpSpPr/>
          <p:nvPr userDrawn="1"/>
        </p:nvGrpSpPr>
        <p:grpSpPr>
          <a:xfrm>
            <a:off x="12192996" y="647702"/>
            <a:ext cx="139664" cy="5046663"/>
            <a:chOff x="12192996" y="647700"/>
            <a:chExt cx="139664" cy="5046663"/>
          </a:xfrm>
        </p:grpSpPr>
        <p:cxnSp>
          <p:nvCxnSpPr>
            <p:cNvPr id="73" name="Straight Connector 72">
              <a:extLst>
                <a:ext uri="{FF2B5EF4-FFF2-40B4-BE49-F238E27FC236}">
                  <a16:creationId xmlns:a16="http://schemas.microsoft.com/office/drawing/2014/main" id="{5DEA62B0-2835-4EDE-8B75-2FB85E7666BC}"/>
                </a:ext>
              </a:extLst>
            </p:cNvPr>
            <p:cNvCxnSpPr/>
            <p:nvPr userDrawn="1"/>
          </p:nvCxnSpPr>
          <p:spPr>
            <a:xfrm>
              <a:off x="12192996"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4" name="Group 73">
              <a:extLst>
                <a:ext uri="{FF2B5EF4-FFF2-40B4-BE49-F238E27FC236}">
                  <a16:creationId xmlns:a16="http://schemas.microsoft.com/office/drawing/2014/main" id="{8C1FC8A2-36B3-400F-A042-75077492A9BF}"/>
                </a:ext>
              </a:extLst>
            </p:cNvPr>
            <p:cNvGrpSpPr/>
            <p:nvPr userDrawn="1"/>
          </p:nvGrpSpPr>
          <p:grpSpPr>
            <a:xfrm>
              <a:off x="12202508" y="647700"/>
              <a:ext cx="130152" cy="5046663"/>
              <a:chOff x="12202508" y="647700"/>
              <a:chExt cx="130152" cy="5046663"/>
            </a:xfrm>
          </p:grpSpPr>
          <p:cxnSp>
            <p:nvCxnSpPr>
              <p:cNvPr id="75" name="Straight Connector 74">
                <a:extLst>
                  <a:ext uri="{FF2B5EF4-FFF2-40B4-BE49-F238E27FC236}">
                    <a16:creationId xmlns:a16="http://schemas.microsoft.com/office/drawing/2014/main" id="{240CCC65-28AB-49B1-9813-C39743DDA9C3}"/>
                  </a:ext>
                </a:extLst>
              </p:cNvPr>
              <p:cNvCxnSpPr/>
              <p:nvPr userDrawn="1"/>
            </p:nvCxnSpPr>
            <p:spPr>
              <a:xfrm>
                <a:off x="12202508"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A2AA5D0D-D26E-48A9-9B47-A5BB998C4FCC}"/>
                  </a:ext>
                </a:extLst>
              </p:cNvPr>
              <p:cNvCxnSpPr/>
              <p:nvPr userDrawn="1"/>
            </p:nvCxnSpPr>
            <p:spPr>
              <a:xfrm>
                <a:off x="12202508"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C4D94432-CB1F-4EE3-BC6B-B174E7B5B39B}"/>
                  </a:ext>
                </a:extLst>
              </p:cNvPr>
              <p:cNvCxnSpPr/>
              <p:nvPr userDrawn="1"/>
            </p:nvCxnSpPr>
            <p:spPr>
              <a:xfrm>
                <a:off x="12202508"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A38DC04E-1A74-4114-95EE-871364D9B49B}"/>
                  </a:ext>
                </a:extLst>
              </p:cNvPr>
              <p:cNvCxnSpPr/>
              <p:nvPr userDrawn="1"/>
            </p:nvCxnSpPr>
            <p:spPr>
              <a:xfrm>
                <a:off x="12202508"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38B27100-F447-416B-8752-DC9C3465B79C}"/>
                  </a:ext>
                </a:extLst>
              </p:cNvPr>
              <p:cNvCxnSpPr/>
              <p:nvPr userDrawn="1"/>
            </p:nvCxnSpPr>
            <p:spPr>
              <a:xfrm>
                <a:off x="12202508"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80" name="Group 79">
            <a:extLst>
              <a:ext uri="{FF2B5EF4-FFF2-40B4-BE49-F238E27FC236}">
                <a16:creationId xmlns:a16="http://schemas.microsoft.com/office/drawing/2014/main" id="{441370FA-E0C5-4DDC-8946-4958159BA8AC}"/>
              </a:ext>
            </a:extLst>
          </p:cNvPr>
          <p:cNvGrpSpPr/>
          <p:nvPr userDrawn="1"/>
        </p:nvGrpSpPr>
        <p:grpSpPr>
          <a:xfrm>
            <a:off x="-130152" y="647702"/>
            <a:ext cx="130152" cy="5046663"/>
            <a:chOff x="-130152" y="647700"/>
            <a:chExt cx="130152" cy="5046663"/>
          </a:xfrm>
        </p:grpSpPr>
        <p:cxnSp>
          <p:nvCxnSpPr>
            <p:cNvPr id="81" name="Straight Connector 80">
              <a:extLst>
                <a:ext uri="{FF2B5EF4-FFF2-40B4-BE49-F238E27FC236}">
                  <a16:creationId xmlns:a16="http://schemas.microsoft.com/office/drawing/2014/main" id="{DE1133AF-7AB4-4FCC-A06F-35F8B4048E4C}"/>
                </a:ext>
              </a:extLst>
            </p:cNvPr>
            <p:cNvCxnSpPr/>
            <p:nvPr userDrawn="1"/>
          </p:nvCxnSpPr>
          <p:spPr>
            <a:xfrm>
              <a:off x="-130152"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93D40113-1CD2-4F59-8F83-B9415CAD8B58}"/>
                </a:ext>
              </a:extLst>
            </p:cNvPr>
            <p:cNvCxnSpPr/>
            <p:nvPr userDrawn="1"/>
          </p:nvCxnSpPr>
          <p:spPr>
            <a:xfrm>
              <a:off x="-130152"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BEB38F7D-9222-4C5F-B84F-007925FEDFBD}"/>
                </a:ext>
              </a:extLst>
            </p:cNvPr>
            <p:cNvCxnSpPr/>
            <p:nvPr userDrawn="1"/>
          </p:nvCxnSpPr>
          <p:spPr>
            <a:xfrm>
              <a:off x="-130152"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99913A1E-6909-4DF7-8232-57CCBDC51134}"/>
                </a:ext>
              </a:extLst>
            </p:cNvPr>
            <p:cNvCxnSpPr/>
            <p:nvPr userDrawn="1"/>
          </p:nvCxnSpPr>
          <p:spPr>
            <a:xfrm>
              <a:off x="-130152"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57435DCD-381E-40A7-8575-75387DEDEC1B}"/>
                </a:ext>
              </a:extLst>
            </p:cNvPr>
            <p:cNvCxnSpPr/>
            <p:nvPr userDrawn="1"/>
          </p:nvCxnSpPr>
          <p:spPr>
            <a:xfrm>
              <a:off x="-130152"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14CA3929-073D-4A99-BA6D-9F5FBA190879}"/>
                </a:ext>
              </a:extLst>
            </p:cNvPr>
            <p:cNvCxnSpPr/>
            <p:nvPr userDrawn="1"/>
          </p:nvCxnSpPr>
          <p:spPr>
            <a:xfrm>
              <a:off x="-130152"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155B1D9F-FE9B-4F62-9422-68C960A222D2}"/>
              </a:ext>
            </a:extLst>
          </p:cNvPr>
          <p:cNvSpPr>
            <a:spLocks noGrp="1"/>
          </p:cNvSpPr>
          <p:nvPr>
            <p:ph type="title" hasCustomPrompt="1"/>
          </p:nvPr>
        </p:nvSpPr>
        <p:spPr>
          <a:xfrm>
            <a:off x="558802" y="1959842"/>
            <a:ext cx="7189020" cy="1398263"/>
          </a:xfrm>
          <a:prstGeom prst="rect">
            <a:avLst/>
          </a:prstGeom>
          <a:noFill/>
        </p:spPr>
        <p:txBody>
          <a:bodyPr anchor="b">
            <a:normAutofit/>
          </a:bodyPr>
          <a:lstStyle>
            <a:lvl1pPr>
              <a:defRPr sz="4400" b="0"/>
            </a:lvl1pPr>
          </a:lstStyle>
          <a:p>
            <a:r>
              <a:rPr lang="en-US"/>
              <a:t>[Presentation title max two lines]</a:t>
            </a:r>
          </a:p>
        </p:txBody>
      </p:sp>
      <p:sp>
        <p:nvSpPr>
          <p:cNvPr id="11" name="Text Placeholder 10">
            <a:extLst>
              <a:ext uri="{FF2B5EF4-FFF2-40B4-BE49-F238E27FC236}">
                <a16:creationId xmlns:a16="http://schemas.microsoft.com/office/drawing/2014/main" id="{8D2521EE-A926-423E-A2FE-B2B920A546B9}"/>
              </a:ext>
            </a:extLst>
          </p:cNvPr>
          <p:cNvSpPr>
            <a:spLocks noGrp="1"/>
          </p:cNvSpPr>
          <p:nvPr>
            <p:ph type="body" sz="quarter" idx="14" hasCustomPrompt="1"/>
          </p:nvPr>
        </p:nvSpPr>
        <p:spPr>
          <a:xfrm>
            <a:off x="558802" y="3478225"/>
            <a:ext cx="7189020" cy="475488"/>
          </a:xfrm>
        </p:spPr>
        <p:txBody>
          <a:bodyPr>
            <a:normAutofit/>
          </a:bodyPr>
          <a:lstStyle>
            <a:lvl1pPr marL="0" indent="0">
              <a:buNone/>
              <a:defRPr sz="2400">
                <a:latin typeface="+mn-lt"/>
              </a:defRPr>
            </a:lvl1pPr>
            <a:lvl2pPr marL="0" indent="0">
              <a:buNone/>
              <a:defRPr/>
            </a:lvl2pPr>
            <a:lvl3pPr marL="0" indent="0">
              <a:buNone/>
              <a:defRPr/>
            </a:lvl3pPr>
            <a:lvl4pPr marL="0" indent="0">
              <a:buNone/>
              <a:defRPr/>
            </a:lvl4pPr>
            <a:lvl5pPr marL="0" indent="0">
              <a:buNone/>
              <a:defRPr/>
            </a:lvl5pPr>
          </a:lstStyle>
          <a:p>
            <a:pPr lvl="0"/>
            <a:r>
              <a:rPr lang="en-US"/>
              <a:t>[Presentation subtitle]</a:t>
            </a:r>
          </a:p>
        </p:txBody>
      </p:sp>
      <p:sp>
        <p:nvSpPr>
          <p:cNvPr id="16" name="Text Placeholder 15">
            <a:extLst>
              <a:ext uri="{FF2B5EF4-FFF2-40B4-BE49-F238E27FC236}">
                <a16:creationId xmlns:a16="http://schemas.microsoft.com/office/drawing/2014/main" id="{945494EC-E9A8-46D3-959D-EFC8E352899E}"/>
              </a:ext>
            </a:extLst>
          </p:cNvPr>
          <p:cNvSpPr>
            <a:spLocks noGrp="1"/>
          </p:cNvSpPr>
          <p:nvPr>
            <p:ph type="body" sz="quarter" idx="16" hasCustomPrompt="1"/>
          </p:nvPr>
        </p:nvSpPr>
        <p:spPr>
          <a:xfrm>
            <a:off x="575283" y="4133916"/>
            <a:ext cx="3035808" cy="1166941"/>
          </a:xfrm>
        </p:spPr>
        <p:txBody>
          <a:bodyPr anchor="b">
            <a:noAutofit/>
          </a:bodyPr>
          <a:lstStyle>
            <a:lvl1pPr marL="0" indent="0">
              <a:buNone/>
              <a:defRPr sz="1600"/>
            </a:lvl1pPr>
            <a:lvl2pPr marL="0" indent="0">
              <a:buNone/>
              <a:defRPr sz="1200"/>
            </a:lvl2pPr>
            <a:lvl3pPr marL="0" indent="0">
              <a:buNone/>
              <a:defRPr sz="1200"/>
            </a:lvl3pPr>
            <a:lvl4pPr marL="0" indent="0">
              <a:buNone/>
              <a:defRPr sz="1200"/>
            </a:lvl4pPr>
            <a:lvl5pPr marL="0" indent="0">
              <a:buNone/>
              <a:defRPr sz="1200"/>
            </a:lvl5pPr>
          </a:lstStyle>
          <a:p>
            <a:pPr lvl="0"/>
            <a:r>
              <a:rPr lang="en-US"/>
              <a:t>[Add Presenter name(s) / Department / Title]</a:t>
            </a:r>
          </a:p>
        </p:txBody>
      </p:sp>
      <p:sp>
        <p:nvSpPr>
          <p:cNvPr id="18" name="Text Placeholder 17">
            <a:extLst>
              <a:ext uri="{FF2B5EF4-FFF2-40B4-BE49-F238E27FC236}">
                <a16:creationId xmlns:a16="http://schemas.microsoft.com/office/drawing/2014/main" id="{2B20403D-A1B9-4FD9-A965-85BAD0B8C674}"/>
              </a:ext>
            </a:extLst>
          </p:cNvPr>
          <p:cNvSpPr>
            <a:spLocks noGrp="1"/>
          </p:cNvSpPr>
          <p:nvPr>
            <p:ph type="body" sz="quarter" idx="17" hasCustomPrompt="1"/>
          </p:nvPr>
        </p:nvSpPr>
        <p:spPr>
          <a:xfrm>
            <a:off x="575283" y="5556525"/>
            <a:ext cx="3035808" cy="214805"/>
          </a:xfrm>
        </p:spPr>
        <p:txBody>
          <a:bodyPr>
            <a:normAutofit/>
          </a:bodyPr>
          <a:lstStyle>
            <a:lvl1pPr marL="0" indent="0" algn="l">
              <a:buNone/>
              <a:defRPr sz="1200"/>
            </a:lvl1pPr>
            <a:lvl2pPr marL="0" indent="0">
              <a:buNone/>
              <a:defRPr/>
            </a:lvl2pPr>
            <a:lvl3pPr marL="0" indent="0">
              <a:buNone/>
              <a:defRPr/>
            </a:lvl3pPr>
            <a:lvl4pPr marL="0" indent="0">
              <a:buNone/>
              <a:defRPr/>
            </a:lvl4pPr>
            <a:lvl5pPr marL="0" indent="0">
              <a:buNone/>
              <a:defRPr/>
            </a:lvl5pPr>
          </a:lstStyle>
          <a:p>
            <a:pPr lvl="0"/>
            <a:r>
              <a:rPr lang="en-US"/>
              <a:t>[Insert date]</a:t>
            </a:r>
          </a:p>
        </p:txBody>
      </p:sp>
      <p:cxnSp>
        <p:nvCxnSpPr>
          <p:cNvPr id="12" name="Straight Connector 11">
            <a:extLst>
              <a:ext uri="{FF2B5EF4-FFF2-40B4-BE49-F238E27FC236}">
                <a16:creationId xmlns:a16="http://schemas.microsoft.com/office/drawing/2014/main" id="{F948F06B-101D-4AC6-B5A1-D4C6DC1DC1E4}"/>
              </a:ext>
            </a:extLst>
          </p:cNvPr>
          <p:cNvCxnSpPr/>
          <p:nvPr userDrawn="1"/>
        </p:nvCxnSpPr>
        <p:spPr>
          <a:xfrm>
            <a:off x="-395621"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9A438F-EC51-4D26-B661-2EAD720C07CA}"/>
              </a:ext>
            </a:extLst>
          </p:cNvPr>
          <p:cNvCxnSpPr/>
          <p:nvPr userDrawn="1"/>
        </p:nvCxnSpPr>
        <p:spPr>
          <a:xfrm>
            <a:off x="12192000"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2BD921F-4EE9-40CB-99AD-3B60994C2D55}"/>
              </a:ext>
            </a:extLst>
          </p:cNvPr>
          <p:cNvSpPr txBox="1"/>
          <p:nvPr userDrawn="1"/>
        </p:nvSpPr>
        <p:spPr>
          <a:xfrm>
            <a:off x="12287024" y="6093490"/>
            <a:ext cx="1236181" cy="142555"/>
          </a:xfrm>
          <a:prstGeom prst="rect">
            <a:avLst/>
          </a:prstGeom>
          <a:noFill/>
        </p:spPr>
        <p:txBody>
          <a:bodyPr wrap="square" lIns="0" tIns="0" rIns="0" bIns="0" rtlCol="0">
            <a:noAutofit/>
          </a:bodyPr>
          <a:lstStyle/>
          <a:p>
            <a:pPr algn="l"/>
            <a:r>
              <a:rPr lang="en-US" sz="700">
                <a:solidFill>
                  <a:schemeClr val="bg2">
                    <a:lumMod val="50000"/>
                  </a:schemeClr>
                </a:solidFill>
                <a:latin typeface="+mn-lt"/>
              </a:rPr>
              <a:t>No content below the line</a:t>
            </a:r>
          </a:p>
        </p:txBody>
      </p:sp>
      <p:sp>
        <p:nvSpPr>
          <p:cNvPr id="17" name="TextBox 16">
            <a:extLst>
              <a:ext uri="{FF2B5EF4-FFF2-40B4-BE49-F238E27FC236}">
                <a16:creationId xmlns:a16="http://schemas.microsoft.com/office/drawing/2014/main" id="{6B05D682-0C07-468D-8664-04E726BF794A}"/>
              </a:ext>
            </a:extLst>
          </p:cNvPr>
          <p:cNvSpPr txBox="1"/>
          <p:nvPr userDrawn="1"/>
        </p:nvSpPr>
        <p:spPr>
          <a:xfrm>
            <a:off x="-1162279" y="6084781"/>
            <a:ext cx="1082336" cy="142555"/>
          </a:xfrm>
          <a:prstGeom prst="rect">
            <a:avLst/>
          </a:prstGeom>
          <a:noFill/>
        </p:spPr>
        <p:txBody>
          <a:bodyPr wrap="square" lIns="0" tIns="0" rIns="0" bIns="0" rtlCol="0">
            <a:noAutofit/>
          </a:bodyPr>
          <a:lstStyle/>
          <a:p>
            <a:pPr algn="r"/>
            <a:r>
              <a:rPr lang="en-US" sz="700">
                <a:solidFill>
                  <a:schemeClr val="bg2">
                    <a:lumMod val="50000"/>
                  </a:schemeClr>
                </a:solidFill>
                <a:latin typeface="+mn-lt"/>
              </a:rPr>
              <a:t>No content below the line</a:t>
            </a:r>
          </a:p>
        </p:txBody>
      </p:sp>
      <p:grpSp>
        <p:nvGrpSpPr>
          <p:cNvPr id="63" name="Group 62">
            <a:extLst>
              <a:ext uri="{FF2B5EF4-FFF2-40B4-BE49-F238E27FC236}">
                <a16:creationId xmlns:a16="http://schemas.microsoft.com/office/drawing/2014/main" id="{225AFF6D-273A-4DDD-B466-929EBD166B52}"/>
              </a:ext>
            </a:extLst>
          </p:cNvPr>
          <p:cNvGrpSpPr/>
          <p:nvPr userDrawn="1"/>
        </p:nvGrpSpPr>
        <p:grpSpPr>
          <a:xfrm>
            <a:off x="-1325" y="6871035"/>
            <a:ext cx="12192000" cy="143299"/>
            <a:chOff x="-1325" y="6871033"/>
            <a:chExt cx="12192000" cy="143299"/>
          </a:xfrm>
        </p:grpSpPr>
        <p:sp>
          <p:nvSpPr>
            <p:cNvPr id="64" name="Rectangle 63">
              <a:extLst>
                <a:ext uri="{FF2B5EF4-FFF2-40B4-BE49-F238E27FC236}">
                  <a16:creationId xmlns:a16="http://schemas.microsoft.com/office/drawing/2014/main" id="{1F76FDE2-A8A3-4534-9F53-836640B701EF}"/>
                </a:ext>
              </a:extLst>
            </p:cNvPr>
            <p:cNvSpPr/>
            <p:nvPr userDrawn="1"/>
          </p:nvSpPr>
          <p:spPr>
            <a:xfrm>
              <a:off x="-1325" y="6871033"/>
              <a:ext cx="12192000" cy="143299"/>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r"/>
              <a:r>
                <a:rPr lang="en-US" sz="600" b="0" baseline="0">
                  <a:solidFill>
                    <a:srgbClr val="000000"/>
                  </a:solidFill>
                </a:rPr>
                <a:t>Default Footer text on all slides is “S&amp;P Global Commodity Insights” </a:t>
              </a:r>
              <a:r>
                <a:rPr lang="en-US" sz="600" b="1" baseline="0">
                  <a:solidFill>
                    <a:srgbClr val="000000"/>
                  </a:solidFill>
                </a:rPr>
                <a:t>– to change / remove use </a:t>
              </a:r>
              <a:r>
                <a:rPr lang="en-US" sz="600" baseline="0">
                  <a:solidFill>
                    <a:srgbClr val="000000"/>
                  </a:solidFill>
                </a:rPr>
                <a:t>Insert Tab </a:t>
              </a:r>
              <a:r>
                <a:rPr lang="en-US" sz="600" baseline="0">
                  <a:solidFill>
                    <a:srgbClr val="000000"/>
                  </a:solidFill>
                  <a:sym typeface="Wingdings 3" panose="05040102010807070707" pitchFamily="18" charset="2"/>
                </a:rPr>
                <a:t> Header &amp; Footer Enter / change text  Click Apply All. </a:t>
              </a:r>
              <a:endParaRPr lang="en-US" sz="600" baseline="0">
                <a:solidFill>
                  <a:srgbClr val="000000"/>
                </a:solidFill>
              </a:endParaRPr>
            </a:p>
          </p:txBody>
        </p:sp>
        <p:sp>
          <p:nvSpPr>
            <p:cNvPr id="65" name="Rectangle 64">
              <a:extLst>
                <a:ext uri="{FF2B5EF4-FFF2-40B4-BE49-F238E27FC236}">
                  <a16:creationId xmlns:a16="http://schemas.microsoft.com/office/drawing/2014/main" id="{7E47F59E-74E5-4D19-B087-1409F7DADF1D}"/>
                </a:ext>
              </a:extLst>
            </p:cNvPr>
            <p:cNvSpPr/>
            <p:nvPr userDrawn="1"/>
          </p:nvSpPr>
          <p:spPr>
            <a:xfrm>
              <a:off x="-1325" y="6871033"/>
              <a:ext cx="6477571" cy="143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600" b="0" baseline="0">
                  <a:solidFill>
                    <a:srgbClr val="000000"/>
                  </a:solidFill>
                </a:rPr>
                <a:t>Always copy slides into a new presentation using </a:t>
              </a:r>
              <a:r>
                <a:rPr lang="en-US" sz="600" b="1" baseline="0">
                  <a:solidFill>
                    <a:srgbClr val="000000"/>
                  </a:solidFill>
                </a:rPr>
                <a:t>Paste Options / Paste  Special </a:t>
              </a:r>
              <a:r>
                <a:rPr lang="en-US" sz="600" b="1" baseline="0">
                  <a:solidFill>
                    <a:srgbClr val="000000"/>
                  </a:solidFill>
                  <a:sym typeface="Wingdings 3" panose="05040102010807070707" pitchFamily="18" charset="2"/>
                </a:rPr>
                <a:t> Use Destination Theme</a:t>
              </a:r>
              <a:endParaRPr lang="en-US" sz="600" baseline="0">
                <a:solidFill>
                  <a:srgbClr val="000000"/>
                </a:solidFill>
              </a:endParaRPr>
            </a:p>
          </p:txBody>
        </p:sp>
      </p:grpSp>
      <p:sp>
        <p:nvSpPr>
          <p:cNvPr id="66" name="Rectangle 65">
            <a:extLst>
              <a:ext uri="{FF2B5EF4-FFF2-40B4-BE49-F238E27FC236}">
                <a16:creationId xmlns:a16="http://schemas.microsoft.com/office/drawing/2014/main" id="{5E1F82C3-DAD1-4EB6-B300-D338DC3B22E3}"/>
              </a:ext>
            </a:extLst>
          </p:cNvPr>
          <p:cNvSpPr/>
          <p:nvPr userDrawn="1"/>
        </p:nvSpPr>
        <p:spPr>
          <a:xfrm>
            <a:off x="-1352482" y="-10546"/>
            <a:ext cx="1272540" cy="970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a:solidFill>
                <a:srgbClr val="000000"/>
              </a:solidFill>
            </a:endParaRPr>
          </a:p>
        </p:txBody>
      </p:sp>
      <p:sp>
        <p:nvSpPr>
          <p:cNvPr id="87" name="Rectangle 86">
            <a:extLst>
              <a:ext uri="{FF2B5EF4-FFF2-40B4-BE49-F238E27FC236}">
                <a16:creationId xmlns:a16="http://schemas.microsoft.com/office/drawing/2014/main" id="{46E26F63-06C3-4579-B7AB-F7A1ED499230}"/>
              </a:ext>
            </a:extLst>
          </p:cNvPr>
          <p:cNvSpPr/>
          <p:nvPr userDrawn="1"/>
        </p:nvSpPr>
        <p:spPr>
          <a:xfrm>
            <a:off x="12257315" y="-10546"/>
            <a:ext cx="1272540" cy="970953"/>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a:solidFill>
                  <a:srgbClr val="000000"/>
                </a:solidFill>
              </a:rPr>
              <a:t>When adding colors, </a:t>
            </a:r>
            <a:r>
              <a:rPr lang="en-US" sz="800" b="1">
                <a:solidFill>
                  <a:srgbClr val="000000"/>
                </a:solidFill>
              </a:rPr>
              <a:t>don’t use the variants or the Standard Colors </a:t>
            </a:r>
            <a:r>
              <a:rPr lang="en-US" sz="800">
                <a:solidFill>
                  <a:srgbClr val="000000"/>
                </a:solidFill>
              </a:rPr>
              <a:t>of the Theme Colors. </a:t>
            </a:r>
          </a:p>
          <a:p>
            <a:pPr algn="l">
              <a:lnSpc>
                <a:spcPct val="90000"/>
              </a:lnSpc>
              <a:spcBef>
                <a:spcPts val="600"/>
              </a:spcBef>
            </a:pPr>
            <a:r>
              <a:rPr lang="en-US" sz="800">
                <a:solidFill>
                  <a:srgbClr val="000000"/>
                </a:solidFill>
              </a:rPr>
              <a:t>Only use the </a:t>
            </a:r>
            <a:r>
              <a:rPr lang="en-US" sz="800" b="1">
                <a:solidFill>
                  <a:srgbClr val="000000"/>
                </a:solidFill>
              </a:rPr>
              <a:t>Data Visualization colors </a:t>
            </a:r>
            <a:r>
              <a:rPr lang="en-US" sz="800">
                <a:solidFill>
                  <a:srgbClr val="000000"/>
                </a:solidFill>
              </a:rPr>
              <a:t>for charts. </a:t>
            </a:r>
          </a:p>
        </p:txBody>
      </p:sp>
      <p:grpSp>
        <p:nvGrpSpPr>
          <p:cNvPr id="88" name="Group 87">
            <a:extLst>
              <a:ext uri="{FF2B5EF4-FFF2-40B4-BE49-F238E27FC236}">
                <a16:creationId xmlns:a16="http://schemas.microsoft.com/office/drawing/2014/main" id="{E0D07729-3939-43F4-A302-C5F3EA4780C4}"/>
              </a:ext>
            </a:extLst>
          </p:cNvPr>
          <p:cNvGrpSpPr/>
          <p:nvPr userDrawn="1"/>
        </p:nvGrpSpPr>
        <p:grpSpPr>
          <a:xfrm>
            <a:off x="12257315" y="1051487"/>
            <a:ext cx="1272540" cy="3085386"/>
            <a:chOff x="12257314" y="1051487"/>
            <a:chExt cx="1272540" cy="3085386"/>
          </a:xfrm>
        </p:grpSpPr>
        <p:sp>
          <p:nvSpPr>
            <p:cNvPr id="89" name="Rectangle 88">
              <a:extLst>
                <a:ext uri="{FF2B5EF4-FFF2-40B4-BE49-F238E27FC236}">
                  <a16:creationId xmlns:a16="http://schemas.microsoft.com/office/drawing/2014/main" id="{7E71D360-9AF5-4645-97F3-C612E964C60B}"/>
                </a:ext>
              </a:extLst>
            </p:cNvPr>
            <p:cNvSpPr/>
            <p:nvPr userDrawn="1"/>
          </p:nvSpPr>
          <p:spPr>
            <a:xfrm>
              <a:off x="12257314" y="1051487"/>
              <a:ext cx="1272540" cy="3085386"/>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a:solidFill>
                  <a:schemeClr val="tx1"/>
                </a:solidFill>
              </a:endParaRPr>
            </a:p>
          </p:txBody>
        </p:sp>
        <p:sp>
          <p:nvSpPr>
            <p:cNvPr id="90" name="TextBox 89">
              <a:extLst>
                <a:ext uri="{FF2B5EF4-FFF2-40B4-BE49-F238E27FC236}">
                  <a16:creationId xmlns:a16="http://schemas.microsoft.com/office/drawing/2014/main" id="{D3346FA0-D716-4F51-B586-A091F8B0E2D9}"/>
                </a:ext>
              </a:extLst>
            </p:cNvPr>
            <p:cNvSpPr txBox="1"/>
            <p:nvPr userDrawn="1"/>
          </p:nvSpPr>
          <p:spPr>
            <a:xfrm>
              <a:off x="12494753" y="3360230"/>
              <a:ext cx="841983" cy="290849"/>
            </a:xfrm>
            <a:prstGeom prst="rect">
              <a:avLst/>
            </a:prstGeom>
            <a:noFill/>
          </p:spPr>
          <p:txBody>
            <a:bodyPr wrap="square" lIns="0" tIns="0" rIns="0" bIns="0" rtlCol="0">
              <a:spAutoFit/>
            </a:bodyPr>
            <a:lstStyle/>
            <a:p>
              <a:pPr algn="l">
                <a:lnSpc>
                  <a:spcPct val="90000"/>
                </a:lnSpc>
              </a:pPr>
              <a:r>
                <a:rPr lang="en-US" sz="700" b="1">
                  <a:solidFill>
                    <a:srgbClr val="000000"/>
                  </a:solidFill>
                </a:rPr>
                <a:t>Data Visualization colors in correct order. </a:t>
              </a:r>
            </a:p>
          </p:txBody>
        </p:sp>
        <p:sp>
          <p:nvSpPr>
            <p:cNvPr id="91" name="Freeform: Shape 90">
              <a:extLst>
                <a:ext uri="{FF2B5EF4-FFF2-40B4-BE49-F238E27FC236}">
                  <a16:creationId xmlns:a16="http://schemas.microsoft.com/office/drawing/2014/main" id="{6A732932-7B06-4798-8198-3DE8FF70E895}"/>
                </a:ext>
              </a:extLst>
            </p:cNvPr>
            <p:cNvSpPr/>
            <p:nvPr userDrawn="1"/>
          </p:nvSpPr>
          <p:spPr>
            <a:xfrm>
              <a:off x="12292693" y="2388620"/>
              <a:ext cx="166007" cy="10126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2" name="TextBox 91">
              <a:extLst>
                <a:ext uri="{FF2B5EF4-FFF2-40B4-BE49-F238E27FC236}">
                  <a16:creationId xmlns:a16="http://schemas.microsoft.com/office/drawing/2014/main" id="{5CE8B367-9285-4955-8FF6-B1A5ABC45C23}"/>
                </a:ext>
              </a:extLst>
            </p:cNvPr>
            <p:cNvSpPr txBox="1"/>
            <p:nvPr userDrawn="1"/>
          </p:nvSpPr>
          <p:spPr>
            <a:xfrm>
              <a:off x="12386053" y="1119751"/>
              <a:ext cx="1038123" cy="96950"/>
            </a:xfrm>
            <a:prstGeom prst="rect">
              <a:avLst/>
            </a:prstGeom>
            <a:noFill/>
          </p:spPr>
          <p:txBody>
            <a:bodyPr wrap="square" lIns="0" tIns="0" rIns="0" bIns="0" rtlCol="0">
              <a:spAutoFit/>
            </a:bodyPr>
            <a:lstStyle/>
            <a:p>
              <a:pPr algn="l">
                <a:lnSpc>
                  <a:spcPct val="90000"/>
                </a:lnSpc>
              </a:pPr>
              <a:r>
                <a:rPr lang="en-US" sz="700" b="1">
                  <a:solidFill>
                    <a:srgbClr val="000000"/>
                  </a:solidFill>
                </a:rPr>
                <a:t>Primary Brand Colors</a:t>
              </a:r>
              <a:endParaRPr lang="en-US" sz="700">
                <a:solidFill>
                  <a:srgbClr val="000000"/>
                </a:solidFill>
              </a:endParaRPr>
            </a:p>
          </p:txBody>
        </p:sp>
        <p:sp>
          <p:nvSpPr>
            <p:cNvPr id="93" name="Freeform: Shape 92">
              <a:extLst>
                <a:ext uri="{FF2B5EF4-FFF2-40B4-BE49-F238E27FC236}">
                  <a16:creationId xmlns:a16="http://schemas.microsoft.com/office/drawing/2014/main" id="{B48FC7EB-BA31-441C-8876-F248DBBF4F93}"/>
                </a:ext>
              </a:extLst>
            </p:cNvPr>
            <p:cNvSpPr/>
            <p:nvPr userDrawn="1"/>
          </p:nvSpPr>
          <p:spPr>
            <a:xfrm flipH="1" flipV="1">
              <a:off x="13337378" y="1169084"/>
              <a:ext cx="130289" cy="364835"/>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30289" h="579664">
                  <a:moveTo>
                    <a:pt x="95250" y="0"/>
                  </a:moveTo>
                  <a:lnTo>
                    <a:pt x="0" y="0"/>
                  </a:lnTo>
                  <a:lnTo>
                    <a:pt x="0" y="579664"/>
                  </a:lnTo>
                  <a:lnTo>
                    <a:pt x="130289"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4" name="Freeform: Shape 93">
              <a:extLst>
                <a:ext uri="{FF2B5EF4-FFF2-40B4-BE49-F238E27FC236}">
                  <a16:creationId xmlns:a16="http://schemas.microsoft.com/office/drawing/2014/main" id="{DA9EE824-6934-464A-87AB-5B7510D0D976}"/>
                </a:ext>
              </a:extLst>
            </p:cNvPr>
            <p:cNvSpPr/>
            <p:nvPr userDrawn="1"/>
          </p:nvSpPr>
          <p:spPr>
            <a:xfrm flipH="1">
              <a:off x="13304700" y="2605092"/>
              <a:ext cx="166007" cy="1168992"/>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5" name="TextBox 94">
              <a:extLst>
                <a:ext uri="{FF2B5EF4-FFF2-40B4-BE49-F238E27FC236}">
                  <a16:creationId xmlns:a16="http://schemas.microsoft.com/office/drawing/2014/main" id="{DF1917B8-85C1-4582-B15C-7D69D1E14943}"/>
                </a:ext>
              </a:extLst>
            </p:cNvPr>
            <p:cNvSpPr txBox="1"/>
            <p:nvPr userDrawn="1"/>
          </p:nvSpPr>
          <p:spPr>
            <a:xfrm>
              <a:off x="12494753" y="3709681"/>
              <a:ext cx="841983" cy="290849"/>
            </a:xfrm>
            <a:prstGeom prst="rect">
              <a:avLst/>
            </a:prstGeom>
            <a:noFill/>
          </p:spPr>
          <p:txBody>
            <a:bodyPr wrap="square" lIns="0" tIns="0" rIns="0" bIns="0" rtlCol="0">
              <a:spAutoFit/>
            </a:bodyPr>
            <a:lstStyle/>
            <a:p>
              <a:pPr algn="l">
                <a:lnSpc>
                  <a:spcPct val="90000"/>
                </a:lnSpc>
              </a:pPr>
              <a:r>
                <a:rPr lang="en-US" sz="700" b="1">
                  <a:solidFill>
                    <a:srgbClr val="000000"/>
                  </a:solidFill>
                </a:rPr>
                <a:t>Lighter / Darker versions for Data Visualizations only. </a:t>
              </a:r>
            </a:p>
          </p:txBody>
        </p:sp>
        <p:pic>
          <p:nvPicPr>
            <p:cNvPr id="96" name="Picture 95">
              <a:extLst>
                <a:ext uri="{FF2B5EF4-FFF2-40B4-BE49-F238E27FC236}">
                  <a16:creationId xmlns:a16="http://schemas.microsoft.com/office/drawing/2014/main" id="{9A694079-5DB8-42FB-99FB-670FDAE8A27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343753" y="1289200"/>
              <a:ext cx="1097249" cy="2017719"/>
            </a:xfrm>
            <a:prstGeom prst="rect">
              <a:avLst/>
            </a:prstGeom>
          </p:spPr>
        </p:pic>
        <p:sp>
          <p:nvSpPr>
            <p:cNvPr id="97" name="Rectangle 96">
              <a:extLst>
                <a:ext uri="{FF2B5EF4-FFF2-40B4-BE49-F238E27FC236}">
                  <a16:creationId xmlns:a16="http://schemas.microsoft.com/office/drawing/2014/main" id="{64BA07E1-8B91-45F1-B874-C6C2CBEE91DA}"/>
                </a:ext>
              </a:extLst>
            </p:cNvPr>
            <p:cNvSpPr/>
            <p:nvPr userDrawn="1"/>
          </p:nvSpPr>
          <p:spPr>
            <a:xfrm>
              <a:off x="12353371" y="1616205"/>
              <a:ext cx="1074126"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a:solidFill>
                    <a:srgbClr val="000000"/>
                  </a:solidFill>
                </a:rPr>
                <a:t>Do not use these variants!</a:t>
              </a:r>
            </a:p>
          </p:txBody>
        </p:sp>
        <p:sp>
          <p:nvSpPr>
            <p:cNvPr id="98" name="Rectangle 97">
              <a:extLst>
                <a:ext uri="{FF2B5EF4-FFF2-40B4-BE49-F238E27FC236}">
                  <a16:creationId xmlns:a16="http://schemas.microsoft.com/office/drawing/2014/main" id="{A3B84B6C-21AA-4B0F-9AE5-357C158D8358}"/>
                </a:ext>
              </a:extLst>
            </p:cNvPr>
            <p:cNvSpPr/>
            <p:nvPr userDrawn="1"/>
          </p:nvSpPr>
          <p:spPr>
            <a:xfrm>
              <a:off x="12357206" y="2338634"/>
              <a:ext cx="1074370"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99" name="Rectangle 98">
              <a:extLst>
                <a:ext uri="{FF2B5EF4-FFF2-40B4-BE49-F238E27FC236}">
                  <a16:creationId xmlns:a16="http://schemas.microsoft.com/office/drawing/2014/main" id="{B1CB1052-EDAB-4A44-A9F6-02CF8C25825E}"/>
                </a:ext>
              </a:extLst>
            </p:cNvPr>
            <p:cNvSpPr/>
            <p:nvPr userDrawn="1"/>
          </p:nvSpPr>
          <p:spPr>
            <a:xfrm>
              <a:off x="12781010" y="1481846"/>
              <a:ext cx="644483"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100" name="Rectangle 99">
              <a:extLst>
                <a:ext uri="{FF2B5EF4-FFF2-40B4-BE49-F238E27FC236}">
                  <a16:creationId xmlns:a16="http://schemas.microsoft.com/office/drawing/2014/main" id="{72642DBF-311C-45CB-B45A-013D8DC9A7DD}"/>
                </a:ext>
              </a:extLst>
            </p:cNvPr>
            <p:cNvSpPr/>
            <p:nvPr userDrawn="1"/>
          </p:nvSpPr>
          <p:spPr>
            <a:xfrm>
              <a:off x="12357206" y="2449369"/>
              <a:ext cx="1074370" cy="427471"/>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grpSp>
          <p:nvGrpSpPr>
            <p:cNvPr id="101" name="Group 100">
              <a:extLst>
                <a:ext uri="{FF2B5EF4-FFF2-40B4-BE49-F238E27FC236}">
                  <a16:creationId xmlns:a16="http://schemas.microsoft.com/office/drawing/2014/main" id="{D88760E3-D8A9-4644-BB47-4A39A0C0ED3A}"/>
                </a:ext>
              </a:extLst>
            </p:cNvPr>
            <p:cNvGrpSpPr/>
            <p:nvPr userDrawn="1"/>
          </p:nvGrpSpPr>
          <p:grpSpPr>
            <a:xfrm>
              <a:off x="12364752" y="2345932"/>
              <a:ext cx="1055431" cy="88186"/>
              <a:chOff x="914335" y="6913770"/>
              <a:chExt cx="1109884" cy="100584"/>
            </a:xfrm>
            <a:noFill/>
          </p:grpSpPr>
          <p:sp>
            <p:nvSpPr>
              <p:cNvPr id="112" name="Rectangle 111">
                <a:extLst>
                  <a:ext uri="{FF2B5EF4-FFF2-40B4-BE49-F238E27FC236}">
                    <a16:creationId xmlns:a16="http://schemas.microsoft.com/office/drawing/2014/main" id="{10E155DF-0A2A-489F-A204-F0139546EBEA}"/>
                  </a:ext>
                </a:extLst>
              </p:cNvPr>
              <p:cNvSpPr/>
              <p:nvPr/>
            </p:nvSpPr>
            <p:spPr>
              <a:xfrm>
                <a:off x="9143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1</a:t>
                </a:r>
              </a:p>
            </p:txBody>
          </p:sp>
          <p:sp>
            <p:nvSpPr>
              <p:cNvPr id="113" name="Rectangle 112">
                <a:extLst>
                  <a:ext uri="{FF2B5EF4-FFF2-40B4-BE49-F238E27FC236}">
                    <a16:creationId xmlns:a16="http://schemas.microsoft.com/office/drawing/2014/main" id="{1608BE06-2C89-4041-AE83-0F5765D7A808}"/>
                  </a:ext>
                </a:extLst>
              </p:cNvPr>
              <p:cNvSpPr/>
              <p:nvPr/>
            </p:nvSpPr>
            <p:spPr>
              <a:xfrm>
                <a:off x="113862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3</a:t>
                </a:r>
              </a:p>
            </p:txBody>
          </p:sp>
          <p:sp>
            <p:nvSpPr>
              <p:cNvPr id="114" name="Rectangle 113">
                <a:extLst>
                  <a:ext uri="{FF2B5EF4-FFF2-40B4-BE49-F238E27FC236}">
                    <a16:creationId xmlns:a16="http://schemas.microsoft.com/office/drawing/2014/main" id="{042C10B9-9530-404D-B23F-BD78942C3B56}"/>
                  </a:ext>
                </a:extLst>
              </p:cNvPr>
              <p:cNvSpPr/>
              <p:nvPr/>
            </p:nvSpPr>
            <p:spPr>
              <a:xfrm>
                <a:off x="1026479"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2</a:t>
                </a:r>
              </a:p>
            </p:txBody>
          </p:sp>
          <p:sp>
            <p:nvSpPr>
              <p:cNvPr id="115" name="Rectangle 114">
                <a:extLst>
                  <a:ext uri="{FF2B5EF4-FFF2-40B4-BE49-F238E27FC236}">
                    <a16:creationId xmlns:a16="http://schemas.microsoft.com/office/drawing/2014/main" id="{CA7A198E-0BA2-44E3-8240-55B454CDACF2}"/>
                  </a:ext>
                </a:extLst>
              </p:cNvPr>
              <p:cNvSpPr/>
              <p:nvPr/>
            </p:nvSpPr>
            <p:spPr>
              <a:xfrm>
                <a:off x="1250766"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nl-NL" sz="400" b="1" i="0" u="none" strike="noStrike" kern="0" cap="none" spc="0" normalizeH="0" baseline="0" noProof="0">
                    <a:ln>
                      <a:noFill/>
                    </a:ln>
                    <a:solidFill>
                      <a:srgbClr val="FFFFFF"/>
                    </a:solidFill>
                    <a:effectLst/>
                    <a:uLnTx/>
                    <a:uFillTx/>
                    <a:latin typeface="+mn-lt"/>
                    <a:cs typeface="Arial"/>
                  </a:rPr>
                  <a:t>4</a:t>
                </a:r>
              </a:p>
            </p:txBody>
          </p:sp>
          <p:sp>
            <p:nvSpPr>
              <p:cNvPr id="116" name="Rectangle 115">
                <a:extLst>
                  <a:ext uri="{FF2B5EF4-FFF2-40B4-BE49-F238E27FC236}">
                    <a16:creationId xmlns:a16="http://schemas.microsoft.com/office/drawing/2014/main" id="{2C5F2D5E-03B9-4F18-8463-0639DD8E4BF0}"/>
                  </a:ext>
                </a:extLst>
              </p:cNvPr>
              <p:cNvSpPr/>
              <p:nvPr/>
            </p:nvSpPr>
            <p:spPr>
              <a:xfrm>
                <a:off x="1362910"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5</a:t>
                </a:r>
              </a:p>
            </p:txBody>
          </p:sp>
          <p:sp>
            <p:nvSpPr>
              <p:cNvPr id="117" name="Rectangle 116">
                <a:extLst>
                  <a:ext uri="{FF2B5EF4-FFF2-40B4-BE49-F238E27FC236}">
                    <a16:creationId xmlns:a16="http://schemas.microsoft.com/office/drawing/2014/main" id="{662BE8F9-39AA-43C6-AFE0-1BF8A88CB5CD}"/>
                  </a:ext>
                </a:extLst>
              </p:cNvPr>
              <p:cNvSpPr/>
              <p:nvPr/>
            </p:nvSpPr>
            <p:spPr>
              <a:xfrm>
                <a:off x="1475053"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6</a:t>
                </a:r>
              </a:p>
            </p:txBody>
          </p:sp>
          <p:sp>
            <p:nvSpPr>
              <p:cNvPr id="118" name="Rectangle 117">
                <a:extLst>
                  <a:ext uri="{FF2B5EF4-FFF2-40B4-BE49-F238E27FC236}">
                    <a16:creationId xmlns:a16="http://schemas.microsoft.com/office/drawing/2014/main" id="{A5DA3E52-2EBC-4545-BE40-EE2557028C9A}"/>
                  </a:ext>
                </a:extLst>
              </p:cNvPr>
              <p:cNvSpPr/>
              <p:nvPr/>
            </p:nvSpPr>
            <p:spPr>
              <a:xfrm>
                <a:off x="1587197"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7</a:t>
                </a:r>
              </a:p>
            </p:txBody>
          </p:sp>
          <p:sp>
            <p:nvSpPr>
              <p:cNvPr id="119" name="Rectangle 118">
                <a:extLst>
                  <a:ext uri="{FF2B5EF4-FFF2-40B4-BE49-F238E27FC236}">
                    <a16:creationId xmlns:a16="http://schemas.microsoft.com/office/drawing/2014/main" id="{D9DAC4A6-077C-4A31-9C24-F07EA7E7C103}"/>
                  </a:ext>
                </a:extLst>
              </p:cNvPr>
              <p:cNvSpPr/>
              <p:nvPr/>
            </p:nvSpPr>
            <p:spPr>
              <a:xfrm>
                <a:off x="169934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8</a:t>
                </a:r>
              </a:p>
            </p:txBody>
          </p:sp>
          <p:sp>
            <p:nvSpPr>
              <p:cNvPr id="120" name="Rectangle 119">
                <a:extLst>
                  <a:ext uri="{FF2B5EF4-FFF2-40B4-BE49-F238E27FC236}">
                    <a16:creationId xmlns:a16="http://schemas.microsoft.com/office/drawing/2014/main" id="{2D2C074D-F360-43EE-915F-6303A53ED5D2}"/>
                  </a:ext>
                </a:extLst>
              </p:cNvPr>
              <p:cNvSpPr/>
              <p:nvPr/>
            </p:nvSpPr>
            <p:spPr>
              <a:xfrm>
                <a:off x="1811488"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pt-BR" sz="400" b="1" i="0" u="none" strike="noStrike" kern="0" cap="none" spc="0" normalizeH="0" baseline="0" noProof="0">
                    <a:ln>
                      <a:noFill/>
                    </a:ln>
                    <a:solidFill>
                      <a:srgbClr val="FFFFFF"/>
                    </a:solidFill>
                    <a:effectLst/>
                    <a:uLnTx/>
                    <a:uFillTx/>
                    <a:latin typeface="+mn-lt"/>
                    <a:cs typeface="Arial"/>
                  </a:rPr>
                  <a:t>9</a:t>
                </a:r>
              </a:p>
            </p:txBody>
          </p:sp>
          <p:sp>
            <p:nvSpPr>
              <p:cNvPr id="121" name="Rectangle 120">
                <a:extLst>
                  <a:ext uri="{FF2B5EF4-FFF2-40B4-BE49-F238E27FC236}">
                    <a16:creationId xmlns:a16="http://schemas.microsoft.com/office/drawing/2014/main" id="{016009BB-FA9B-401E-A10B-C1B048CF4412}"/>
                  </a:ext>
                </a:extLst>
              </p:cNvPr>
              <p:cNvSpPr/>
              <p:nvPr/>
            </p:nvSpPr>
            <p:spPr>
              <a:xfrm>
                <a:off x="19236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10</a:t>
                </a:r>
              </a:p>
            </p:txBody>
          </p:sp>
        </p:grpSp>
        <p:pic>
          <p:nvPicPr>
            <p:cNvPr id="102" name="Graphic 101" descr="Close with solid fill">
              <a:extLst>
                <a:ext uri="{FF2B5EF4-FFF2-40B4-BE49-F238E27FC236}">
                  <a16:creationId xmlns:a16="http://schemas.microsoft.com/office/drawing/2014/main" id="{FA226DF7-9868-4328-8240-58041EAE2D1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359990" y="3132474"/>
              <a:ext cx="100919" cy="100919"/>
            </a:xfrm>
            <a:prstGeom prst="rect">
              <a:avLst/>
            </a:prstGeom>
          </p:spPr>
        </p:pic>
        <p:pic>
          <p:nvPicPr>
            <p:cNvPr id="103" name="Graphic 102" descr="Close with solid fill">
              <a:extLst>
                <a:ext uri="{FF2B5EF4-FFF2-40B4-BE49-F238E27FC236}">
                  <a16:creationId xmlns:a16="http://schemas.microsoft.com/office/drawing/2014/main" id="{1D781BCD-EEF0-4C69-BB93-6F1F97FCFEF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468758" y="3132474"/>
              <a:ext cx="100919" cy="100919"/>
            </a:xfrm>
            <a:prstGeom prst="rect">
              <a:avLst/>
            </a:prstGeom>
          </p:spPr>
        </p:pic>
        <p:pic>
          <p:nvPicPr>
            <p:cNvPr id="104" name="Graphic 103" descr="Close with solid fill">
              <a:extLst>
                <a:ext uri="{FF2B5EF4-FFF2-40B4-BE49-F238E27FC236}">
                  <a16:creationId xmlns:a16="http://schemas.microsoft.com/office/drawing/2014/main" id="{966042FF-6FBE-4E6E-87D0-A7CB41FC504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572765" y="3132473"/>
              <a:ext cx="100919" cy="100919"/>
            </a:xfrm>
            <a:prstGeom prst="rect">
              <a:avLst/>
            </a:prstGeom>
          </p:spPr>
        </p:pic>
        <p:pic>
          <p:nvPicPr>
            <p:cNvPr id="105" name="Graphic 104" descr="Close with solid fill">
              <a:extLst>
                <a:ext uri="{FF2B5EF4-FFF2-40B4-BE49-F238E27FC236}">
                  <a16:creationId xmlns:a16="http://schemas.microsoft.com/office/drawing/2014/main" id="{6CA283C2-AECD-498D-BE39-3E166184E15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679153" y="3132472"/>
              <a:ext cx="100919" cy="100919"/>
            </a:xfrm>
            <a:prstGeom prst="rect">
              <a:avLst/>
            </a:prstGeom>
          </p:spPr>
        </p:pic>
        <p:pic>
          <p:nvPicPr>
            <p:cNvPr id="106" name="Graphic 105" descr="Close with solid fill">
              <a:extLst>
                <a:ext uri="{FF2B5EF4-FFF2-40B4-BE49-F238E27FC236}">
                  <a16:creationId xmlns:a16="http://schemas.microsoft.com/office/drawing/2014/main" id="{3244FAB6-051F-4B73-9E8F-4C61F319EED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85541" y="3132471"/>
              <a:ext cx="100919" cy="100919"/>
            </a:xfrm>
            <a:prstGeom prst="rect">
              <a:avLst/>
            </a:prstGeom>
          </p:spPr>
        </p:pic>
        <p:pic>
          <p:nvPicPr>
            <p:cNvPr id="107" name="Graphic 106" descr="Close with solid fill">
              <a:extLst>
                <a:ext uri="{FF2B5EF4-FFF2-40B4-BE49-F238E27FC236}">
                  <a16:creationId xmlns:a16="http://schemas.microsoft.com/office/drawing/2014/main" id="{1172A977-FABD-4493-A203-8849598A1B2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891929" y="3132470"/>
              <a:ext cx="100919" cy="100919"/>
            </a:xfrm>
            <a:prstGeom prst="rect">
              <a:avLst/>
            </a:prstGeom>
          </p:spPr>
        </p:pic>
        <p:pic>
          <p:nvPicPr>
            <p:cNvPr id="108" name="Graphic 107" descr="Close with solid fill">
              <a:extLst>
                <a:ext uri="{FF2B5EF4-FFF2-40B4-BE49-F238E27FC236}">
                  <a16:creationId xmlns:a16="http://schemas.microsoft.com/office/drawing/2014/main" id="{7D5E0D52-CAE2-4CAD-B03B-D3EC9982EE8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998317" y="3132469"/>
              <a:ext cx="100919" cy="100919"/>
            </a:xfrm>
            <a:prstGeom prst="rect">
              <a:avLst/>
            </a:prstGeom>
          </p:spPr>
        </p:pic>
        <p:pic>
          <p:nvPicPr>
            <p:cNvPr id="109" name="Graphic 108" descr="Close with solid fill">
              <a:extLst>
                <a:ext uri="{FF2B5EF4-FFF2-40B4-BE49-F238E27FC236}">
                  <a16:creationId xmlns:a16="http://schemas.microsoft.com/office/drawing/2014/main" id="{695E94A7-C5BF-484D-9E84-82AFDE6BF51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104705" y="3132468"/>
              <a:ext cx="100919" cy="100919"/>
            </a:xfrm>
            <a:prstGeom prst="rect">
              <a:avLst/>
            </a:prstGeom>
          </p:spPr>
        </p:pic>
        <p:pic>
          <p:nvPicPr>
            <p:cNvPr id="110" name="Graphic 109" descr="Close with solid fill">
              <a:extLst>
                <a:ext uri="{FF2B5EF4-FFF2-40B4-BE49-F238E27FC236}">
                  <a16:creationId xmlns:a16="http://schemas.microsoft.com/office/drawing/2014/main" id="{05373362-115D-49FA-8C68-A8B4E3E3C5A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211093" y="3132467"/>
              <a:ext cx="100919" cy="100919"/>
            </a:xfrm>
            <a:prstGeom prst="rect">
              <a:avLst/>
            </a:prstGeom>
          </p:spPr>
        </p:pic>
        <p:pic>
          <p:nvPicPr>
            <p:cNvPr id="111" name="Graphic 110" descr="Close with solid fill">
              <a:extLst>
                <a:ext uri="{FF2B5EF4-FFF2-40B4-BE49-F238E27FC236}">
                  <a16:creationId xmlns:a16="http://schemas.microsoft.com/office/drawing/2014/main" id="{622539A0-36E7-48F5-A397-E045B444728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17481" y="3132466"/>
              <a:ext cx="100919" cy="100919"/>
            </a:xfrm>
            <a:prstGeom prst="rect">
              <a:avLst/>
            </a:prstGeom>
          </p:spPr>
        </p:pic>
      </p:grpSp>
      <p:sp>
        <p:nvSpPr>
          <p:cNvPr id="3" name="Date Placeholder 2">
            <a:extLst>
              <a:ext uri="{FF2B5EF4-FFF2-40B4-BE49-F238E27FC236}">
                <a16:creationId xmlns:a16="http://schemas.microsoft.com/office/drawing/2014/main" id="{5064D30C-936C-4967-AFC6-B93F623CA6F5}"/>
              </a:ext>
            </a:extLst>
          </p:cNvPr>
          <p:cNvSpPr>
            <a:spLocks noGrp="1"/>
          </p:cNvSpPr>
          <p:nvPr>
            <p:ph type="dt" sz="half" idx="18"/>
          </p:nvPr>
        </p:nvSpPr>
        <p:spPr>
          <a:xfrm>
            <a:off x="-87991" y="6895674"/>
            <a:ext cx="54864" cy="54864"/>
          </a:xfrm>
        </p:spPr>
        <p:txBody>
          <a:bodyPr/>
          <a:lstStyle>
            <a:lvl1pPr>
              <a:defRPr sz="133">
                <a:noFill/>
              </a:defRPr>
            </a:lvl1pPr>
          </a:lstStyle>
          <a:p>
            <a:fld id="{344F8915-3F98-4210-8699-BE11252B34EE}" type="datetime4">
              <a:rPr lang="en-US" smtClean="0"/>
              <a:t>September 27, 2024</a:t>
            </a:fld>
            <a:endParaRPr lang="en-US"/>
          </a:p>
        </p:txBody>
      </p:sp>
      <p:sp>
        <p:nvSpPr>
          <p:cNvPr id="4" name="Footer Placeholder 3">
            <a:extLst>
              <a:ext uri="{FF2B5EF4-FFF2-40B4-BE49-F238E27FC236}">
                <a16:creationId xmlns:a16="http://schemas.microsoft.com/office/drawing/2014/main" id="{AFF87BD7-3AD4-41A6-85D5-142F30CCDA5D}"/>
              </a:ext>
            </a:extLst>
          </p:cNvPr>
          <p:cNvSpPr>
            <a:spLocks noGrp="1"/>
          </p:cNvSpPr>
          <p:nvPr>
            <p:ph type="ftr" sz="quarter" idx="19"/>
          </p:nvPr>
        </p:nvSpPr>
        <p:spPr>
          <a:xfrm>
            <a:off x="6170052" y="6403793"/>
            <a:ext cx="5464737" cy="214805"/>
          </a:xfrm>
        </p:spPr>
        <p:txBody>
          <a:bodyPr/>
          <a:lstStyle/>
          <a:p>
            <a:r>
              <a:rPr lang="en-US"/>
              <a:t>S&amp;P Global Commodity Insights</a:t>
            </a:r>
          </a:p>
        </p:txBody>
      </p:sp>
      <p:sp>
        <p:nvSpPr>
          <p:cNvPr id="5" name="Slide Number Placeholder 4">
            <a:extLst>
              <a:ext uri="{FF2B5EF4-FFF2-40B4-BE49-F238E27FC236}">
                <a16:creationId xmlns:a16="http://schemas.microsoft.com/office/drawing/2014/main" id="{F3BEF5F0-4550-4190-9246-F1A51D3CF48B}"/>
              </a:ext>
            </a:extLst>
          </p:cNvPr>
          <p:cNvSpPr>
            <a:spLocks noGrp="1"/>
          </p:cNvSpPr>
          <p:nvPr>
            <p:ph type="sldNum" sz="quarter" idx="20"/>
          </p:nvPr>
        </p:nvSpPr>
        <p:spPr>
          <a:xfrm>
            <a:off x="12212531" y="6895673"/>
            <a:ext cx="54864" cy="54864"/>
          </a:xfrm>
        </p:spPr>
        <p:txBody>
          <a:bodyPr/>
          <a:lstStyle>
            <a:lvl1pPr>
              <a:defRPr sz="133">
                <a:noFill/>
              </a:defRPr>
            </a:lvl1pPr>
          </a:lstStyle>
          <a:p>
            <a:fld id="{5CFA18E4-D58E-4B28-B105-28D9665A8EBC}" type="slidenum">
              <a:rPr lang="en-US" smtClean="0"/>
              <a:pPr/>
              <a:t>‹#›</a:t>
            </a:fld>
            <a:endParaRPr lang="en-US"/>
          </a:p>
        </p:txBody>
      </p:sp>
      <p:pic>
        <p:nvPicPr>
          <p:cNvPr id="9" name="Picture 8" descr="Text&#10;&#10;Description automatically generated">
            <a:extLst>
              <a:ext uri="{FF2B5EF4-FFF2-40B4-BE49-F238E27FC236}">
                <a16:creationId xmlns:a16="http://schemas.microsoft.com/office/drawing/2014/main" id="{9BE33660-FBD8-C4AC-C4DF-5D2EAF2C576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4" y="301993"/>
            <a:ext cx="2037615" cy="1029100"/>
          </a:xfrm>
          <a:prstGeom prst="rect">
            <a:avLst/>
          </a:prstGeom>
        </p:spPr>
      </p:pic>
    </p:spTree>
    <p:extLst>
      <p:ext uri="{BB962C8B-B14F-4D97-AF65-F5344CB8AC3E}">
        <p14:creationId xmlns:p14="http://schemas.microsoft.com/office/powerpoint/2010/main" val="327686867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232" userDrawn="1">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grpSp>
        <p:nvGrpSpPr>
          <p:cNvPr id="83" name="Group 82">
            <a:extLst>
              <a:ext uri="{FF2B5EF4-FFF2-40B4-BE49-F238E27FC236}">
                <a16:creationId xmlns:a16="http://schemas.microsoft.com/office/drawing/2014/main" id="{CBDE4C0C-1F1C-4F02-A6EB-F2554ADE887B}"/>
              </a:ext>
            </a:extLst>
          </p:cNvPr>
          <p:cNvGrpSpPr/>
          <p:nvPr userDrawn="1"/>
        </p:nvGrpSpPr>
        <p:grpSpPr>
          <a:xfrm>
            <a:off x="12192996" y="647702"/>
            <a:ext cx="139664" cy="5046663"/>
            <a:chOff x="12192996" y="647700"/>
            <a:chExt cx="139664" cy="5046663"/>
          </a:xfrm>
        </p:grpSpPr>
        <p:cxnSp>
          <p:nvCxnSpPr>
            <p:cNvPr id="84" name="Straight Connector 83">
              <a:extLst>
                <a:ext uri="{FF2B5EF4-FFF2-40B4-BE49-F238E27FC236}">
                  <a16:creationId xmlns:a16="http://schemas.microsoft.com/office/drawing/2014/main" id="{AB2B82C4-5A7B-4C3E-85F1-302BA123FDF8}"/>
                </a:ext>
              </a:extLst>
            </p:cNvPr>
            <p:cNvCxnSpPr/>
            <p:nvPr userDrawn="1"/>
          </p:nvCxnSpPr>
          <p:spPr>
            <a:xfrm>
              <a:off x="12192996"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85" name="Group 84">
              <a:extLst>
                <a:ext uri="{FF2B5EF4-FFF2-40B4-BE49-F238E27FC236}">
                  <a16:creationId xmlns:a16="http://schemas.microsoft.com/office/drawing/2014/main" id="{BC4CA50C-DC6B-4532-80EA-F28E8B51C0E1}"/>
                </a:ext>
              </a:extLst>
            </p:cNvPr>
            <p:cNvGrpSpPr/>
            <p:nvPr userDrawn="1"/>
          </p:nvGrpSpPr>
          <p:grpSpPr>
            <a:xfrm>
              <a:off x="12202508" y="647700"/>
              <a:ext cx="130152" cy="5046663"/>
              <a:chOff x="12202508" y="647700"/>
              <a:chExt cx="130152" cy="5046663"/>
            </a:xfrm>
          </p:grpSpPr>
          <p:cxnSp>
            <p:nvCxnSpPr>
              <p:cNvPr id="86" name="Straight Connector 85">
                <a:extLst>
                  <a:ext uri="{FF2B5EF4-FFF2-40B4-BE49-F238E27FC236}">
                    <a16:creationId xmlns:a16="http://schemas.microsoft.com/office/drawing/2014/main" id="{D4227544-25B8-43F2-A382-09126CE1D53D}"/>
                  </a:ext>
                </a:extLst>
              </p:cNvPr>
              <p:cNvCxnSpPr/>
              <p:nvPr userDrawn="1"/>
            </p:nvCxnSpPr>
            <p:spPr>
              <a:xfrm>
                <a:off x="12202508"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5DE0598B-21E1-4AC9-9DD3-9587CF3B2E21}"/>
                  </a:ext>
                </a:extLst>
              </p:cNvPr>
              <p:cNvCxnSpPr/>
              <p:nvPr userDrawn="1"/>
            </p:nvCxnSpPr>
            <p:spPr>
              <a:xfrm>
                <a:off x="12202508"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D4965106-C953-4340-ADAD-E33C3D5AB84E}"/>
                  </a:ext>
                </a:extLst>
              </p:cNvPr>
              <p:cNvCxnSpPr/>
              <p:nvPr userDrawn="1"/>
            </p:nvCxnSpPr>
            <p:spPr>
              <a:xfrm>
                <a:off x="12202508"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268C2DAF-71D0-4E92-89F7-63BF5CCA1964}"/>
                  </a:ext>
                </a:extLst>
              </p:cNvPr>
              <p:cNvCxnSpPr/>
              <p:nvPr userDrawn="1"/>
            </p:nvCxnSpPr>
            <p:spPr>
              <a:xfrm>
                <a:off x="12202508"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25C85142-108D-4D31-8381-651F3B71FEC3}"/>
                  </a:ext>
                </a:extLst>
              </p:cNvPr>
              <p:cNvCxnSpPr/>
              <p:nvPr userDrawn="1"/>
            </p:nvCxnSpPr>
            <p:spPr>
              <a:xfrm>
                <a:off x="12202508"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91" name="Group 90">
            <a:extLst>
              <a:ext uri="{FF2B5EF4-FFF2-40B4-BE49-F238E27FC236}">
                <a16:creationId xmlns:a16="http://schemas.microsoft.com/office/drawing/2014/main" id="{3126A0FC-AB3D-4457-832F-9CAA4807D44D}"/>
              </a:ext>
            </a:extLst>
          </p:cNvPr>
          <p:cNvGrpSpPr/>
          <p:nvPr userDrawn="1"/>
        </p:nvGrpSpPr>
        <p:grpSpPr>
          <a:xfrm>
            <a:off x="-130152" y="647702"/>
            <a:ext cx="130152" cy="5046663"/>
            <a:chOff x="-130152" y="647700"/>
            <a:chExt cx="130152" cy="5046663"/>
          </a:xfrm>
        </p:grpSpPr>
        <p:cxnSp>
          <p:nvCxnSpPr>
            <p:cNvPr id="92" name="Straight Connector 91">
              <a:extLst>
                <a:ext uri="{FF2B5EF4-FFF2-40B4-BE49-F238E27FC236}">
                  <a16:creationId xmlns:a16="http://schemas.microsoft.com/office/drawing/2014/main" id="{17D5183D-E7EC-4733-A453-DD3011C74727}"/>
                </a:ext>
              </a:extLst>
            </p:cNvPr>
            <p:cNvCxnSpPr/>
            <p:nvPr userDrawn="1"/>
          </p:nvCxnSpPr>
          <p:spPr>
            <a:xfrm>
              <a:off x="-130152"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4CE7D18F-A860-4DD8-9A7F-DA37E4C3AA63}"/>
                </a:ext>
              </a:extLst>
            </p:cNvPr>
            <p:cNvCxnSpPr/>
            <p:nvPr userDrawn="1"/>
          </p:nvCxnSpPr>
          <p:spPr>
            <a:xfrm>
              <a:off x="-130152"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6B76B2D8-9387-4E72-A78D-008F7B1DE7A6}"/>
                </a:ext>
              </a:extLst>
            </p:cNvPr>
            <p:cNvCxnSpPr/>
            <p:nvPr userDrawn="1"/>
          </p:nvCxnSpPr>
          <p:spPr>
            <a:xfrm>
              <a:off x="-130152"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296D2839-C002-4B6C-8039-6A2215DD0921}"/>
                </a:ext>
              </a:extLst>
            </p:cNvPr>
            <p:cNvCxnSpPr/>
            <p:nvPr userDrawn="1"/>
          </p:nvCxnSpPr>
          <p:spPr>
            <a:xfrm>
              <a:off x="-130152"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42CA74D5-3BD1-4495-8E67-2D08372A8A79}"/>
                </a:ext>
              </a:extLst>
            </p:cNvPr>
            <p:cNvCxnSpPr/>
            <p:nvPr userDrawn="1"/>
          </p:nvCxnSpPr>
          <p:spPr>
            <a:xfrm>
              <a:off x="-130152"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A53572D4-8E61-4A83-8938-8C0CB8CA936C}"/>
                </a:ext>
              </a:extLst>
            </p:cNvPr>
            <p:cNvCxnSpPr/>
            <p:nvPr userDrawn="1"/>
          </p:nvCxnSpPr>
          <p:spPr>
            <a:xfrm>
              <a:off x="-130152"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hasCustomPrompt="1"/>
          </p:nvPr>
        </p:nvSpPr>
        <p:spPr>
          <a:xfrm>
            <a:off x="557784" y="1956816"/>
            <a:ext cx="7187184" cy="1399032"/>
          </a:xfrm>
          <a:prstGeom prst="rect">
            <a:avLst/>
          </a:prstGeom>
        </p:spPr>
        <p:txBody>
          <a:bodyPr anchor="b">
            <a:normAutofit/>
          </a:bodyPr>
          <a:lstStyle>
            <a:lvl1pPr algn="l">
              <a:defRPr sz="4400" b="0"/>
            </a:lvl1pPr>
          </a:lstStyle>
          <a:p>
            <a:r>
              <a:rPr lang="en-US"/>
              <a:t>[Presentation title max two lines]</a:t>
            </a:r>
          </a:p>
        </p:txBody>
      </p:sp>
      <p:sp>
        <p:nvSpPr>
          <p:cNvPr id="3" name="Subtitle 2"/>
          <p:cNvSpPr>
            <a:spLocks noGrp="1"/>
          </p:cNvSpPr>
          <p:nvPr>
            <p:ph type="subTitle" idx="1" hasCustomPrompt="1"/>
          </p:nvPr>
        </p:nvSpPr>
        <p:spPr>
          <a:xfrm>
            <a:off x="558799" y="3474720"/>
            <a:ext cx="7187184" cy="739308"/>
          </a:xfrm>
        </p:spPr>
        <p:txBody>
          <a:bodyPr>
            <a:normAutofit/>
          </a:bodyPr>
          <a:lstStyle>
            <a:lvl1pPr marL="0" indent="0" algn="l">
              <a:buNone/>
              <a:defRPr sz="2400">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lvl="0"/>
            <a:r>
              <a:rPr lang="en-US"/>
              <a:t>[Presentation subtitle]</a:t>
            </a:r>
          </a:p>
        </p:txBody>
      </p:sp>
      <p:cxnSp>
        <p:nvCxnSpPr>
          <p:cNvPr id="10" name="Straight Connector 9">
            <a:extLst>
              <a:ext uri="{FF2B5EF4-FFF2-40B4-BE49-F238E27FC236}">
                <a16:creationId xmlns:a16="http://schemas.microsoft.com/office/drawing/2014/main" id="{376BA038-2C76-4471-9639-0C56434FB7B6}"/>
              </a:ext>
            </a:extLst>
          </p:cNvPr>
          <p:cNvCxnSpPr/>
          <p:nvPr userDrawn="1"/>
        </p:nvCxnSpPr>
        <p:spPr>
          <a:xfrm>
            <a:off x="-395621"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41C0E8F-74CC-4F47-A92F-139B6B63BAED}"/>
              </a:ext>
            </a:extLst>
          </p:cNvPr>
          <p:cNvCxnSpPr/>
          <p:nvPr userDrawn="1"/>
        </p:nvCxnSpPr>
        <p:spPr>
          <a:xfrm>
            <a:off x="12192000"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FF48AF1-AFFB-470F-AA8A-E6D9D296D966}"/>
              </a:ext>
            </a:extLst>
          </p:cNvPr>
          <p:cNvSpPr txBox="1"/>
          <p:nvPr userDrawn="1"/>
        </p:nvSpPr>
        <p:spPr>
          <a:xfrm>
            <a:off x="12287024" y="6093490"/>
            <a:ext cx="1236181" cy="142555"/>
          </a:xfrm>
          <a:prstGeom prst="rect">
            <a:avLst/>
          </a:prstGeom>
          <a:noFill/>
        </p:spPr>
        <p:txBody>
          <a:bodyPr wrap="square" lIns="0" tIns="0" rIns="0" bIns="0" rtlCol="0">
            <a:noAutofit/>
          </a:bodyPr>
          <a:lstStyle/>
          <a:p>
            <a:pPr algn="l"/>
            <a:r>
              <a:rPr lang="en-US" sz="700">
                <a:solidFill>
                  <a:schemeClr val="bg2">
                    <a:lumMod val="50000"/>
                  </a:schemeClr>
                </a:solidFill>
                <a:latin typeface="+mn-lt"/>
              </a:rPr>
              <a:t>No content below the line</a:t>
            </a:r>
          </a:p>
        </p:txBody>
      </p:sp>
      <p:sp>
        <p:nvSpPr>
          <p:cNvPr id="14" name="TextBox 13">
            <a:extLst>
              <a:ext uri="{FF2B5EF4-FFF2-40B4-BE49-F238E27FC236}">
                <a16:creationId xmlns:a16="http://schemas.microsoft.com/office/drawing/2014/main" id="{AF1FAC2A-8D2A-43FA-A89A-FD41958C13C8}"/>
              </a:ext>
            </a:extLst>
          </p:cNvPr>
          <p:cNvSpPr txBox="1"/>
          <p:nvPr userDrawn="1"/>
        </p:nvSpPr>
        <p:spPr>
          <a:xfrm>
            <a:off x="-1162279" y="6084781"/>
            <a:ext cx="1082336" cy="142555"/>
          </a:xfrm>
          <a:prstGeom prst="rect">
            <a:avLst/>
          </a:prstGeom>
          <a:noFill/>
        </p:spPr>
        <p:txBody>
          <a:bodyPr wrap="square" lIns="0" tIns="0" rIns="0" bIns="0" rtlCol="0">
            <a:noAutofit/>
          </a:bodyPr>
          <a:lstStyle/>
          <a:p>
            <a:pPr algn="r"/>
            <a:r>
              <a:rPr lang="en-US" sz="700">
                <a:solidFill>
                  <a:schemeClr val="bg2">
                    <a:lumMod val="50000"/>
                  </a:schemeClr>
                </a:solidFill>
                <a:latin typeface="+mn-lt"/>
              </a:rPr>
              <a:t>No content below the line</a:t>
            </a:r>
          </a:p>
        </p:txBody>
      </p:sp>
      <p:grpSp>
        <p:nvGrpSpPr>
          <p:cNvPr id="62" name="Group 61">
            <a:extLst>
              <a:ext uri="{FF2B5EF4-FFF2-40B4-BE49-F238E27FC236}">
                <a16:creationId xmlns:a16="http://schemas.microsoft.com/office/drawing/2014/main" id="{64E9768B-A287-45E9-B93C-8F74CC3CBCEE}"/>
              </a:ext>
            </a:extLst>
          </p:cNvPr>
          <p:cNvGrpSpPr/>
          <p:nvPr userDrawn="1"/>
        </p:nvGrpSpPr>
        <p:grpSpPr>
          <a:xfrm>
            <a:off x="-1325" y="6871035"/>
            <a:ext cx="12192000" cy="143299"/>
            <a:chOff x="-1325" y="6871033"/>
            <a:chExt cx="12192000" cy="143299"/>
          </a:xfrm>
        </p:grpSpPr>
        <p:sp>
          <p:nvSpPr>
            <p:cNvPr id="63" name="Rectangle 62">
              <a:extLst>
                <a:ext uri="{FF2B5EF4-FFF2-40B4-BE49-F238E27FC236}">
                  <a16:creationId xmlns:a16="http://schemas.microsoft.com/office/drawing/2014/main" id="{C475D874-C0C6-4E4B-BB98-E542146BD63C}"/>
                </a:ext>
              </a:extLst>
            </p:cNvPr>
            <p:cNvSpPr/>
            <p:nvPr userDrawn="1"/>
          </p:nvSpPr>
          <p:spPr>
            <a:xfrm>
              <a:off x="-1325" y="6871033"/>
              <a:ext cx="12192000" cy="143299"/>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r"/>
              <a:r>
                <a:rPr lang="en-US" sz="600" b="0" baseline="0">
                  <a:solidFill>
                    <a:srgbClr val="000000"/>
                  </a:solidFill>
                </a:rPr>
                <a:t>Default Footer text on all slides is “S&amp;P Global Commodity Insights” </a:t>
              </a:r>
              <a:r>
                <a:rPr lang="en-US" sz="600" b="1" baseline="0">
                  <a:solidFill>
                    <a:srgbClr val="000000"/>
                  </a:solidFill>
                </a:rPr>
                <a:t>– to change / remove use </a:t>
              </a:r>
              <a:r>
                <a:rPr lang="en-US" sz="600" baseline="0">
                  <a:solidFill>
                    <a:srgbClr val="000000"/>
                  </a:solidFill>
                </a:rPr>
                <a:t>Insert Tab </a:t>
              </a:r>
              <a:r>
                <a:rPr lang="en-US" sz="600" baseline="0">
                  <a:solidFill>
                    <a:srgbClr val="000000"/>
                  </a:solidFill>
                  <a:sym typeface="Wingdings 3" panose="05040102010807070707" pitchFamily="18" charset="2"/>
                </a:rPr>
                <a:t> Header &amp; Footer Enter / change text  Click Apply All. </a:t>
              </a:r>
              <a:endParaRPr lang="en-US" sz="600" baseline="0">
                <a:solidFill>
                  <a:srgbClr val="000000"/>
                </a:solidFill>
              </a:endParaRPr>
            </a:p>
          </p:txBody>
        </p:sp>
        <p:sp>
          <p:nvSpPr>
            <p:cNvPr id="64" name="Rectangle 63">
              <a:extLst>
                <a:ext uri="{FF2B5EF4-FFF2-40B4-BE49-F238E27FC236}">
                  <a16:creationId xmlns:a16="http://schemas.microsoft.com/office/drawing/2014/main" id="{0785CC4C-3F34-42B2-9537-BFD82F7DE4BA}"/>
                </a:ext>
              </a:extLst>
            </p:cNvPr>
            <p:cNvSpPr/>
            <p:nvPr userDrawn="1"/>
          </p:nvSpPr>
          <p:spPr>
            <a:xfrm>
              <a:off x="-1325" y="6871033"/>
              <a:ext cx="6477571" cy="143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600" b="0" baseline="0">
                  <a:solidFill>
                    <a:srgbClr val="000000"/>
                  </a:solidFill>
                </a:rPr>
                <a:t>Always copy slides into a new presentation using </a:t>
              </a:r>
              <a:r>
                <a:rPr lang="en-US" sz="600" b="1" baseline="0">
                  <a:solidFill>
                    <a:srgbClr val="000000"/>
                  </a:solidFill>
                </a:rPr>
                <a:t>Paste Options / Paste  Special </a:t>
              </a:r>
              <a:r>
                <a:rPr lang="en-US" sz="600" b="1" baseline="0">
                  <a:solidFill>
                    <a:srgbClr val="000000"/>
                  </a:solidFill>
                  <a:sym typeface="Wingdings 3" panose="05040102010807070707" pitchFamily="18" charset="2"/>
                </a:rPr>
                <a:t> Use Destination Theme</a:t>
              </a:r>
              <a:endParaRPr lang="en-US" sz="600" baseline="0">
                <a:solidFill>
                  <a:srgbClr val="000000"/>
                </a:solidFill>
              </a:endParaRPr>
            </a:p>
          </p:txBody>
        </p:sp>
      </p:grpSp>
      <p:sp>
        <p:nvSpPr>
          <p:cNvPr id="65" name="Rectangle 64">
            <a:extLst>
              <a:ext uri="{FF2B5EF4-FFF2-40B4-BE49-F238E27FC236}">
                <a16:creationId xmlns:a16="http://schemas.microsoft.com/office/drawing/2014/main" id="{E6806D8E-6A7F-40D9-BCCF-3FD869EFAA9A}"/>
              </a:ext>
            </a:extLst>
          </p:cNvPr>
          <p:cNvSpPr/>
          <p:nvPr userDrawn="1"/>
        </p:nvSpPr>
        <p:spPr>
          <a:xfrm>
            <a:off x="-1352482" y="-10546"/>
            <a:ext cx="1272540" cy="970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a:solidFill>
                <a:srgbClr val="000000"/>
              </a:solidFill>
            </a:endParaRPr>
          </a:p>
        </p:txBody>
      </p:sp>
      <p:sp>
        <p:nvSpPr>
          <p:cNvPr id="68" name="Rectangle 67">
            <a:extLst>
              <a:ext uri="{FF2B5EF4-FFF2-40B4-BE49-F238E27FC236}">
                <a16:creationId xmlns:a16="http://schemas.microsoft.com/office/drawing/2014/main" id="{3D822507-3E4E-4D69-9341-50B46011FEA6}"/>
              </a:ext>
            </a:extLst>
          </p:cNvPr>
          <p:cNvSpPr/>
          <p:nvPr userDrawn="1"/>
        </p:nvSpPr>
        <p:spPr>
          <a:xfrm>
            <a:off x="12257315" y="-10546"/>
            <a:ext cx="1272540" cy="970953"/>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a:solidFill>
                  <a:srgbClr val="000000"/>
                </a:solidFill>
              </a:rPr>
              <a:t>When adding colors, </a:t>
            </a:r>
            <a:r>
              <a:rPr lang="en-US" sz="800" b="1">
                <a:solidFill>
                  <a:srgbClr val="000000"/>
                </a:solidFill>
              </a:rPr>
              <a:t>don’t use the variants or the Standard Colors </a:t>
            </a:r>
            <a:r>
              <a:rPr lang="en-US" sz="800">
                <a:solidFill>
                  <a:srgbClr val="000000"/>
                </a:solidFill>
              </a:rPr>
              <a:t>of the Theme Colors. </a:t>
            </a:r>
          </a:p>
          <a:p>
            <a:pPr algn="l">
              <a:lnSpc>
                <a:spcPct val="90000"/>
              </a:lnSpc>
              <a:spcBef>
                <a:spcPts val="600"/>
              </a:spcBef>
            </a:pPr>
            <a:r>
              <a:rPr lang="en-US" sz="800">
                <a:solidFill>
                  <a:srgbClr val="000000"/>
                </a:solidFill>
              </a:rPr>
              <a:t>Only use the </a:t>
            </a:r>
            <a:r>
              <a:rPr lang="en-US" sz="800" b="1">
                <a:solidFill>
                  <a:srgbClr val="000000"/>
                </a:solidFill>
              </a:rPr>
              <a:t>Data Visualization colors </a:t>
            </a:r>
            <a:r>
              <a:rPr lang="en-US" sz="800">
                <a:solidFill>
                  <a:srgbClr val="000000"/>
                </a:solidFill>
              </a:rPr>
              <a:t>for charts. </a:t>
            </a:r>
          </a:p>
        </p:txBody>
      </p:sp>
      <p:grpSp>
        <p:nvGrpSpPr>
          <p:cNvPr id="69" name="Group 68">
            <a:extLst>
              <a:ext uri="{FF2B5EF4-FFF2-40B4-BE49-F238E27FC236}">
                <a16:creationId xmlns:a16="http://schemas.microsoft.com/office/drawing/2014/main" id="{5A761A62-846B-4E24-B6A9-9F8BACC73FBA}"/>
              </a:ext>
            </a:extLst>
          </p:cNvPr>
          <p:cNvGrpSpPr/>
          <p:nvPr userDrawn="1"/>
        </p:nvGrpSpPr>
        <p:grpSpPr>
          <a:xfrm>
            <a:off x="12257315" y="1051487"/>
            <a:ext cx="1272540" cy="3085386"/>
            <a:chOff x="12257314" y="1051487"/>
            <a:chExt cx="1272540" cy="3085386"/>
          </a:xfrm>
        </p:grpSpPr>
        <p:sp>
          <p:nvSpPr>
            <p:cNvPr id="70" name="Rectangle 69">
              <a:extLst>
                <a:ext uri="{FF2B5EF4-FFF2-40B4-BE49-F238E27FC236}">
                  <a16:creationId xmlns:a16="http://schemas.microsoft.com/office/drawing/2014/main" id="{970B1166-4B5E-482E-AEA8-AF5754445A57}"/>
                </a:ext>
              </a:extLst>
            </p:cNvPr>
            <p:cNvSpPr/>
            <p:nvPr userDrawn="1"/>
          </p:nvSpPr>
          <p:spPr>
            <a:xfrm>
              <a:off x="12257314" y="1051487"/>
              <a:ext cx="1272540" cy="3085386"/>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a:solidFill>
                  <a:schemeClr val="tx1"/>
                </a:solidFill>
              </a:endParaRPr>
            </a:p>
          </p:txBody>
        </p:sp>
        <p:sp>
          <p:nvSpPr>
            <p:cNvPr id="71" name="TextBox 70">
              <a:extLst>
                <a:ext uri="{FF2B5EF4-FFF2-40B4-BE49-F238E27FC236}">
                  <a16:creationId xmlns:a16="http://schemas.microsoft.com/office/drawing/2014/main" id="{7625261F-9012-45CB-ABAF-4C1AEDD19CF7}"/>
                </a:ext>
              </a:extLst>
            </p:cNvPr>
            <p:cNvSpPr txBox="1"/>
            <p:nvPr userDrawn="1"/>
          </p:nvSpPr>
          <p:spPr>
            <a:xfrm>
              <a:off x="12494753" y="3360230"/>
              <a:ext cx="841983" cy="290849"/>
            </a:xfrm>
            <a:prstGeom prst="rect">
              <a:avLst/>
            </a:prstGeom>
            <a:noFill/>
          </p:spPr>
          <p:txBody>
            <a:bodyPr wrap="square" lIns="0" tIns="0" rIns="0" bIns="0" rtlCol="0">
              <a:spAutoFit/>
            </a:bodyPr>
            <a:lstStyle/>
            <a:p>
              <a:pPr algn="l">
                <a:lnSpc>
                  <a:spcPct val="90000"/>
                </a:lnSpc>
              </a:pPr>
              <a:r>
                <a:rPr lang="en-US" sz="700" b="1">
                  <a:solidFill>
                    <a:srgbClr val="000000"/>
                  </a:solidFill>
                </a:rPr>
                <a:t>Data Visualization colors in correct order. </a:t>
              </a:r>
            </a:p>
          </p:txBody>
        </p:sp>
        <p:sp>
          <p:nvSpPr>
            <p:cNvPr id="72" name="Freeform: Shape 71">
              <a:extLst>
                <a:ext uri="{FF2B5EF4-FFF2-40B4-BE49-F238E27FC236}">
                  <a16:creationId xmlns:a16="http://schemas.microsoft.com/office/drawing/2014/main" id="{F1A4EF8C-B05F-4C2D-B895-B21347BB6B92}"/>
                </a:ext>
              </a:extLst>
            </p:cNvPr>
            <p:cNvSpPr/>
            <p:nvPr userDrawn="1"/>
          </p:nvSpPr>
          <p:spPr>
            <a:xfrm>
              <a:off x="12292693" y="2388620"/>
              <a:ext cx="166007" cy="10126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3" name="TextBox 72">
              <a:extLst>
                <a:ext uri="{FF2B5EF4-FFF2-40B4-BE49-F238E27FC236}">
                  <a16:creationId xmlns:a16="http://schemas.microsoft.com/office/drawing/2014/main" id="{FEF527E8-5CCD-4E35-BD18-5BE908F8147A}"/>
                </a:ext>
              </a:extLst>
            </p:cNvPr>
            <p:cNvSpPr txBox="1"/>
            <p:nvPr userDrawn="1"/>
          </p:nvSpPr>
          <p:spPr>
            <a:xfrm>
              <a:off x="12386053" y="1119751"/>
              <a:ext cx="1038123" cy="96950"/>
            </a:xfrm>
            <a:prstGeom prst="rect">
              <a:avLst/>
            </a:prstGeom>
            <a:noFill/>
          </p:spPr>
          <p:txBody>
            <a:bodyPr wrap="square" lIns="0" tIns="0" rIns="0" bIns="0" rtlCol="0">
              <a:spAutoFit/>
            </a:bodyPr>
            <a:lstStyle/>
            <a:p>
              <a:pPr algn="l">
                <a:lnSpc>
                  <a:spcPct val="90000"/>
                </a:lnSpc>
              </a:pPr>
              <a:r>
                <a:rPr lang="en-US" sz="700" b="1">
                  <a:solidFill>
                    <a:srgbClr val="000000"/>
                  </a:solidFill>
                </a:rPr>
                <a:t>Primary Brand Colors</a:t>
              </a:r>
              <a:endParaRPr lang="en-US" sz="700">
                <a:solidFill>
                  <a:srgbClr val="000000"/>
                </a:solidFill>
              </a:endParaRPr>
            </a:p>
          </p:txBody>
        </p:sp>
        <p:sp>
          <p:nvSpPr>
            <p:cNvPr id="74" name="Freeform: Shape 73">
              <a:extLst>
                <a:ext uri="{FF2B5EF4-FFF2-40B4-BE49-F238E27FC236}">
                  <a16:creationId xmlns:a16="http://schemas.microsoft.com/office/drawing/2014/main" id="{46EFB865-E95C-4D65-81B9-DADE001CAED5}"/>
                </a:ext>
              </a:extLst>
            </p:cNvPr>
            <p:cNvSpPr/>
            <p:nvPr userDrawn="1"/>
          </p:nvSpPr>
          <p:spPr>
            <a:xfrm flipH="1" flipV="1">
              <a:off x="13337378" y="1169084"/>
              <a:ext cx="130289" cy="364835"/>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30289" h="579664">
                  <a:moveTo>
                    <a:pt x="95250" y="0"/>
                  </a:moveTo>
                  <a:lnTo>
                    <a:pt x="0" y="0"/>
                  </a:lnTo>
                  <a:lnTo>
                    <a:pt x="0" y="579664"/>
                  </a:lnTo>
                  <a:lnTo>
                    <a:pt x="130289"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5" name="Freeform: Shape 74">
              <a:extLst>
                <a:ext uri="{FF2B5EF4-FFF2-40B4-BE49-F238E27FC236}">
                  <a16:creationId xmlns:a16="http://schemas.microsoft.com/office/drawing/2014/main" id="{E9756AD0-29AE-4990-BF99-3E465902C1F8}"/>
                </a:ext>
              </a:extLst>
            </p:cNvPr>
            <p:cNvSpPr/>
            <p:nvPr userDrawn="1"/>
          </p:nvSpPr>
          <p:spPr>
            <a:xfrm flipH="1">
              <a:off x="13304700" y="2605092"/>
              <a:ext cx="166007" cy="1168992"/>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6" name="TextBox 75">
              <a:extLst>
                <a:ext uri="{FF2B5EF4-FFF2-40B4-BE49-F238E27FC236}">
                  <a16:creationId xmlns:a16="http://schemas.microsoft.com/office/drawing/2014/main" id="{D3EA4F1D-DAE8-4A6E-A65C-C9A39B328E39}"/>
                </a:ext>
              </a:extLst>
            </p:cNvPr>
            <p:cNvSpPr txBox="1"/>
            <p:nvPr userDrawn="1"/>
          </p:nvSpPr>
          <p:spPr>
            <a:xfrm>
              <a:off x="12494753" y="3709681"/>
              <a:ext cx="841983" cy="290849"/>
            </a:xfrm>
            <a:prstGeom prst="rect">
              <a:avLst/>
            </a:prstGeom>
            <a:noFill/>
          </p:spPr>
          <p:txBody>
            <a:bodyPr wrap="square" lIns="0" tIns="0" rIns="0" bIns="0" rtlCol="0">
              <a:spAutoFit/>
            </a:bodyPr>
            <a:lstStyle/>
            <a:p>
              <a:pPr algn="l">
                <a:lnSpc>
                  <a:spcPct val="90000"/>
                </a:lnSpc>
              </a:pPr>
              <a:r>
                <a:rPr lang="en-US" sz="700" b="1">
                  <a:solidFill>
                    <a:srgbClr val="000000"/>
                  </a:solidFill>
                </a:rPr>
                <a:t>Lighter / Darker versions for Data Visualizations only. </a:t>
              </a:r>
            </a:p>
          </p:txBody>
        </p:sp>
        <p:pic>
          <p:nvPicPr>
            <p:cNvPr id="77" name="Picture 76">
              <a:extLst>
                <a:ext uri="{FF2B5EF4-FFF2-40B4-BE49-F238E27FC236}">
                  <a16:creationId xmlns:a16="http://schemas.microsoft.com/office/drawing/2014/main" id="{47D9D4B7-6F5D-45E3-965B-9B647508C72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343753" y="1289200"/>
              <a:ext cx="1097249" cy="2017719"/>
            </a:xfrm>
            <a:prstGeom prst="rect">
              <a:avLst/>
            </a:prstGeom>
          </p:spPr>
        </p:pic>
        <p:sp>
          <p:nvSpPr>
            <p:cNvPr id="78" name="Rectangle 77">
              <a:extLst>
                <a:ext uri="{FF2B5EF4-FFF2-40B4-BE49-F238E27FC236}">
                  <a16:creationId xmlns:a16="http://schemas.microsoft.com/office/drawing/2014/main" id="{88630BDD-787D-4482-BF31-6E548A628380}"/>
                </a:ext>
              </a:extLst>
            </p:cNvPr>
            <p:cNvSpPr/>
            <p:nvPr userDrawn="1"/>
          </p:nvSpPr>
          <p:spPr>
            <a:xfrm>
              <a:off x="12353371" y="1616205"/>
              <a:ext cx="1074126"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a:solidFill>
                    <a:srgbClr val="000000"/>
                  </a:solidFill>
                </a:rPr>
                <a:t>Do not use these variants!</a:t>
              </a:r>
            </a:p>
          </p:txBody>
        </p:sp>
        <p:sp>
          <p:nvSpPr>
            <p:cNvPr id="79" name="Rectangle 78">
              <a:extLst>
                <a:ext uri="{FF2B5EF4-FFF2-40B4-BE49-F238E27FC236}">
                  <a16:creationId xmlns:a16="http://schemas.microsoft.com/office/drawing/2014/main" id="{4DF7C0F0-B7CE-4A90-914D-652755BC8C5C}"/>
                </a:ext>
              </a:extLst>
            </p:cNvPr>
            <p:cNvSpPr/>
            <p:nvPr userDrawn="1"/>
          </p:nvSpPr>
          <p:spPr>
            <a:xfrm>
              <a:off x="12357206" y="2338634"/>
              <a:ext cx="1074370"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80" name="Rectangle 79">
              <a:extLst>
                <a:ext uri="{FF2B5EF4-FFF2-40B4-BE49-F238E27FC236}">
                  <a16:creationId xmlns:a16="http://schemas.microsoft.com/office/drawing/2014/main" id="{7022B6B0-B5B1-4FA7-AD7A-56FC4EFF5A63}"/>
                </a:ext>
              </a:extLst>
            </p:cNvPr>
            <p:cNvSpPr/>
            <p:nvPr userDrawn="1"/>
          </p:nvSpPr>
          <p:spPr>
            <a:xfrm>
              <a:off x="12781010" y="1481846"/>
              <a:ext cx="644483"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81" name="Rectangle 80">
              <a:extLst>
                <a:ext uri="{FF2B5EF4-FFF2-40B4-BE49-F238E27FC236}">
                  <a16:creationId xmlns:a16="http://schemas.microsoft.com/office/drawing/2014/main" id="{3C3114C0-9B04-4745-B0B2-8A2A899971C6}"/>
                </a:ext>
              </a:extLst>
            </p:cNvPr>
            <p:cNvSpPr/>
            <p:nvPr userDrawn="1"/>
          </p:nvSpPr>
          <p:spPr>
            <a:xfrm>
              <a:off x="12357206" y="2449369"/>
              <a:ext cx="1074370" cy="427471"/>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grpSp>
          <p:nvGrpSpPr>
            <p:cNvPr id="82" name="Group 81">
              <a:extLst>
                <a:ext uri="{FF2B5EF4-FFF2-40B4-BE49-F238E27FC236}">
                  <a16:creationId xmlns:a16="http://schemas.microsoft.com/office/drawing/2014/main" id="{2F8B8185-CCD7-4451-ACD5-6C91CB4A6B81}"/>
                </a:ext>
              </a:extLst>
            </p:cNvPr>
            <p:cNvGrpSpPr/>
            <p:nvPr userDrawn="1"/>
          </p:nvGrpSpPr>
          <p:grpSpPr>
            <a:xfrm>
              <a:off x="12364752" y="2345932"/>
              <a:ext cx="1055431" cy="88186"/>
              <a:chOff x="914335" y="6913770"/>
              <a:chExt cx="1109884" cy="100584"/>
            </a:xfrm>
            <a:noFill/>
          </p:grpSpPr>
          <p:sp>
            <p:nvSpPr>
              <p:cNvPr id="108" name="Rectangle 107">
                <a:extLst>
                  <a:ext uri="{FF2B5EF4-FFF2-40B4-BE49-F238E27FC236}">
                    <a16:creationId xmlns:a16="http://schemas.microsoft.com/office/drawing/2014/main" id="{772BF05C-B7F4-4317-8F18-A4BE9F50BCED}"/>
                  </a:ext>
                </a:extLst>
              </p:cNvPr>
              <p:cNvSpPr/>
              <p:nvPr/>
            </p:nvSpPr>
            <p:spPr>
              <a:xfrm>
                <a:off x="9143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1</a:t>
                </a:r>
              </a:p>
            </p:txBody>
          </p:sp>
          <p:sp>
            <p:nvSpPr>
              <p:cNvPr id="109" name="Rectangle 108">
                <a:extLst>
                  <a:ext uri="{FF2B5EF4-FFF2-40B4-BE49-F238E27FC236}">
                    <a16:creationId xmlns:a16="http://schemas.microsoft.com/office/drawing/2014/main" id="{98C1F182-54AA-47C5-AA3D-F47B1BB74530}"/>
                  </a:ext>
                </a:extLst>
              </p:cNvPr>
              <p:cNvSpPr/>
              <p:nvPr/>
            </p:nvSpPr>
            <p:spPr>
              <a:xfrm>
                <a:off x="113862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3</a:t>
                </a:r>
              </a:p>
            </p:txBody>
          </p:sp>
          <p:sp>
            <p:nvSpPr>
              <p:cNvPr id="110" name="Rectangle 109">
                <a:extLst>
                  <a:ext uri="{FF2B5EF4-FFF2-40B4-BE49-F238E27FC236}">
                    <a16:creationId xmlns:a16="http://schemas.microsoft.com/office/drawing/2014/main" id="{EDC44974-480B-4F6A-879E-B1E110585E73}"/>
                  </a:ext>
                </a:extLst>
              </p:cNvPr>
              <p:cNvSpPr/>
              <p:nvPr/>
            </p:nvSpPr>
            <p:spPr>
              <a:xfrm>
                <a:off x="1026479"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2</a:t>
                </a:r>
              </a:p>
            </p:txBody>
          </p:sp>
          <p:sp>
            <p:nvSpPr>
              <p:cNvPr id="111" name="Rectangle 110">
                <a:extLst>
                  <a:ext uri="{FF2B5EF4-FFF2-40B4-BE49-F238E27FC236}">
                    <a16:creationId xmlns:a16="http://schemas.microsoft.com/office/drawing/2014/main" id="{D3596518-DC4F-4D88-A25D-AFA59B77BB42}"/>
                  </a:ext>
                </a:extLst>
              </p:cNvPr>
              <p:cNvSpPr/>
              <p:nvPr/>
            </p:nvSpPr>
            <p:spPr>
              <a:xfrm>
                <a:off x="1250766"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nl-NL" sz="400" b="1" i="0" u="none" strike="noStrike" kern="0" cap="none" spc="0" normalizeH="0" baseline="0" noProof="0">
                    <a:ln>
                      <a:noFill/>
                    </a:ln>
                    <a:solidFill>
                      <a:srgbClr val="FFFFFF"/>
                    </a:solidFill>
                    <a:effectLst/>
                    <a:uLnTx/>
                    <a:uFillTx/>
                    <a:latin typeface="+mn-lt"/>
                    <a:cs typeface="Arial"/>
                  </a:rPr>
                  <a:t>4</a:t>
                </a:r>
              </a:p>
            </p:txBody>
          </p:sp>
          <p:sp>
            <p:nvSpPr>
              <p:cNvPr id="112" name="Rectangle 111">
                <a:extLst>
                  <a:ext uri="{FF2B5EF4-FFF2-40B4-BE49-F238E27FC236}">
                    <a16:creationId xmlns:a16="http://schemas.microsoft.com/office/drawing/2014/main" id="{FDA888A0-5BF5-42D0-9544-D6DE4CA5EBB7}"/>
                  </a:ext>
                </a:extLst>
              </p:cNvPr>
              <p:cNvSpPr/>
              <p:nvPr/>
            </p:nvSpPr>
            <p:spPr>
              <a:xfrm>
                <a:off x="1362910"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5</a:t>
                </a:r>
              </a:p>
            </p:txBody>
          </p:sp>
          <p:sp>
            <p:nvSpPr>
              <p:cNvPr id="113" name="Rectangle 112">
                <a:extLst>
                  <a:ext uri="{FF2B5EF4-FFF2-40B4-BE49-F238E27FC236}">
                    <a16:creationId xmlns:a16="http://schemas.microsoft.com/office/drawing/2014/main" id="{61A7793E-A0E5-4CCE-9C97-8DBFA520F878}"/>
                  </a:ext>
                </a:extLst>
              </p:cNvPr>
              <p:cNvSpPr/>
              <p:nvPr/>
            </p:nvSpPr>
            <p:spPr>
              <a:xfrm>
                <a:off x="1475053"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6</a:t>
                </a:r>
              </a:p>
            </p:txBody>
          </p:sp>
          <p:sp>
            <p:nvSpPr>
              <p:cNvPr id="114" name="Rectangle 113">
                <a:extLst>
                  <a:ext uri="{FF2B5EF4-FFF2-40B4-BE49-F238E27FC236}">
                    <a16:creationId xmlns:a16="http://schemas.microsoft.com/office/drawing/2014/main" id="{A82ACCF2-F05E-470D-BCF5-1560C619CE0F}"/>
                  </a:ext>
                </a:extLst>
              </p:cNvPr>
              <p:cNvSpPr/>
              <p:nvPr/>
            </p:nvSpPr>
            <p:spPr>
              <a:xfrm>
                <a:off x="1587197"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7</a:t>
                </a:r>
              </a:p>
            </p:txBody>
          </p:sp>
          <p:sp>
            <p:nvSpPr>
              <p:cNvPr id="115" name="Rectangle 114">
                <a:extLst>
                  <a:ext uri="{FF2B5EF4-FFF2-40B4-BE49-F238E27FC236}">
                    <a16:creationId xmlns:a16="http://schemas.microsoft.com/office/drawing/2014/main" id="{796EB321-FBBB-4629-92E6-3DBC06FD8D16}"/>
                  </a:ext>
                </a:extLst>
              </p:cNvPr>
              <p:cNvSpPr/>
              <p:nvPr/>
            </p:nvSpPr>
            <p:spPr>
              <a:xfrm>
                <a:off x="169934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8</a:t>
                </a:r>
              </a:p>
            </p:txBody>
          </p:sp>
          <p:sp>
            <p:nvSpPr>
              <p:cNvPr id="116" name="Rectangle 115">
                <a:extLst>
                  <a:ext uri="{FF2B5EF4-FFF2-40B4-BE49-F238E27FC236}">
                    <a16:creationId xmlns:a16="http://schemas.microsoft.com/office/drawing/2014/main" id="{C1D301F2-511F-433B-81B9-306C4F9BBDFF}"/>
                  </a:ext>
                </a:extLst>
              </p:cNvPr>
              <p:cNvSpPr/>
              <p:nvPr/>
            </p:nvSpPr>
            <p:spPr>
              <a:xfrm>
                <a:off x="1811488"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pt-BR" sz="400" b="1" i="0" u="none" strike="noStrike" kern="0" cap="none" spc="0" normalizeH="0" baseline="0" noProof="0">
                    <a:ln>
                      <a:noFill/>
                    </a:ln>
                    <a:solidFill>
                      <a:srgbClr val="FFFFFF"/>
                    </a:solidFill>
                    <a:effectLst/>
                    <a:uLnTx/>
                    <a:uFillTx/>
                    <a:latin typeface="+mn-lt"/>
                    <a:cs typeface="Arial"/>
                  </a:rPr>
                  <a:t>9</a:t>
                </a:r>
              </a:p>
            </p:txBody>
          </p:sp>
          <p:sp>
            <p:nvSpPr>
              <p:cNvPr id="117" name="Rectangle 116">
                <a:extLst>
                  <a:ext uri="{FF2B5EF4-FFF2-40B4-BE49-F238E27FC236}">
                    <a16:creationId xmlns:a16="http://schemas.microsoft.com/office/drawing/2014/main" id="{F4F70A24-6327-49AA-9A45-24B6C1649258}"/>
                  </a:ext>
                </a:extLst>
              </p:cNvPr>
              <p:cNvSpPr/>
              <p:nvPr/>
            </p:nvSpPr>
            <p:spPr>
              <a:xfrm>
                <a:off x="19236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10</a:t>
                </a:r>
              </a:p>
            </p:txBody>
          </p:sp>
        </p:grpSp>
        <p:pic>
          <p:nvPicPr>
            <p:cNvPr id="98" name="Graphic 97" descr="Close with solid fill">
              <a:extLst>
                <a:ext uri="{FF2B5EF4-FFF2-40B4-BE49-F238E27FC236}">
                  <a16:creationId xmlns:a16="http://schemas.microsoft.com/office/drawing/2014/main" id="{A687F511-0A68-483D-9776-63F8B1257A7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359990" y="3132474"/>
              <a:ext cx="100919" cy="100919"/>
            </a:xfrm>
            <a:prstGeom prst="rect">
              <a:avLst/>
            </a:prstGeom>
          </p:spPr>
        </p:pic>
        <p:pic>
          <p:nvPicPr>
            <p:cNvPr id="99" name="Graphic 98" descr="Close with solid fill">
              <a:extLst>
                <a:ext uri="{FF2B5EF4-FFF2-40B4-BE49-F238E27FC236}">
                  <a16:creationId xmlns:a16="http://schemas.microsoft.com/office/drawing/2014/main" id="{E0907C52-44BE-4C09-BA55-A6F3A52AA25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468758" y="3132474"/>
              <a:ext cx="100919" cy="100919"/>
            </a:xfrm>
            <a:prstGeom prst="rect">
              <a:avLst/>
            </a:prstGeom>
          </p:spPr>
        </p:pic>
        <p:pic>
          <p:nvPicPr>
            <p:cNvPr id="100" name="Graphic 99" descr="Close with solid fill">
              <a:extLst>
                <a:ext uri="{FF2B5EF4-FFF2-40B4-BE49-F238E27FC236}">
                  <a16:creationId xmlns:a16="http://schemas.microsoft.com/office/drawing/2014/main" id="{AFB67541-AE70-4AA1-9656-2123BBAB6A7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572765" y="3132473"/>
              <a:ext cx="100919" cy="100919"/>
            </a:xfrm>
            <a:prstGeom prst="rect">
              <a:avLst/>
            </a:prstGeom>
          </p:spPr>
        </p:pic>
        <p:pic>
          <p:nvPicPr>
            <p:cNvPr id="101" name="Graphic 100" descr="Close with solid fill">
              <a:extLst>
                <a:ext uri="{FF2B5EF4-FFF2-40B4-BE49-F238E27FC236}">
                  <a16:creationId xmlns:a16="http://schemas.microsoft.com/office/drawing/2014/main" id="{718C701C-5E97-4D56-B432-AD696732ABC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679153" y="3132472"/>
              <a:ext cx="100919" cy="100919"/>
            </a:xfrm>
            <a:prstGeom prst="rect">
              <a:avLst/>
            </a:prstGeom>
          </p:spPr>
        </p:pic>
        <p:pic>
          <p:nvPicPr>
            <p:cNvPr id="102" name="Graphic 101" descr="Close with solid fill">
              <a:extLst>
                <a:ext uri="{FF2B5EF4-FFF2-40B4-BE49-F238E27FC236}">
                  <a16:creationId xmlns:a16="http://schemas.microsoft.com/office/drawing/2014/main" id="{B3E9595E-4F55-4501-94BF-0FB57F478E4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85541" y="3132471"/>
              <a:ext cx="100919" cy="100919"/>
            </a:xfrm>
            <a:prstGeom prst="rect">
              <a:avLst/>
            </a:prstGeom>
          </p:spPr>
        </p:pic>
        <p:pic>
          <p:nvPicPr>
            <p:cNvPr id="103" name="Graphic 102" descr="Close with solid fill">
              <a:extLst>
                <a:ext uri="{FF2B5EF4-FFF2-40B4-BE49-F238E27FC236}">
                  <a16:creationId xmlns:a16="http://schemas.microsoft.com/office/drawing/2014/main" id="{9A584820-7F6D-4CC1-940D-460D46731CF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891929" y="3132470"/>
              <a:ext cx="100919" cy="100919"/>
            </a:xfrm>
            <a:prstGeom prst="rect">
              <a:avLst/>
            </a:prstGeom>
          </p:spPr>
        </p:pic>
        <p:pic>
          <p:nvPicPr>
            <p:cNvPr id="104" name="Graphic 103" descr="Close with solid fill">
              <a:extLst>
                <a:ext uri="{FF2B5EF4-FFF2-40B4-BE49-F238E27FC236}">
                  <a16:creationId xmlns:a16="http://schemas.microsoft.com/office/drawing/2014/main" id="{A1A37EF2-CB6A-463E-A002-C90485D2240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998317" y="3132469"/>
              <a:ext cx="100919" cy="100919"/>
            </a:xfrm>
            <a:prstGeom prst="rect">
              <a:avLst/>
            </a:prstGeom>
          </p:spPr>
        </p:pic>
        <p:pic>
          <p:nvPicPr>
            <p:cNvPr id="105" name="Graphic 104" descr="Close with solid fill">
              <a:extLst>
                <a:ext uri="{FF2B5EF4-FFF2-40B4-BE49-F238E27FC236}">
                  <a16:creationId xmlns:a16="http://schemas.microsoft.com/office/drawing/2014/main" id="{48C855CC-3AB0-41B0-9BBF-9B7BB0D35B0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104705" y="3132468"/>
              <a:ext cx="100919" cy="100919"/>
            </a:xfrm>
            <a:prstGeom prst="rect">
              <a:avLst/>
            </a:prstGeom>
          </p:spPr>
        </p:pic>
        <p:pic>
          <p:nvPicPr>
            <p:cNvPr id="106" name="Graphic 105" descr="Close with solid fill">
              <a:extLst>
                <a:ext uri="{FF2B5EF4-FFF2-40B4-BE49-F238E27FC236}">
                  <a16:creationId xmlns:a16="http://schemas.microsoft.com/office/drawing/2014/main" id="{489DB8FD-920A-418F-AA9B-45F79A59BF0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211093" y="3132467"/>
              <a:ext cx="100919" cy="100919"/>
            </a:xfrm>
            <a:prstGeom prst="rect">
              <a:avLst/>
            </a:prstGeom>
          </p:spPr>
        </p:pic>
        <p:pic>
          <p:nvPicPr>
            <p:cNvPr id="107" name="Graphic 106" descr="Close with solid fill">
              <a:extLst>
                <a:ext uri="{FF2B5EF4-FFF2-40B4-BE49-F238E27FC236}">
                  <a16:creationId xmlns:a16="http://schemas.microsoft.com/office/drawing/2014/main" id="{9BBE7E3C-8A35-41D6-86A2-B821B8FEE46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17481" y="3132466"/>
              <a:ext cx="100919" cy="100919"/>
            </a:xfrm>
            <a:prstGeom prst="rect">
              <a:avLst/>
            </a:prstGeom>
          </p:spPr>
        </p:pic>
      </p:grpSp>
      <p:sp>
        <p:nvSpPr>
          <p:cNvPr id="4" name="Date Placeholder 3">
            <a:extLst>
              <a:ext uri="{FF2B5EF4-FFF2-40B4-BE49-F238E27FC236}">
                <a16:creationId xmlns:a16="http://schemas.microsoft.com/office/drawing/2014/main" id="{A8821B2B-FF47-4712-B01E-603572454706}"/>
              </a:ext>
            </a:extLst>
          </p:cNvPr>
          <p:cNvSpPr>
            <a:spLocks noGrp="1"/>
          </p:cNvSpPr>
          <p:nvPr>
            <p:ph type="dt" sz="half" idx="10"/>
          </p:nvPr>
        </p:nvSpPr>
        <p:spPr>
          <a:xfrm>
            <a:off x="-113212" y="6895670"/>
            <a:ext cx="54864" cy="54864"/>
          </a:xfrm>
        </p:spPr>
        <p:txBody>
          <a:bodyPr/>
          <a:lstStyle>
            <a:lvl1pPr>
              <a:defRPr sz="133">
                <a:noFill/>
              </a:defRPr>
            </a:lvl1pPr>
          </a:lstStyle>
          <a:p>
            <a:fld id="{B855F4F2-65CF-46F5-81DA-590A46435AB3}" type="datetime4">
              <a:rPr lang="en-US" smtClean="0"/>
              <a:t>September 27, 2024</a:t>
            </a:fld>
            <a:endParaRPr lang="en-US"/>
          </a:p>
        </p:txBody>
      </p:sp>
      <p:sp>
        <p:nvSpPr>
          <p:cNvPr id="5" name="Footer Placeholder 4">
            <a:extLst>
              <a:ext uri="{FF2B5EF4-FFF2-40B4-BE49-F238E27FC236}">
                <a16:creationId xmlns:a16="http://schemas.microsoft.com/office/drawing/2014/main" id="{6B9D4A80-775D-4252-875E-247FD042AC6C}"/>
              </a:ext>
            </a:extLst>
          </p:cNvPr>
          <p:cNvSpPr>
            <a:spLocks noGrp="1"/>
          </p:cNvSpPr>
          <p:nvPr>
            <p:ph type="ftr" sz="quarter" idx="11"/>
          </p:nvPr>
        </p:nvSpPr>
        <p:spPr/>
        <p:txBody>
          <a:bodyPr/>
          <a:lstStyle/>
          <a:p>
            <a:r>
              <a:rPr lang="en-US"/>
              <a:t>S&amp;P Global Commodity Insights</a:t>
            </a:r>
          </a:p>
        </p:txBody>
      </p:sp>
      <p:sp>
        <p:nvSpPr>
          <p:cNvPr id="6" name="Slide Number Placeholder 5">
            <a:extLst>
              <a:ext uri="{FF2B5EF4-FFF2-40B4-BE49-F238E27FC236}">
                <a16:creationId xmlns:a16="http://schemas.microsoft.com/office/drawing/2014/main" id="{744CE996-91E9-401D-B376-AACD01423D72}"/>
              </a:ext>
            </a:extLst>
          </p:cNvPr>
          <p:cNvSpPr>
            <a:spLocks noGrp="1"/>
          </p:cNvSpPr>
          <p:nvPr>
            <p:ph type="sldNum" sz="quarter" idx="12"/>
          </p:nvPr>
        </p:nvSpPr>
        <p:spPr>
          <a:xfrm>
            <a:off x="12218837" y="6920899"/>
            <a:ext cx="54864" cy="54864"/>
          </a:xfrm>
        </p:spPr>
        <p:txBody>
          <a:bodyPr/>
          <a:lstStyle>
            <a:lvl1pPr>
              <a:defRPr sz="133">
                <a:noFill/>
              </a:defRPr>
            </a:lvl1pPr>
          </a:lstStyle>
          <a:p>
            <a:fld id="{5CFA18E4-D58E-4B28-B105-28D9665A8EBC}" type="slidenum">
              <a:rPr lang="en-US" smtClean="0"/>
              <a:pPr/>
              <a:t>‹#›</a:t>
            </a:fld>
            <a:endParaRPr lang="en-US"/>
          </a:p>
        </p:txBody>
      </p:sp>
      <p:pic>
        <p:nvPicPr>
          <p:cNvPr id="8" name="Picture 7">
            <a:extLst>
              <a:ext uri="{FF2B5EF4-FFF2-40B4-BE49-F238E27FC236}">
                <a16:creationId xmlns:a16="http://schemas.microsoft.com/office/drawing/2014/main" id="{C9D5EF6F-2C35-2579-8C93-E1EE3AC7C8E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958" y="297199"/>
            <a:ext cx="2037615" cy="1026315"/>
          </a:xfrm>
          <a:prstGeom prst="rect">
            <a:avLst/>
          </a:prstGeom>
        </p:spPr>
      </p:pic>
    </p:spTree>
    <p:extLst>
      <p:ext uri="{BB962C8B-B14F-4D97-AF65-F5344CB8AC3E}">
        <p14:creationId xmlns:p14="http://schemas.microsoft.com/office/powerpoint/2010/main" val="325107237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232" userDrawn="1">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7" name="Text Placeholder 11"/>
          <p:cNvSpPr>
            <a:spLocks noGrp="1"/>
          </p:cNvSpPr>
          <p:nvPr>
            <p:ph type="body" sz="quarter" idx="15" hasCustomPrompt="1"/>
          </p:nvPr>
        </p:nvSpPr>
        <p:spPr>
          <a:xfrm>
            <a:off x="557214" y="647700"/>
            <a:ext cx="11077575" cy="5372100"/>
          </a:xfrm>
        </p:spPr>
        <p:txBody>
          <a:bodyPr tIns="0" bIns="0" anchor="t">
            <a:normAutofit/>
          </a:bodyPr>
          <a:lstStyle>
            <a:lvl1pPr marL="0" indent="0">
              <a:lnSpc>
                <a:spcPct val="70000"/>
              </a:lnSpc>
              <a:spcBef>
                <a:spcPts val="0"/>
              </a:spcBef>
              <a:spcAft>
                <a:spcPts val="200"/>
              </a:spcAft>
              <a:buSzPct val="25000"/>
              <a:buFont typeface="Arial" panose="020B0604020202020204" pitchFamily="34" charset="0"/>
              <a:buChar char=" "/>
              <a:defRPr sz="900">
                <a:latin typeface="+mn-lt"/>
              </a:defRPr>
            </a:lvl1pPr>
            <a:lvl2pPr marL="169858" indent="-112711">
              <a:lnSpc>
                <a:spcPct val="70000"/>
              </a:lnSpc>
              <a:spcBef>
                <a:spcPts val="0"/>
              </a:spcBef>
              <a:buFont typeface="Arial" panose="020B0604020202020204" pitchFamily="34" charset="0"/>
              <a:buChar char="•"/>
              <a:defRPr sz="900">
                <a:latin typeface="+mn-lt"/>
              </a:defRPr>
            </a:lvl2pPr>
            <a:lvl3pPr marL="341303" indent="0">
              <a:buNone/>
              <a:defRPr/>
            </a:lvl3pPr>
          </a:lstStyle>
          <a:p>
            <a:pPr lvl="0"/>
            <a:r>
              <a:rPr lang="en-US"/>
              <a:t>[Click to add non-bulleted content use Tab / Increase List Level for Second Level with bullet]</a:t>
            </a:r>
          </a:p>
          <a:p>
            <a:pPr lvl="1"/>
            <a:r>
              <a:rPr lang="en-US"/>
              <a:t>Second level</a:t>
            </a:r>
          </a:p>
        </p:txBody>
      </p:sp>
      <p:sp>
        <p:nvSpPr>
          <p:cNvPr id="2" name="Date Placeholder 1">
            <a:extLst>
              <a:ext uri="{FF2B5EF4-FFF2-40B4-BE49-F238E27FC236}">
                <a16:creationId xmlns:a16="http://schemas.microsoft.com/office/drawing/2014/main" id="{2E8387B7-F763-4C34-94C4-97132B4B4946}"/>
              </a:ext>
            </a:extLst>
          </p:cNvPr>
          <p:cNvSpPr>
            <a:spLocks noGrp="1"/>
          </p:cNvSpPr>
          <p:nvPr>
            <p:ph type="dt" sz="half" idx="16"/>
          </p:nvPr>
        </p:nvSpPr>
        <p:spPr/>
        <p:txBody>
          <a:bodyPr/>
          <a:lstStyle/>
          <a:p>
            <a:fld id="{F5DF7168-2078-4178-9476-F1D8DF9207AB}" type="datetime4">
              <a:rPr lang="en-US" smtClean="0"/>
              <a:t>September 27, 2024</a:t>
            </a:fld>
            <a:endParaRPr lang="en-US"/>
          </a:p>
        </p:txBody>
      </p:sp>
      <p:sp>
        <p:nvSpPr>
          <p:cNvPr id="8" name="Footer Placeholder 7">
            <a:extLst>
              <a:ext uri="{FF2B5EF4-FFF2-40B4-BE49-F238E27FC236}">
                <a16:creationId xmlns:a16="http://schemas.microsoft.com/office/drawing/2014/main" id="{C717362C-2F74-4297-90B9-A57E4AEA86D5}"/>
              </a:ext>
            </a:extLst>
          </p:cNvPr>
          <p:cNvSpPr>
            <a:spLocks noGrp="1"/>
          </p:cNvSpPr>
          <p:nvPr>
            <p:ph type="ftr" sz="quarter" idx="17"/>
          </p:nvPr>
        </p:nvSpPr>
        <p:spPr/>
        <p:txBody>
          <a:bodyPr/>
          <a:lstStyle/>
          <a:p>
            <a:r>
              <a:rPr lang="en-US"/>
              <a:t>S&amp;P Global Commodity Insights</a:t>
            </a:r>
          </a:p>
        </p:txBody>
      </p:sp>
      <p:sp>
        <p:nvSpPr>
          <p:cNvPr id="12" name="Slide Number Placeholder 11">
            <a:extLst>
              <a:ext uri="{FF2B5EF4-FFF2-40B4-BE49-F238E27FC236}">
                <a16:creationId xmlns:a16="http://schemas.microsoft.com/office/drawing/2014/main" id="{71396959-DB01-48A2-93AE-24CB6D631423}"/>
              </a:ext>
            </a:extLst>
          </p:cNvPr>
          <p:cNvSpPr>
            <a:spLocks noGrp="1"/>
          </p:cNvSpPr>
          <p:nvPr>
            <p:ph type="sldNum" sz="quarter" idx="18"/>
          </p:nvPr>
        </p:nvSpPr>
        <p:spPr/>
        <p:txBody>
          <a:bodyPr/>
          <a:lstStyle/>
          <a:p>
            <a:fld id="{5CFA18E4-D58E-4B28-B105-28D9665A8EBC}" type="slidenum">
              <a:rPr lang="en-US" smtClean="0"/>
              <a:pPr/>
              <a:t>‹#›</a:t>
            </a:fld>
            <a:endParaRPr lang="en-US"/>
          </a:p>
        </p:txBody>
      </p:sp>
    </p:spTree>
    <p:extLst>
      <p:ext uri="{BB962C8B-B14F-4D97-AF65-F5344CB8AC3E}">
        <p14:creationId xmlns:p14="http://schemas.microsoft.com/office/powerpoint/2010/main" val="19860835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    ">
    <p:bg>
      <p:bgPr>
        <a:solidFill>
          <a:schemeClr val="accent5"/>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EA77DE4-BCDB-47D9-B82E-92CB162DC268}"/>
              </a:ext>
            </a:extLst>
          </p:cNvPr>
          <p:cNvSpPr txBox="1"/>
          <p:nvPr userDrawn="1"/>
        </p:nvSpPr>
        <p:spPr>
          <a:xfrm>
            <a:off x="0" y="0"/>
            <a:ext cx="12192000" cy="6858000"/>
          </a:xfrm>
          <a:prstGeom prst="rect">
            <a:avLst/>
          </a:prstGeom>
          <a:solidFill>
            <a:schemeClr val="accent5"/>
          </a:solidFill>
        </p:spPr>
        <p:txBody>
          <a:bodyPr wrap="square" rtlCol="0" anchor="ctr">
            <a:noAutofit/>
          </a:bodyPr>
          <a:lstStyle/>
          <a:p>
            <a:pPr algn="ctr">
              <a:lnSpc>
                <a:spcPct val="90000"/>
              </a:lnSpc>
            </a:pPr>
            <a:r>
              <a:rPr lang="en-US" sz="11500" b="1"/>
              <a:t>DO NOT USE LAYOUTS AFTER THIS! </a:t>
            </a:r>
          </a:p>
        </p:txBody>
      </p:sp>
      <p:sp>
        <p:nvSpPr>
          <p:cNvPr id="39" name="Rectangle 38">
            <a:extLst>
              <a:ext uri="{FF2B5EF4-FFF2-40B4-BE49-F238E27FC236}">
                <a16:creationId xmlns:a16="http://schemas.microsoft.com/office/drawing/2014/main" id="{CE32137E-BEAB-4227-B846-44FA913DAE42}"/>
              </a:ext>
            </a:extLst>
          </p:cNvPr>
          <p:cNvSpPr/>
          <p:nvPr userDrawn="1"/>
        </p:nvSpPr>
        <p:spPr>
          <a:xfrm>
            <a:off x="12257315" y="-10546"/>
            <a:ext cx="1272540" cy="970953"/>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a:solidFill>
                  <a:srgbClr val="000000"/>
                </a:solidFill>
              </a:rPr>
              <a:t>When adding colors, </a:t>
            </a:r>
            <a:r>
              <a:rPr lang="en-US" sz="800" b="1">
                <a:solidFill>
                  <a:srgbClr val="000000"/>
                </a:solidFill>
              </a:rPr>
              <a:t>don’t use the variants or the Standard Colors </a:t>
            </a:r>
            <a:r>
              <a:rPr lang="en-US" sz="800">
                <a:solidFill>
                  <a:srgbClr val="000000"/>
                </a:solidFill>
              </a:rPr>
              <a:t>of the Theme Colors. </a:t>
            </a:r>
          </a:p>
          <a:p>
            <a:pPr algn="l">
              <a:lnSpc>
                <a:spcPct val="90000"/>
              </a:lnSpc>
              <a:spcBef>
                <a:spcPts val="600"/>
              </a:spcBef>
            </a:pPr>
            <a:r>
              <a:rPr lang="en-US" sz="800">
                <a:solidFill>
                  <a:srgbClr val="000000"/>
                </a:solidFill>
              </a:rPr>
              <a:t>Only use the </a:t>
            </a:r>
            <a:r>
              <a:rPr lang="en-US" sz="800" b="1">
                <a:solidFill>
                  <a:srgbClr val="000000"/>
                </a:solidFill>
              </a:rPr>
              <a:t>Data Visualization colors </a:t>
            </a:r>
            <a:r>
              <a:rPr lang="en-US" sz="800">
                <a:solidFill>
                  <a:srgbClr val="000000"/>
                </a:solidFill>
              </a:rPr>
              <a:t>for charts. </a:t>
            </a:r>
          </a:p>
        </p:txBody>
      </p:sp>
      <p:grpSp>
        <p:nvGrpSpPr>
          <p:cNvPr id="40" name="Group 39">
            <a:extLst>
              <a:ext uri="{FF2B5EF4-FFF2-40B4-BE49-F238E27FC236}">
                <a16:creationId xmlns:a16="http://schemas.microsoft.com/office/drawing/2014/main" id="{69939F3E-74E5-44F1-9240-48E58834DF45}"/>
              </a:ext>
            </a:extLst>
          </p:cNvPr>
          <p:cNvGrpSpPr/>
          <p:nvPr userDrawn="1"/>
        </p:nvGrpSpPr>
        <p:grpSpPr>
          <a:xfrm>
            <a:off x="12257315" y="1051487"/>
            <a:ext cx="1272540" cy="3085386"/>
            <a:chOff x="12257314" y="1051487"/>
            <a:chExt cx="1272540" cy="3085386"/>
          </a:xfrm>
        </p:grpSpPr>
        <p:sp>
          <p:nvSpPr>
            <p:cNvPr id="41" name="Rectangle 40">
              <a:extLst>
                <a:ext uri="{FF2B5EF4-FFF2-40B4-BE49-F238E27FC236}">
                  <a16:creationId xmlns:a16="http://schemas.microsoft.com/office/drawing/2014/main" id="{5D7AC190-6D13-491A-A146-FB42D15A54A6}"/>
                </a:ext>
              </a:extLst>
            </p:cNvPr>
            <p:cNvSpPr/>
            <p:nvPr userDrawn="1"/>
          </p:nvSpPr>
          <p:spPr>
            <a:xfrm>
              <a:off x="12257314" y="1051487"/>
              <a:ext cx="1272540" cy="3085386"/>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a:solidFill>
                  <a:schemeClr val="tx1"/>
                </a:solidFill>
              </a:endParaRPr>
            </a:p>
          </p:txBody>
        </p:sp>
        <p:sp>
          <p:nvSpPr>
            <p:cNvPr id="42" name="TextBox 41">
              <a:extLst>
                <a:ext uri="{FF2B5EF4-FFF2-40B4-BE49-F238E27FC236}">
                  <a16:creationId xmlns:a16="http://schemas.microsoft.com/office/drawing/2014/main" id="{BBB96B0B-9EF1-4F44-9D15-C2F5FAE2C72F}"/>
                </a:ext>
              </a:extLst>
            </p:cNvPr>
            <p:cNvSpPr txBox="1"/>
            <p:nvPr userDrawn="1"/>
          </p:nvSpPr>
          <p:spPr>
            <a:xfrm>
              <a:off x="12494753" y="3360230"/>
              <a:ext cx="841983" cy="290849"/>
            </a:xfrm>
            <a:prstGeom prst="rect">
              <a:avLst/>
            </a:prstGeom>
            <a:noFill/>
          </p:spPr>
          <p:txBody>
            <a:bodyPr wrap="square" lIns="0" tIns="0" rIns="0" bIns="0" rtlCol="0">
              <a:spAutoFit/>
            </a:bodyPr>
            <a:lstStyle/>
            <a:p>
              <a:pPr algn="l">
                <a:lnSpc>
                  <a:spcPct val="90000"/>
                </a:lnSpc>
              </a:pPr>
              <a:r>
                <a:rPr lang="en-US" sz="700" b="1">
                  <a:solidFill>
                    <a:srgbClr val="000000"/>
                  </a:solidFill>
                </a:rPr>
                <a:t>Data Visualization colors in correct order. </a:t>
              </a:r>
            </a:p>
          </p:txBody>
        </p:sp>
        <p:sp>
          <p:nvSpPr>
            <p:cNvPr id="43" name="Freeform: Shape 42">
              <a:extLst>
                <a:ext uri="{FF2B5EF4-FFF2-40B4-BE49-F238E27FC236}">
                  <a16:creationId xmlns:a16="http://schemas.microsoft.com/office/drawing/2014/main" id="{73790DEF-B040-4375-B50D-2E75D106AF88}"/>
                </a:ext>
              </a:extLst>
            </p:cNvPr>
            <p:cNvSpPr/>
            <p:nvPr userDrawn="1"/>
          </p:nvSpPr>
          <p:spPr>
            <a:xfrm>
              <a:off x="12292693" y="2388620"/>
              <a:ext cx="166007" cy="10126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4" name="TextBox 43">
              <a:extLst>
                <a:ext uri="{FF2B5EF4-FFF2-40B4-BE49-F238E27FC236}">
                  <a16:creationId xmlns:a16="http://schemas.microsoft.com/office/drawing/2014/main" id="{76BC3F5E-CB1C-47AD-A420-D44AF6A539EF}"/>
                </a:ext>
              </a:extLst>
            </p:cNvPr>
            <p:cNvSpPr txBox="1"/>
            <p:nvPr userDrawn="1"/>
          </p:nvSpPr>
          <p:spPr>
            <a:xfrm>
              <a:off x="12386053" y="1119751"/>
              <a:ext cx="1038123" cy="96950"/>
            </a:xfrm>
            <a:prstGeom prst="rect">
              <a:avLst/>
            </a:prstGeom>
            <a:noFill/>
          </p:spPr>
          <p:txBody>
            <a:bodyPr wrap="square" lIns="0" tIns="0" rIns="0" bIns="0" rtlCol="0">
              <a:spAutoFit/>
            </a:bodyPr>
            <a:lstStyle/>
            <a:p>
              <a:pPr algn="l">
                <a:lnSpc>
                  <a:spcPct val="90000"/>
                </a:lnSpc>
              </a:pPr>
              <a:r>
                <a:rPr lang="en-US" sz="700" b="1">
                  <a:solidFill>
                    <a:srgbClr val="000000"/>
                  </a:solidFill>
                </a:rPr>
                <a:t>Primary Brand Colors</a:t>
              </a:r>
              <a:endParaRPr lang="en-US" sz="700">
                <a:solidFill>
                  <a:srgbClr val="000000"/>
                </a:solidFill>
              </a:endParaRPr>
            </a:p>
          </p:txBody>
        </p:sp>
        <p:sp>
          <p:nvSpPr>
            <p:cNvPr id="45" name="Freeform: Shape 44">
              <a:extLst>
                <a:ext uri="{FF2B5EF4-FFF2-40B4-BE49-F238E27FC236}">
                  <a16:creationId xmlns:a16="http://schemas.microsoft.com/office/drawing/2014/main" id="{0A4DDF4B-F5E6-4774-B89B-17BA6DF305EB}"/>
                </a:ext>
              </a:extLst>
            </p:cNvPr>
            <p:cNvSpPr/>
            <p:nvPr userDrawn="1"/>
          </p:nvSpPr>
          <p:spPr>
            <a:xfrm flipH="1" flipV="1">
              <a:off x="13337378" y="1169084"/>
              <a:ext cx="130289" cy="364835"/>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30289" h="579664">
                  <a:moveTo>
                    <a:pt x="95250" y="0"/>
                  </a:moveTo>
                  <a:lnTo>
                    <a:pt x="0" y="0"/>
                  </a:lnTo>
                  <a:lnTo>
                    <a:pt x="0" y="579664"/>
                  </a:lnTo>
                  <a:lnTo>
                    <a:pt x="130289"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6" name="Freeform: Shape 45">
              <a:extLst>
                <a:ext uri="{FF2B5EF4-FFF2-40B4-BE49-F238E27FC236}">
                  <a16:creationId xmlns:a16="http://schemas.microsoft.com/office/drawing/2014/main" id="{7E3EA3A4-B959-4E87-9825-2BF632AE4441}"/>
                </a:ext>
              </a:extLst>
            </p:cNvPr>
            <p:cNvSpPr/>
            <p:nvPr userDrawn="1"/>
          </p:nvSpPr>
          <p:spPr>
            <a:xfrm flipH="1">
              <a:off x="13304700" y="2605092"/>
              <a:ext cx="166007" cy="1168992"/>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7" name="TextBox 46">
              <a:extLst>
                <a:ext uri="{FF2B5EF4-FFF2-40B4-BE49-F238E27FC236}">
                  <a16:creationId xmlns:a16="http://schemas.microsoft.com/office/drawing/2014/main" id="{26F0D607-2FE9-4C0B-A4B4-B91087BCBBD7}"/>
                </a:ext>
              </a:extLst>
            </p:cNvPr>
            <p:cNvSpPr txBox="1"/>
            <p:nvPr userDrawn="1"/>
          </p:nvSpPr>
          <p:spPr>
            <a:xfrm>
              <a:off x="12494753" y="3709681"/>
              <a:ext cx="841983" cy="290849"/>
            </a:xfrm>
            <a:prstGeom prst="rect">
              <a:avLst/>
            </a:prstGeom>
            <a:noFill/>
          </p:spPr>
          <p:txBody>
            <a:bodyPr wrap="square" lIns="0" tIns="0" rIns="0" bIns="0" rtlCol="0">
              <a:spAutoFit/>
            </a:bodyPr>
            <a:lstStyle/>
            <a:p>
              <a:pPr algn="l">
                <a:lnSpc>
                  <a:spcPct val="90000"/>
                </a:lnSpc>
              </a:pPr>
              <a:r>
                <a:rPr lang="en-US" sz="700" b="1">
                  <a:solidFill>
                    <a:srgbClr val="000000"/>
                  </a:solidFill>
                </a:rPr>
                <a:t>Lighter / Darker versions for Data Visualizations only. </a:t>
              </a:r>
            </a:p>
          </p:txBody>
        </p:sp>
        <p:pic>
          <p:nvPicPr>
            <p:cNvPr id="48" name="Picture 47">
              <a:extLst>
                <a:ext uri="{FF2B5EF4-FFF2-40B4-BE49-F238E27FC236}">
                  <a16:creationId xmlns:a16="http://schemas.microsoft.com/office/drawing/2014/main" id="{33E063C8-30BA-4E29-AD0A-98373A1AB3F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343753" y="1289200"/>
              <a:ext cx="1097249" cy="2017719"/>
            </a:xfrm>
            <a:prstGeom prst="rect">
              <a:avLst/>
            </a:prstGeom>
          </p:spPr>
        </p:pic>
        <p:sp>
          <p:nvSpPr>
            <p:cNvPr id="49" name="Rectangle 48">
              <a:extLst>
                <a:ext uri="{FF2B5EF4-FFF2-40B4-BE49-F238E27FC236}">
                  <a16:creationId xmlns:a16="http://schemas.microsoft.com/office/drawing/2014/main" id="{5D48A37F-F745-44A0-98C8-CA1A76B046F6}"/>
                </a:ext>
              </a:extLst>
            </p:cNvPr>
            <p:cNvSpPr/>
            <p:nvPr userDrawn="1"/>
          </p:nvSpPr>
          <p:spPr>
            <a:xfrm>
              <a:off x="12353371" y="1616205"/>
              <a:ext cx="1074126"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a:solidFill>
                    <a:srgbClr val="000000"/>
                  </a:solidFill>
                </a:rPr>
                <a:t>Do not use these variants!</a:t>
              </a:r>
            </a:p>
          </p:txBody>
        </p:sp>
        <p:sp>
          <p:nvSpPr>
            <p:cNvPr id="50" name="Rectangle 49">
              <a:extLst>
                <a:ext uri="{FF2B5EF4-FFF2-40B4-BE49-F238E27FC236}">
                  <a16:creationId xmlns:a16="http://schemas.microsoft.com/office/drawing/2014/main" id="{CDFA2AE4-FF5D-46B6-87B4-77EB5A522541}"/>
                </a:ext>
              </a:extLst>
            </p:cNvPr>
            <p:cNvSpPr/>
            <p:nvPr userDrawn="1"/>
          </p:nvSpPr>
          <p:spPr>
            <a:xfrm>
              <a:off x="12357206" y="2338634"/>
              <a:ext cx="1074370"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51" name="Rectangle 50">
              <a:extLst>
                <a:ext uri="{FF2B5EF4-FFF2-40B4-BE49-F238E27FC236}">
                  <a16:creationId xmlns:a16="http://schemas.microsoft.com/office/drawing/2014/main" id="{F36BE5EF-85EC-4E85-81DE-C07584B0FA46}"/>
                </a:ext>
              </a:extLst>
            </p:cNvPr>
            <p:cNvSpPr/>
            <p:nvPr userDrawn="1"/>
          </p:nvSpPr>
          <p:spPr>
            <a:xfrm>
              <a:off x="12781010" y="1481846"/>
              <a:ext cx="644483"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52" name="Rectangle 51">
              <a:extLst>
                <a:ext uri="{FF2B5EF4-FFF2-40B4-BE49-F238E27FC236}">
                  <a16:creationId xmlns:a16="http://schemas.microsoft.com/office/drawing/2014/main" id="{A9B956C9-082C-4B27-AD93-0C603C121881}"/>
                </a:ext>
              </a:extLst>
            </p:cNvPr>
            <p:cNvSpPr/>
            <p:nvPr userDrawn="1"/>
          </p:nvSpPr>
          <p:spPr>
            <a:xfrm>
              <a:off x="12357206" y="2449369"/>
              <a:ext cx="1074370" cy="427471"/>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grpSp>
          <p:nvGrpSpPr>
            <p:cNvPr id="53" name="Group 52">
              <a:extLst>
                <a:ext uri="{FF2B5EF4-FFF2-40B4-BE49-F238E27FC236}">
                  <a16:creationId xmlns:a16="http://schemas.microsoft.com/office/drawing/2014/main" id="{B4712D24-C98D-4BA9-983F-49CB970D38EE}"/>
                </a:ext>
              </a:extLst>
            </p:cNvPr>
            <p:cNvGrpSpPr/>
            <p:nvPr userDrawn="1"/>
          </p:nvGrpSpPr>
          <p:grpSpPr>
            <a:xfrm>
              <a:off x="12364752" y="2345932"/>
              <a:ext cx="1055431" cy="88186"/>
              <a:chOff x="914335" y="6913770"/>
              <a:chExt cx="1109884" cy="100584"/>
            </a:xfrm>
            <a:noFill/>
          </p:grpSpPr>
          <p:sp>
            <p:nvSpPr>
              <p:cNvPr id="64" name="Rectangle 63">
                <a:extLst>
                  <a:ext uri="{FF2B5EF4-FFF2-40B4-BE49-F238E27FC236}">
                    <a16:creationId xmlns:a16="http://schemas.microsoft.com/office/drawing/2014/main" id="{EDA93D8A-1D14-4733-93D5-A04B1993F1D8}"/>
                  </a:ext>
                </a:extLst>
              </p:cNvPr>
              <p:cNvSpPr/>
              <p:nvPr/>
            </p:nvSpPr>
            <p:spPr>
              <a:xfrm>
                <a:off x="9143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1</a:t>
                </a:r>
              </a:p>
            </p:txBody>
          </p:sp>
          <p:sp>
            <p:nvSpPr>
              <p:cNvPr id="65" name="Rectangle 64">
                <a:extLst>
                  <a:ext uri="{FF2B5EF4-FFF2-40B4-BE49-F238E27FC236}">
                    <a16:creationId xmlns:a16="http://schemas.microsoft.com/office/drawing/2014/main" id="{0B4E07B5-BB1F-4AE6-9F68-8BA108D159FF}"/>
                  </a:ext>
                </a:extLst>
              </p:cNvPr>
              <p:cNvSpPr/>
              <p:nvPr/>
            </p:nvSpPr>
            <p:spPr>
              <a:xfrm>
                <a:off x="113862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3</a:t>
                </a:r>
              </a:p>
            </p:txBody>
          </p:sp>
          <p:sp>
            <p:nvSpPr>
              <p:cNvPr id="66" name="Rectangle 65">
                <a:extLst>
                  <a:ext uri="{FF2B5EF4-FFF2-40B4-BE49-F238E27FC236}">
                    <a16:creationId xmlns:a16="http://schemas.microsoft.com/office/drawing/2014/main" id="{5161CBFA-3A0B-469F-B774-CFFEAD3F0AB4}"/>
                  </a:ext>
                </a:extLst>
              </p:cNvPr>
              <p:cNvSpPr/>
              <p:nvPr/>
            </p:nvSpPr>
            <p:spPr>
              <a:xfrm>
                <a:off x="1026479"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2</a:t>
                </a:r>
              </a:p>
            </p:txBody>
          </p:sp>
          <p:sp>
            <p:nvSpPr>
              <p:cNvPr id="67" name="Rectangle 66">
                <a:extLst>
                  <a:ext uri="{FF2B5EF4-FFF2-40B4-BE49-F238E27FC236}">
                    <a16:creationId xmlns:a16="http://schemas.microsoft.com/office/drawing/2014/main" id="{180E91D1-EB2F-4496-B88C-CE1A533E402A}"/>
                  </a:ext>
                </a:extLst>
              </p:cNvPr>
              <p:cNvSpPr/>
              <p:nvPr/>
            </p:nvSpPr>
            <p:spPr>
              <a:xfrm>
                <a:off x="1250766"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nl-NL" sz="400" b="1" i="0" u="none" strike="noStrike" kern="0" cap="none" spc="0" normalizeH="0" baseline="0" noProof="0">
                    <a:ln>
                      <a:noFill/>
                    </a:ln>
                    <a:solidFill>
                      <a:srgbClr val="FFFFFF"/>
                    </a:solidFill>
                    <a:effectLst/>
                    <a:uLnTx/>
                    <a:uFillTx/>
                    <a:latin typeface="+mn-lt"/>
                    <a:cs typeface="Arial"/>
                  </a:rPr>
                  <a:t>4</a:t>
                </a:r>
              </a:p>
            </p:txBody>
          </p:sp>
          <p:sp>
            <p:nvSpPr>
              <p:cNvPr id="68" name="Rectangle 67">
                <a:extLst>
                  <a:ext uri="{FF2B5EF4-FFF2-40B4-BE49-F238E27FC236}">
                    <a16:creationId xmlns:a16="http://schemas.microsoft.com/office/drawing/2014/main" id="{F96F4D83-759D-4016-9F0F-EDB086D969FA}"/>
                  </a:ext>
                </a:extLst>
              </p:cNvPr>
              <p:cNvSpPr/>
              <p:nvPr/>
            </p:nvSpPr>
            <p:spPr>
              <a:xfrm>
                <a:off x="1362910"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5</a:t>
                </a:r>
              </a:p>
            </p:txBody>
          </p:sp>
          <p:sp>
            <p:nvSpPr>
              <p:cNvPr id="69" name="Rectangle 68">
                <a:extLst>
                  <a:ext uri="{FF2B5EF4-FFF2-40B4-BE49-F238E27FC236}">
                    <a16:creationId xmlns:a16="http://schemas.microsoft.com/office/drawing/2014/main" id="{29B63B26-9A2E-4C5B-BA98-AA0ACD83E37B}"/>
                  </a:ext>
                </a:extLst>
              </p:cNvPr>
              <p:cNvSpPr/>
              <p:nvPr/>
            </p:nvSpPr>
            <p:spPr>
              <a:xfrm>
                <a:off x="1475053"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6</a:t>
                </a:r>
              </a:p>
            </p:txBody>
          </p:sp>
          <p:sp>
            <p:nvSpPr>
              <p:cNvPr id="70" name="Rectangle 69">
                <a:extLst>
                  <a:ext uri="{FF2B5EF4-FFF2-40B4-BE49-F238E27FC236}">
                    <a16:creationId xmlns:a16="http://schemas.microsoft.com/office/drawing/2014/main" id="{379BE47D-8EBF-4BC0-AD9C-1E304A5308BB}"/>
                  </a:ext>
                </a:extLst>
              </p:cNvPr>
              <p:cNvSpPr/>
              <p:nvPr/>
            </p:nvSpPr>
            <p:spPr>
              <a:xfrm>
                <a:off x="1587197"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7</a:t>
                </a:r>
              </a:p>
            </p:txBody>
          </p:sp>
          <p:sp>
            <p:nvSpPr>
              <p:cNvPr id="71" name="Rectangle 70">
                <a:extLst>
                  <a:ext uri="{FF2B5EF4-FFF2-40B4-BE49-F238E27FC236}">
                    <a16:creationId xmlns:a16="http://schemas.microsoft.com/office/drawing/2014/main" id="{83CACD62-1D2A-4C9A-82A8-DE26F2D21528}"/>
                  </a:ext>
                </a:extLst>
              </p:cNvPr>
              <p:cNvSpPr/>
              <p:nvPr/>
            </p:nvSpPr>
            <p:spPr>
              <a:xfrm>
                <a:off x="169934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8</a:t>
                </a:r>
              </a:p>
            </p:txBody>
          </p:sp>
          <p:sp>
            <p:nvSpPr>
              <p:cNvPr id="72" name="Rectangle 71">
                <a:extLst>
                  <a:ext uri="{FF2B5EF4-FFF2-40B4-BE49-F238E27FC236}">
                    <a16:creationId xmlns:a16="http://schemas.microsoft.com/office/drawing/2014/main" id="{1044C6D4-8350-42FD-B1CB-0CF4C9D9F829}"/>
                  </a:ext>
                </a:extLst>
              </p:cNvPr>
              <p:cNvSpPr/>
              <p:nvPr/>
            </p:nvSpPr>
            <p:spPr>
              <a:xfrm>
                <a:off x="1811488"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pt-BR" sz="400" b="1" i="0" u="none" strike="noStrike" kern="0" cap="none" spc="0" normalizeH="0" baseline="0" noProof="0">
                    <a:ln>
                      <a:noFill/>
                    </a:ln>
                    <a:solidFill>
                      <a:srgbClr val="FFFFFF"/>
                    </a:solidFill>
                    <a:effectLst/>
                    <a:uLnTx/>
                    <a:uFillTx/>
                    <a:latin typeface="+mn-lt"/>
                    <a:cs typeface="Arial"/>
                  </a:rPr>
                  <a:t>9</a:t>
                </a:r>
              </a:p>
            </p:txBody>
          </p:sp>
          <p:sp>
            <p:nvSpPr>
              <p:cNvPr id="73" name="Rectangle 72">
                <a:extLst>
                  <a:ext uri="{FF2B5EF4-FFF2-40B4-BE49-F238E27FC236}">
                    <a16:creationId xmlns:a16="http://schemas.microsoft.com/office/drawing/2014/main" id="{7D9ABC90-61E7-4E90-9073-F86C3B747532}"/>
                  </a:ext>
                </a:extLst>
              </p:cNvPr>
              <p:cNvSpPr/>
              <p:nvPr/>
            </p:nvSpPr>
            <p:spPr>
              <a:xfrm>
                <a:off x="19236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10</a:t>
                </a:r>
              </a:p>
            </p:txBody>
          </p:sp>
        </p:grpSp>
        <p:pic>
          <p:nvPicPr>
            <p:cNvPr id="54" name="Graphic 53" descr="Close with solid fill">
              <a:extLst>
                <a:ext uri="{FF2B5EF4-FFF2-40B4-BE49-F238E27FC236}">
                  <a16:creationId xmlns:a16="http://schemas.microsoft.com/office/drawing/2014/main" id="{37EB55F8-E8D5-4198-89DE-B0E01E1B8E7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359990" y="3132474"/>
              <a:ext cx="100919" cy="100919"/>
            </a:xfrm>
            <a:prstGeom prst="rect">
              <a:avLst/>
            </a:prstGeom>
          </p:spPr>
        </p:pic>
        <p:pic>
          <p:nvPicPr>
            <p:cNvPr id="55" name="Graphic 54" descr="Close with solid fill">
              <a:extLst>
                <a:ext uri="{FF2B5EF4-FFF2-40B4-BE49-F238E27FC236}">
                  <a16:creationId xmlns:a16="http://schemas.microsoft.com/office/drawing/2014/main" id="{B6F5A250-BFFA-42A1-8D25-CFB0DA72B573}"/>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468758" y="3132474"/>
              <a:ext cx="100919" cy="100919"/>
            </a:xfrm>
            <a:prstGeom prst="rect">
              <a:avLst/>
            </a:prstGeom>
          </p:spPr>
        </p:pic>
        <p:pic>
          <p:nvPicPr>
            <p:cNvPr id="56" name="Graphic 55" descr="Close with solid fill">
              <a:extLst>
                <a:ext uri="{FF2B5EF4-FFF2-40B4-BE49-F238E27FC236}">
                  <a16:creationId xmlns:a16="http://schemas.microsoft.com/office/drawing/2014/main" id="{D53EE910-D134-4547-8737-B95277EF089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572765" y="3132473"/>
              <a:ext cx="100919" cy="100919"/>
            </a:xfrm>
            <a:prstGeom prst="rect">
              <a:avLst/>
            </a:prstGeom>
          </p:spPr>
        </p:pic>
        <p:pic>
          <p:nvPicPr>
            <p:cNvPr id="57" name="Graphic 56" descr="Close with solid fill">
              <a:extLst>
                <a:ext uri="{FF2B5EF4-FFF2-40B4-BE49-F238E27FC236}">
                  <a16:creationId xmlns:a16="http://schemas.microsoft.com/office/drawing/2014/main" id="{AA0C8EBC-8A95-4FF7-81FF-FD6B0F067EE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679153" y="3132472"/>
              <a:ext cx="100919" cy="100919"/>
            </a:xfrm>
            <a:prstGeom prst="rect">
              <a:avLst/>
            </a:prstGeom>
          </p:spPr>
        </p:pic>
        <p:pic>
          <p:nvPicPr>
            <p:cNvPr id="58" name="Graphic 57" descr="Close with solid fill">
              <a:extLst>
                <a:ext uri="{FF2B5EF4-FFF2-40B4-BE49-F238E27FC236}">
                  <a16:creationId xmlns:a16="http://schemas.microsoft.com/office/drawing/2014/main" id="{8598951F-5A5A-49A5-9545-77D3E825924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85541" y="3132471"/>
              <a:ext cx="100919" cy="100919"/>
            </a:xfrm>
            <a:prstGeom prst="rect">
              <a:avLst/>
            </a:prstGeom>
          </p:spPr>
        </p:pic>
        <p:pic>
          <p:nvPicPr>
            <p:cNvPr id="59" name="Graphic 58" descr="Close with solid fill">
              <a:extLst>
                <a:ext uri="{FF2B5EF4-FFF2-40B4-BE49-F238E27FC236}">
                  <a16:creationId xmlns:a16="http://schemas.microsoft.com/office/drawing/2014/main" id="{95929A5B-A2CD-4D5E-AF71-CD01AD787D3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891929" y="3132470"/>
              <a:ext cx="100919" cy="100919"/>
            </a:xfrm>
            <a:prstGeom prst="rect">
              <a:avLst/>
            </a:prstGeom>
          </p:spPr>
        </p:pic>
        <p:pic>
          <p:nvPicPr>
            <p:cNvPr id="60" name="Graphic 59" descr="Close with solid fill">
              <a:extLst>
                <a:ext uri="{FF2B5EF4-FFF2-40B4-BE49-F238E27FC236}">
                  <a16:creationId xmlns:a16="http://schemas.microsoft.com/office/drawing/2014/main" id="{042C97FB-A1B0-4B71-B65E-9F3DBB9B68D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998317" y="3132469"/>
              <a:ext cx="100919" cy="100919"/>
            </a:xfrm>
            <a:prstGeom prst="rect">
              <a:avLst/>
            </a:prstGeom>
          </p:spPr>
        </p:pic>
        <p:pic>
          <p:nvPicPr>
            <p:cNvPr id="61" name="Graphic 60" descr="Close with solid fill">
              <a:extLst>
                <a:ext uri="{FF2B5EF4-FFF2-40B4-BE49-F238E27FC236}">
                  <a16:creationId xmlns:a16="http://schemas.microsoft.com/office/drawing/2014/main" id="{13BB3A3E-31BC-4C8E-B051-3598ACA680A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104705" y="3132468"/>
              <a:ext cx="100919" cy="100919"/>
            </a:xfrm>
            <a:prstGeom prst="rect">
              <a:avLst/>
            </a:prstGeom>
          </p:spPr>
        </p:pic>
        <p:pic>
          <p:nvPicPr>
            <p:cNvPr id="62" name="Graphic 61" descr="Close with solid fill">
              <a:extLst>
                <a:ext uri="{FF2B5EF4-FFF2-40B4-BE49-F238E27FC236}">
                  <a16:creationId xmlns:a16="http://schemas.microsoft.com/office/drawing/2014/main" id="{036AF13A-5529-4654-9F5F-34261CB09A9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211093" y="3132467"/>
              <a:ext cx="100919" cy="100919"/>
            </a:xfrm>
            <a:prstGeom prst="rect">
              <a:avLst/>
            </a:prstGeom>
          </p:spPr>
        </p:pic>
        <p:pic>
          <p:nvPicPr>
            <p:cNvPr id="63" name="Graphic 62" descr="Close with solid fill">
              <a:extLst>
                <a:ext uri="{FF2B5EF4-FFF2-40B4-BE49-F238E27FC236}">
                  <a16:creationId xmlns:a16="http://schemas.microsoft.com/office/drawing/2014/main" id="{8565E643-497F-4395-AD1C-B53D4B81927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17481" y="3132466"/>
              <a:ext cx="100919" cy="100919"/>
            </a:xfrm>
            <a:prstGeom prst="rect">
              <a:avLst/>
            </a:prstGeom>
          </p:spPr>
        </p:pic>
      </p:grpSp>
    </p:spTree>
    <p:extLst>
      <p:ext uri="{BB962C8B-B14F-4D97-AF65-F5344CB8AC3E}">
        <p14:creationId xmlns:p14="http://schemas.microsoft.com/office/powerpoint/2010/main" val="863730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3 Column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29940B1-2F58-478C-9279-907F3B75F27F}"/>
              </a:ext>
            </a:extLst>
          </p:cNvPr>
          <p:cNvSpPr>
            <a:spLocks noGrp="1"/>
          </p:cNvSpPr>
          <p:nvPr>
            <p:ph type="dt" sz="half" idx="10"/>
          </p:nvPr>
        </p:nvSpPr>
        <p:spPr/>
        <p:txBody>
          <a:bodyPr/>
          <a:lstStyle/>
          <a:p>
            <a:fld id="{0EE865EB-D1E8-4705-8537-E6C7C9B01F1A}" type="datetime4">
              <a:rPr lang="en-US" smtClean="0"/>
              <a:t>September 27, 2024</a:t>
            </a:fld>
            <a:endParaRPr lang="en-US"/>
          </a:p>
        </p:txBody>
      </p:sp>
      <p:sp>
        <p:nvSpPr>
          <p:cNvPr id="4" name="Footer Placeholder 3">
            <a:extLst>
              <a:ext uri="{FF2B5EF4-FFF2-40B4-BE49-F238E27FC236}">
                <a16:creationId xmlns:a16="http://schemas.microsoft.com/office/drawing/2014/main" id="{195F75FF-32B2-4D03-BB2D-5F198E663B98}"/>
              </a:ext>
            </a:extLst>
          </p:cNvPr>
          <p:cNvSpPr>
            <a:spLocks noGrp="1"/>
          </p:cNvSpPr>
          <p:nvPr>
            <p:ph type="ftr" sz="quarter" idx="11"/>
          </p:nvPr>
        </p:nvSpPr>
        <p:spPr/>
        <p:txBody>
          <a:bodyPr/>
          <a:lstStyle/>
          <a:p>
            <a:r>
              <a:rPr lang="en-US"/>
              <a:t>S&amp;P Global Commodity Insights</a:t>
            </a:r>
          </a:p>
        </p:txBody>
      </p:sp>
      <p:sp>
        <p:nvSpPr>
          <p:cNvPr id="5" name="Slide Number Placeholder 4">
            <a:extLst>
              <a:ext uri="{FF2B5EF4-FFF2-40B4-BE49-F238E27FC236}">
                <a16:creationId xmlns:a16="http://schemas.microsoft.com/office/drawing/2014/main" id="{B0862F50-D7AA-4A1E-9B6A-F951D2D7E3E4}"/>
              </a:ext>
            </a:extLst>
          </p:cNvPr>
          <p:cNvSpPr>
            <a:spLocks noGrp="1"/>
          </p:cNvSpPr>
          <p:nvPr>
            <p:ph type="sldNum" sz="quarter" idx="12"/>
          </p:nvPr>
        </p:nvSpPr>
        <p:spPr/>
        <p:txBody>
          <a:bodyPr/>
          <a:lstStyle/>
          <a:p>
            <a:fld id="{5CFA18E4-D58E-4B28-B105-28D9665A8EBC}" type="slidenum">
              <a:rPr lang="en-US" smtClean="0"/>
              <a:pPr/>
              <a:t>‹#›</a:t>
            </a:fld>
            <a:endParaRPr lang="en-US"/>
          </a:p>
        </p:txBody>
      </p:sp>
      <p:sp>
        <p:nvSpPr>
          <p:cNvPr id="10" name="Subtitle Left">
            <a:extLst>
              <a:ext uri="{FF2B5EF4-FFF2-40B4-BE49-F238E27FC236}">
                <a16:creationId xmlns:a16="http://schemas.microsoft.com/office/drawing/2014/main" id="{07E51DF6-5287-4AD2-AA12-416779C1FC0A}"/>
              </a:ext>
            </a:extLst>
          </p:cNvPr>
          <p:cNvSpPr>
            <a:spLocks noGrp="1"/>
          </p:cNvSpPr>
          <p:nvPr>
            <p:ph type="body" sz="quarter" idx="16" hasCustomPrompt="1"/>
          </p:nvPr>
        </p:nvSpPr>
        <p:spPr>
          <a:xfrm>
            <a:off x="560977" y="2070861"/>
            <a:ext cx="3373611" cy="383191"/>
          </a:xfrm>
        </p:spPr>
        <p:txBody>
          <a:bodyPr anchor="t">
            <a:noAutofit/>
          </a:bodyPr>
          <a:lstStyle>
            <a:lvl1pPr marL="0" indent="0">
              <a:buNone/>
              <a:defRPr sz="1800">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[Subtitle]</a:t>
            </a:r>
          </a:p>
        </p:txBody>
      </p:sp>
      <p:sp>
        <p:nvSpPr>
          <p:cNvPr id="12" name="Subtitle Middle">
            <a:extLst>
              <a:ext uri="{FF2B5EF4-FFF2-40B4-BE49-F238E27FC236}">
                <a16:creationId xmlns:a16="http://schemas.microsoft.com/office/drawing/2014/main" id="{EAFBAFFF-2353-45BA-9DB7-107F32B6D650}"/>
              </a:ext>
            </a:extLst>
          </p:cNvPr>
          <p:cNvSpPr>
            <a:spLocks noGrp="1"/>
          </p:cNvSpPr>
          <p:nvPr>
            <p:ph type="body" sz="quarter" idx="17" hasCustomPrompt="1"/>
          </p:nvPr>
        </p:nvSpPr>
        <p:spPr>
          <a:xfrm>
            <a:off x="4409597" y="2070861"/>
            <a:ext cx="3373611" cy="383191"/>
          </a:xfrm>
        </p:spPr>
        <p:txBody>
          <a:bodyPr anchor="t">
            <a:noAutofit/>
          </a:bodyPr>
          <a:lstStyle>
            <a:lvl1pPr marL="0" indent="0">
              <a:buNone/>
              <a:defRPr sz="1800">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[Subtitle]</a:t>
            </a:r>
          </a:p>
        </p:txBody>
      </p:sp>
      <p:sp>
        <p:nvSpPr>
          <p:cNvPr id="14" name="Subtitle Right">
            <a:extLst>
              <a:ext uri="{FF2B5EF4-FFF2-40B4-BE49-F238E27FC236}">
                <a16:creationId xmlns:a16="http://schemas.microsoft.com/office/drawing/2014/main" id="{8BDAF52F-A15B-4CDD-8319-A23191DE4E14}"/>
              </a:ext>
            </a:extLst>
          </p:cNvPr>
          <p:cNvSpPr>
            <a:spLocks noGrp="1"/>
          </p:cNvSpPr>
          <p:nvPr>
            <p:ph type="body" sz="quarter" idx="19" hasCustomPrompt="1"/>
          </p:nvPr>
        </p:nvSpPr>
        <p:spPr>
          <a:xfrm>
            <a:off x="8258217" y="2070861"/>
            <a:ext cx="3373611" cy="383191"/>
          </a:xfrm>
        </p:spPr>
        <p:txBody>
          <a:bodyPr anchor="t">
            <a:noAutofit/>
          </a:bodyPr>
          <a:lstStyle>
            <a:lvl1pPr marL="0" indent="0">
              <a:buNone/>
              <a:defRPr sz="1800">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[Subtitle]</a:t>
            </a:r>
          </a:p>
        </p:txBody>
      </p:sp>
      <p:sp>
        <p:nvSpPr>
          <p:cNvPr id="16" name="Subtitle Left">
            <a:extLst>
              <a:ext uri="{FF2B5EF4-FFF2-40B4-BE49-F238E27FC236}">
                <a16:creationId xmlns:a16="http://schemas.microsoft.com/office/drawing/2014/main" id="{96941243-0AB9-443A-AC21-9C361898F3E9}"/>
              </a:ext>
            </a:extLst>
          </p:cNvPr>
          <p:cNvSpPr>
            <a:spLocks noGrp="1"/>
          </p:cNvSpPr>
          <p:nvPr>
            <p:ph type="body" sz="quarter" idx="21" hasCustomPrompt="1"/>
          </p:nvPr>
        </p:nvSpPr>
        <p:spPr>
          <a:xfrm>
            <a:off x="558801" y="1741007"/>
            <a:ext cx="614691" cy="277210"/>
          </a:xfrm>
        </p:spPr>
        <p:txBody>
          <a:bodyPr anchor="b">
            <a:noAutofit/>
          </a:bodyPr>
          <a:lstStyle>
            <a:lvl1pPr marL="0" indent="0">
              <a:buNone/>
              <a:defRPr sz="18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a:t>
            </a:r>
          </a:p>
        </p:txBody>
      </p:sp>
      <p:sp>
        <p:nvSpPr>
          <p:cNvPr id="17" name="Subtitle Middle">
            <a:extLst>
              <a:ext uri="{FF2B5EF4-FFF2-40B4-BE49-F238E27FC236}">
                <a16:creationId xmlns:a16="http://schemas.microsoft.com/office/drawing/2014/main" id="{A2E86603-A86E-40DC-8BB1-F9E5ED916F6A}"/>
              </a:ext>
            </a:extLst>
          </p:cNvPr>
          <p:cNvSpPr>
            <a:spLocks noGrp="1"/>
          </p:cNvSpPr>
          <p:nvPr>
            <p:ph type="body" sz="quarter" idx="22" hasCustomPrompt="1"/>
          </p:nvPr>
        </p:nvSpPr>
        <p:spPr>
          <a:xfrm>
            <a:off x="4407421" y="1741007"/>
            <a:ext cx="614691" cy="277210"/>
          </a:xfrm>
        </p:spPr>
        <p:txBody>
          <a:bodyPr anchor="b">
            <a:noAutofit/>
          </a:bodyPr>
          <a:lstStyle>
            <a:lvl1pPr marL="0" indent="0">
              <a:buNone/>
              <a:defRPr sz="18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a:t>
            </a:r>
          </a:p>
        </p:txBody>
      </p:sp>
      <p:sp>
        <p:nvSpPr>
          <p:cNvPr id="18" name="Subtitle Right">
            <a:extLst>
              <a:ext uri="{FF2B5EF4-FFF2-40B4-BE49-F238E27FC236}">
                <a16:creationId xmlns:a16="http://schemas.microsoft.com/office/drawing/2014/main" id="{D7BF97B8-F530-4177-A77A-CC4A28DC1E78}"/>
              </a:ext>
            </a:extLst>
          </p:cNvPr>
          <p:cNvSpPr>
            <a:spLocks noGrp="1"/>
          </p:cNvSpPr>
          <p:nvPr>
            <p:ph type="body" sz="quarter" idx="23" hasCustomPrompt="1"/>
          </p:nvPr>
        </p:nvSpPr>
        <p:spPr>
          <a:xfrm>
            <a:off x="8256041" y="1741007"/>
            <a:ext cx="614691" cy="277210"/>
          </a:xfrm>
        </p:spPr>
        <p:txBody>
          <a:bodyPr anchor="b">
            <a:noAutofit/>
          </a:bodyPr>
          <a:lstStyle>
            <a:lvl1pPr marL="0" indent="0">
              <a:buNone/>
              <a:defRPr sz="18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a:t>
            </a:r>
          </a:p>
        </p:txBody>
      </p:sp>
      <p:sp>
        <p:nvSpPr>
          <p:cNvPr id="6" name="Title 5">
            <a:extLst>
              <a:ext uri="{FF2B5EF4-FFF2-40B4-BE49-F238E27FC236}">
                <a16:creationId xmlns:a16="http://schemas.microsoft.com/office/drawing/2014/main" id="{C2A14B5A-1F3C-4377-8BE2-B3230F361D35}"/>
              </a:ext>
            </a:extLst>
          </p:cNvPr>
          <p:cNvSpPr>
            <a:spLocks noGrp="1"/>
          </p:cNvSpPr>
          <p:nvPr>
            <p:ph type="title" hasCustomPrompt="1"/>
          </p:nvPr>
        </p:nvSpPr>
        <p:spPr>
          <a:xfrm>
            <a:off x="567039" y="652074"/>
            <a:ext cx="11064788" cy="402336"/>
          </a:xfrm>
        </p:spPr>
        <p:txBody>
          <a:bodyPr/>
          <a:lstStyle/>
          <a:p>
            <a:r>
              <a:rPr lang="en-US"/>
              <a:t>[Headline]</a:t>
            </a:r>
          </a:p>
        </p:txBody>
      </p:sp>
      <p:sp>
        <p:nvSpPr>
          <p:cNvPr id="19" name="Subtitle">
            <a:extLst>
              <a:ext uri="{FF2B5EF4-FFF2-40B4-BE49-F238E27FC236}">
                <a16:creationId xmlns:a16="http://schemas.microsoft.com/office/drawing/2014/main" id="{09BFB21D-CA4F-49E4-B689-3D48185263EF}"/>
              </a:ext>
            </a:extLst>
          </p:cNvPr>
          <p:cNvSpPr>
            <a:spLocks noGrp="1"/>
          </p:cNvSpPr>
          <p:nvPr>
            <p:ph type="body" sz="quarter" idx="14" hasCustomPrompt="1"/>
          </p:nvPr>
        </p:nvSpPr>
        <p:spPr>
          <a:xfrm>
            <a:off x="567041" y="1058237"/>
            <a:ext cx="11063817" cy="493776"/>
          </a:xfrm>
        </p:spPr>
        <p:txBody>
          <a:bodyPr>
            <a:noAutofit/>
          </a:bodyPr>
          <a:lstStyle>
            <a:lvl1pPr marL="0" indent="0">
              <a:buNone/>
              <a:defRPr sz="1800">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[Sub-headline]</a:t>
            </a:r>
          </a:p>
        </p:txBody>
      </p:sp>
      <p:sp>
        <p:nvSpPr>
          <p:cNvPr id="21" name="Text Placeholder 20">
            <a:extLst>
              <a:ext uri="{FF2B5EF4-FFF2-40B4-BE49-F238E27FC236}">
                <a16:creationId xmlns:a16="http://schemas.microsoft.com/office/drawing/2014/main" id="{EE29C1C4-7BA5-4EFE-9D43-A52A5745A791}"/>
              </a:ext>
            </a:extLst>
          </p:cNvPr>
          <p:cNvSpPr>
            <a:spLocks noGrp="1"/>
          </p:cNvSpPr>
          <p:nvPr>
            <p:ph type="body" sz="quarter" idx="24" hasCustomPrompt="1"/>
          </p:nvPr>
        </p:nvSpPr>
        <p:spPr>
          <a:xfrm>
            <a:off x="557212" y="2619378"/>
            <a:ext cx="3374136" cy="2885719"/>
          </a:xfrm>
        </p:spPr>
        <p:txBody>
          <a:bodyPr/>
          <a:lstStyle>
            <a:lvl1pPr>
              <a:defRPr sz="1200"/>
            </a:lvl1pPr>
            <a:lvl2pPr>
              <a:defRPr sz="1200"/>
            </a:lvl2pPr>
            <a:lvl3pPr>
              <a:defRPr sz="1200"/>
            </a:lvl3pPr>
            <a:lvl4pPr>
              <a:defRPr sz="1200"/>
            </a:lvl4pPr>
            <a:lvl5pPr>
              <a:defRPr sz="12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23" name="Text Placeholder 22">
            <a:extLst>
              <a:ext uri="{FF2B5EF4-FFF2-40B4-BE49-F238E27FC236}">
                <a16:creationId xmlns:a16="http://schemas.microsoft.com/office/drawing/2014/main" id="{AF2D1654-53B4-42CE-A01F-0302CA4FF56E}"/>
              </a:ext>
            </a:extLst>
          </p:cNvPr>
          <p:cNvSpPr>
            <a:spLocks noGrp="1"/>
          </p:cNvSpPr>
          <p:nvPr>
            <p:ph type="body" sz="quarter" idx="25" hasCustomPrompt="1"/>
          </p:nvPr>
        </p:nvSpPr>
        <p:spPr>
          <a:xfrm>
            <a:off x="4406900" y="2619376"/>
            <a:ext cx="3374136" cy="2885718"/>
          </a:xfrm>
        </p:spPr>
        <p:txBody>
          <a:bodyPr/>
          <a:lstStyle>
            <a:lvl1pPr>
              <a:defRPr sz="1200"/>
            </a:lvl1pPr>
            <a:lvl2pPr>
              <a:defRPr sz="1200"/>
            </a:lvl2pPr>
            <a:lvl3pPr>
              <a:defRPr sz="1200"/>
            </a:lvl3pPr>
            <a:lvl4pPr>
              <a:defRPr sz="1200"/>
            </a:lvl4pPr>
            <a:lvl5pPr>
              <a:defRPr sz="12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25" name="Text Placeholder 24">
            <a:extLst>
              <a:ext uri="{FF2B5EF4-FFF2-40B4-BE49-F238E27FC236}">
                <a16:creationId xmlns:a16="http://schemas.microsoft.com/office/drawing/2014/main" id="{4D09EA68-3947-4C1E-8919-62EDC1879A12}"/>
              </a:ext>
            </a:extLst>
          </p:cNvPr>
          <p:cNvSpPr>
            <a:spLocks noGrp="1"/>
          </p:cNvSpPr>
          <p:nvPr>
            <p:ph type="body" sz="quarter" idx="26" hasCustomPrompt="1"/>
          </p:nvPr>
        </p:nvSpPr>
        <p:spPr>
          <a:xfrm>
            <a:off x="8256587" y="2619378"/>
            <a:ext cx="3374136" cy="2885719"/>
          </a:xfrm>
        </p:spPr>
        <p:txBody>
          <a:bodyPr/>
          <a:lstStyle>
            <a:lvl1pPr>
              <a:defRPr sz="1200"/>
            </a:lvl1pPr>
            <a:lvl2pPr>
              <a:defRPr sz="1200"/>
            </a:lvl2pPr>
            <a:lvl3pPr>
              <a:defRPr sz="1200"/>
            </a:lvl3pPr>
            <a:lvl4pPr>
              <a:defRPr sz="1200"/>
            </a:lvl4pPr>
            <a:lvl5pPr>
              <a:defRPr sz="12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22" name="Text Placeholder 11">
            <a:extLst>
              <a:ext uri="{FF2B5EF4-FFF2-40B4-BE49-F238E27FC236}">
                <a16:creationId xmlns:a16="http://schemas.microsoft.com/office/drawing/2014/main" id="{3C054E2C-5FEC-4FC6-86D1-8129521D46AD}"/>
              </a:ext>
            </a:extLst>
          </p:cNvPr>
          <p:cNvSpPr>
            <a:spLocks noGrp="1"/>
          </p:cNvSpPr>
          <p:nvPr>
            <p:ph type="body" sz="quarter" idx="15" hasCustomPrompt="1"/>
          </p:nvPr>
        </p:nvSpPr>
        <p:spPr>
          <a:xfrm>
            <a:off x="567039" y="5687047"/>
            <a:ext cx="11060912" cy="332755"/>
          </a:xfrm>
        </p:spPr>
        <p:txBody>
          <a:bodyPr tIns="0" bIns="0" anchor="b"/>
          <a:lstStyle>
            <a:lvl1pPr marL="0" indent="0">
              <a:lnSpc>
                <a:spcPct val="70000"/>
              </a:lnSpc>
              <a:spcBef>
                <a:spcPts val="0"/>
              </a:spcBef>
              <a:spcAft>
                <a:spcPts val="200"/>
              </a:spcAft>
              <a:buSzPct val="25000"/>
              <a:buFont typeface="Arial" panose="020B0604020202020204" pitchFamily="34" charset="0"/>
              <a:buNone/>
              <a:defRPr sz="700">
                <a:latin typeface="+mn-lt"/>
              </a:defRPr>
            </a:lvl1pPr>
            <a:lvl2pPr marL="169858" indent="-112711">
              <a:lnSpc>
                <a:spcPct val="70000"/>
              </a:lnSpc>
              <a:spcBef>
                <a:spcPts val="0"/>
              </a:spcBef>
              <a:buFont typeface="Arial" panose="020B0604020202020204" pitchFamily="34" charset="0"/>
              <a:buChar char="•"/>
              <a:defRPr sz="900">
                <a:latin typeface="+mn-lt"/>
              </a:defRPr>
            </a:lvl2pPr>
            <a:lvl3pPr marL="341303" indent="0">
              <a:buNone/>
              <a:defRPr/>
            </a:lvl3pPr>
          </a:lstStyle>
          <a:p>
            <a:pPr lvl="0"/>
            <a:r>
              <a:rPr lang="en-US"/>
              <a:t>[Source / Legal disclaimer]</a:t>
            </a:r>
          </a:p>
        </p:txBody>
      </p:sp>
    </p:spTree>
    <p:extLst>
      <p:ext uri="{BB962C8B-B14F-4D97-AF65-F5344CB8AC3E}">
        <p14:creationId xmlns:p14="http://schemas.microsoft.com/office/powerpoint/2010/main" val="3857470567"/>
      </p:ext>
    </p:extLst>
  </p:cSld>
  <p:clrMapOvr>
    <a:masterClrMapping/>
  </p:clrMapOvr>
  <p:extLst>
    <p:ext uri="{DCECCB84-F9BA-43D5-87BE-67443E8EF086}">
      <p15:sldGuideLst xmlns:p15="http://schemas.microsoft.com/office/powerpoint/2012/main">
        <p15:guide id="1" orient="horz" pos="123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3 x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29940B1-2F58-478C-9279-907F3B75F27F}"/>
              </a:ext>
            </a:extLst>
          </p:cNvPr>
          <p:cNvSpPr>
            <a:spLocks noGrp="1"/>
          </p:cNvSpPr>
          <p:nvPr>
            <p:ph type="dt" sz="half" idx="10"/>
          </p:nvPr>
        </p:nvSpPr>
        <p:spPr/>
        <p:txBody>
          <a:bodyPr/>
          <a:lstStyle/>
          <a:p>
            <a:fld id="{093A8687-00C1-4519-8A76-5205D60D6605}" type="datetime4">
              <a:rPr lang="en-US" smtClean="0"/>
              <a:t>September 27, 2024</a:t>
            </a:fld>
            <a:endParaRPr lang="en-US"/>
          </a:p>
        </p:txBody>
      </p:sp>
      <p:sp>
        <p:nvSpPr>
          <p:cNvPr id="4" name="Footer Placeholder 3">
            <a:extLst>
              <a:ext uri="{FF2B5EF4-FFF2-40B4-BE49-F238E27FC236}">
                <a16:creationId xmlns:a16="http://schemas.microsoft.com/office/drawing/2014/main" id="{195F75FF-32B2-4D03-BB2D-5F198E663B98}"/>
              </a:ext>
            </a:extLst>
          </p:cNvPr>
          <p:cNvSpPr>
            <a:spLocks noGrp="1"/>
          </p:cNvSpPr>
          <p:nvPr>
            <p:ph type="ftr" sz="quarter" idx="11"/>
          </p:nvPr>
        </p:nvSpPr>
        <p:spPr/>
        <p:txBody>
          <a:bodyPr/>
          <a:lstStyle/>
          <a:p>
            <a:r>
              <a:rPr lang="en-US"/>
              <a:t>S&amp;P Global Commodity Insights</a:t>
            </a:r>
          </a:p>
        </p:txBody>
      </p:sp>
      <p:sp>
        <p:nvSpPr>
          <p:cNvPr id="5" name="Slide Number Placeholder 4">
            <a:extLst>
              <a:ext uri="{FF2B5EF4-FFF2-40B4-BE49-F238E27FC236}">
                <a16:creationId xmlns:a16="http://schemas.microsoft.com/office/drawing/2014/main" id="{B0862F50-D7AA-4A1E-9B6A-F951D2D7E3E4}"/>
              </a:ext>
            </a:extLst>
          </p:cNvPr>
          <p:cNvSpPr>
            <a:spLocks noGrp="1"/>
          </p:cNvSpPr>
          <p:nvPr>
            <p:ph type="sldNum" sz="quarter" idx="12"/>
          </p:nvPr>
        </p:nvSpPr>
        <p:spPr/>
        <p:txBody>
          <a:bodyPr/>
          <a:lstStyle/>
          <a:p>
            <a:fld id="{5CFA18E4-D58E-4B28-B105-28D9665A8EBC}" type="slidenum">
              <a:rPr lang="en-US" smtClean="0"/>
              <a:pPr/>
              <a:t>‹#›</a:t>
            </a:fld>
            <a:endParaRPr lang="en-US"/>
          </a:p>
        </p:txBody>
      </p:sp>
      <p:sp>
        <p:nvSpPr>
          <p:cNvPr id="10" name="Subtitle Left">
            <a:extLst>
              <a:ext uri="{FF2B5EF4-FFF2-40B4-BE49-F238E27FC236}">
                <a16:creationId xmlns:a16="http://schemas.microsoft.com/office/drawing/2014/main" id="{07E51DF6-5287-4AD2-AA12-416779C1FC0A}"/>
              </a:ext>
            </a:extLst>
          </p:cNvPr>
          <p:cNvSpPr>
            <a:spLocks noGrp="1"/>
          </p:cNvSpPr>
          <p:nvPr>
            <p:ph type="body" sz="quarter" idx="16" hasCustomPrompt="1"/>
          </p:nvPr>
        </p:nvSpPr>
        <p:spPr>
          <a:xfrm>
            <a:off x="560977" y="2070861"/>
            <a:ext cx="3373611" cy="383191"/>
          </a:xfrm>
        </p:spPr>
        <p:txBody>
          <a:bodyPr anchor="t">
            <a:noAutofit/>
          </a:bodyPr>
          <a:lstStyle>
            <a:lvl1pPr marL="0" indent="0">
              <a:buNone/>
              <a:defRPr sz="1800">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[Subtitle]</a:t>
            </a:r>
          </a:p>
        </p:txBody>
      </p:sp>
      <p:sp>
        <p:nvSpPr>
          <p:cNvPr id="12" name="Subtitle Middle">
            <a:extLst>
              <a:ext uri="{FF2B5EF4-FFF2-40B4-BE49-F238E27FC236}">
                <a16:creationId xmlns:a16="http://schemas.microsoft.com/office/drawing/2014/main" id="{EAFBAFFF-2353-45BA-9DB7-107F32B6D650}"/>
              </a:ext>
            </a:extLst>
          </p:cNvPr>
          <p:cNvSpPr>
            <a:spLocks noGrp="1"/>
          </p:cNvSpPr>
          <p:nvPr>
            <p:ph type="body" sz="quarter" idx="17" hasCustomPrompt="1"/>
          </p:nvPr>
        </p:nvSpPr>
        <p:spPr>
          <a:xfrm>
            <a:off x="4409597" y="2070861"/>
            <a:ext cx="3373611" cy="383191"/>
          </a:xfrm>
        </p:spPr>
        <p:txBody>
          <a:bodyPr anchor="t">
            <a:noAutofit/>
          </a:bodyPr>
          <a:lstStyle>
            <a:lvl1pPr marL="0" indent="0">
              <a:buNone/>
              <a:defRPr sz="1800">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[Subtitle]</a:t>
            </a:r>
          </a:p>
        </p:txBody>
      </p:sp>
      <p:sp>
        <p:nvSpPr>
          <p:cNvPr id="14" name="Subtitle Right">
            <a:extLst>
              <a:ext uri="{FF2B5EF4-FFF2-40B4-BE49-F238E27FC236}">
                <a16:creationId xmlns:a16="http://schemas.microsoft.com/office/drawing/2014/main" id="{8BDAF52F-A15B-4CDD-8319-A23191DE4E14}"/>
              </a:ext>
            </a:extLst>
          </p:cNvPr>
          <p:cNvSpPr>
            <a:spLocks noGrp="1"/>
          </p:cNvSpPr>
          <p:nvPr>
            <p:ph type="body" sz="quarter" idx="19" hasCustomPrompt="1"/>
          </p:nvPr>
        </p:nvSpPr>
        <p:spPr>
          <a:xfrm>
            <a:off x="8258217" y="2070861"/>
            <a:ext cx="3373611" cy="383191"/>
          </a:xfrm>
        </p:spPr>
        <p:txBody>
          <a:bodyPr anchor="t">
            <a:noAutofit/>
          </a:bodyPr>
          <a:lstStyle>
            <a:lvl1pPr marL="0" indent="0">
              <a:buNone/>
              <a:defRPr sz="1800">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[Subtitle]</a:t>
            </a:r>
          </a:p>
        </p:txBody>
      </p:sp>
      <p:sp>
        <p:nvSpPr>
          <p:cNvPr id="16" name="Subtitle Left">
            <a:extLst>
              <a:ext uri="{FF2B5EF4-FFF2-40B4-BE49-F238E27FC236}">
                <a16:creationId xmlns:a16="http://schemas.microsoft.com/office/drawing/2014/main" id="{96941243-0AB9-443A-AC21-9C361898F3E9}"/>
              </a:ext>
            </a:extLst>
          </p:cNvPr>
          <p:cNvSpPr>
            <a:spLocks noGrp="1"/>
          </p:cNvSpPr>
          <p:nvPr>
            <p:ph type="body" sz="quarter" idx="21" hasCustomPrompt="1"/>
          </p:nvPr>
        </p:nvSpPr>
        <p:spPr>
          <a:xfrm>
            <a:off x="558801" y="1741007"/>
            <a:ext cx="614691" cy="277210"/>
          </a:xfrm>
        </p:spPr>
        <p:txBody>
          <a:bodyPr anchor="b">
            <a:noAutofit/>
          </a:bodyPr>
          <a:lstStyle>
            <a:lvl1pPr marL="0" indent="0">
              <a:buNone/>
              <a:defRPr sz="18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a:t>
            </a:r>
          </a:p>
        </p:txBody>
      </p:sp>
      <p:sp>
        <p:nvSpPr>
          <p:cNvPr id="17" name="Subtitle Middle">
            <a:extLst>
              <a:ext uri="{FF2B5EF4-FFF2-40B4-BE49-F238E27FC236}">
                <a16:creationId xmlns:a16="http://schemas.microsoft.com/office/drawing/2014/main" id="{A2E86603-A86E-40DC-8BB1-F9E5ED916F6A}"/>
              </a:ext>
            </a:extLst>
          </p:cNvPr>
          <p:cNvSpPr>
            <a:spLocks noGrp="1"/>
          </p:cNvSpPr>
          <p:nvPr>
            <p:ph type="body" sz="quarter" idx="22" hasCustomPrompt="1"/>
          </p:nvPr>
        </p:nvSpPr>
        <p:spPr>
          <a:xfrm>
            <a:off x="4407421" y="1741007"/>
            <a:ext cx="614691" cy="277210"/>
          </a:xfrm>
        </p:spPr>
        <p:txBody>
          <a:bodyPr anchor="b">
            <a:noAutofit/>
          </a:bodyPr>
          <a:lstStyle>
            <a:lvl1pPr marL="0" indent="0">
              <a:buNone/>
              <a:defRPr sz="18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a:t>
            </a:r>
          </a:p>
        </p:txBody>
      </p:sp>
      <p:sp>
        <p:nvSpPr>
          <p:cNvPr id="18" name="Subtitle Right">
            <a:extLst>
              <a:ext uri="{FF2B5EF4-FFF2-40B4-BE49-F238E27FC236}">
                <a16:creationId xmlns:a16="http://schemas.microsoft.com/office/drawing/2014/main" id="{D7BF97B8-F530-4177-A77A-CC4A28DC1E78}"/>
              </a:ext>
            </a:extLst>
          </p:cNvPr>
          <p:cNvSpPr>
            <a:spLocks noGrp="1"/>
          </p:cNvSpPr>
          <p:nvPr>
            <p:ph type="body" sz="quarter" idx="23" hasCustomPrompt="1"/>
          </p:nvPr>
        </p:nvSpPr>
        <p:spPr>
          <a:xfrm>
            <a:off x="8256041" y="1741007"/>
            <a:ext cx="614691" cy="277210"/>
          </a:xfrm>
        </p:spPr>
        <p:txBody>
          <a:bodyPr anchor="b">
            <a:noAutofit/>
          </a:bodyPr>
          <a:lstStyle>
            <a:lvl1pPr marL="0" indent="0">
              <a:buNone/>
              <a:defRPr sz="18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a:t>
            </a:r>
          </a:p>
        </p:txBody>
      </p:sp>
      <p:sp>
        <p:nvSpPr>
          <p:cNvPr id="6" name="Title 5">
            <a:extLst>
              <a:ext uri="{FF2B5EF4-FFF2-40B4-BE49-F238E27FC236}">
                <a16:creationId xmlns:a16="http://schemas.microsoft.com/office/drawing/2014/main" id="{C2A14B5A-1F3C-4377-8BE2-B3230F361D35}"/>
              </a:ext>
            </a:extLst>
          </p:cNvPr>
          <p:cNvSpPr>
            <a:spLocks noGrp="1"/>
          </p:cNvSpPr>
          <p:nvPr>
            <p:ph type="title" hasCustomPrompt="1"/>
          </p:nvPr>
        </p:nvSpPr>
        <p:spPr>
          <a:xfrm>
            <a:off x="567039" y="652074"/>
            <a:ext cx="11064788" cy="402336"/>
          </a:xfrm>
        </p:spPr>
        <p:txBody>
          <a:bodyPr/>
          <a:lstStyle/>
          <a:p>
            <a:r>
              <a:rPr lang="en-US"/>
              <a:t>[Headline]</a:t>
            </a:r>
          </a:p>
        </p:txBody>
      </p:sp>
      <p:sp>
        <p:nvSpPr>
          <p:cNvPr id="19" name="Subtitle">
            <a:extLst>
              <a:ext uri="{FF2B5EF4-FFF2-40B4-BE49-F238E27FC236}">
                <a16:creationId xmlns:a16="http://schemas.microsoft.com/office/drawing/2014/main" id="{09BFB21D-CA4F-49E4-B689-3D48185263EF}"/>
              </a:ext>
            </a:extLst>
          </p:cNvPr>
          <p:cNvSpPr>
            <a:spLocks noGrp="1"/>
          </p:cNvSpPr>
          <p:nvPr>
            <p:ph type="body" sz="quarter" idx="14" hasCustomPrompt="1"/>
          </p:nvPr>
        </p:nvSpPr>
        <p:spPr>
          <a:xfrm>
            <a:off x="567041" y="1058237"/>
            <a:ext cx="11063817" cy="493776"/>
          </a:xfrm>
        </p:spPr>
        <p:txBody>
          <a:bodyPr>
            <a:noAutofit/>
          </a:bodyPr>
          <a:lstStyle>
            <a:lvl1pPr marL="0" indent="0">
              <a:buNone/>
              <a:defRPr sz="1800">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[Sub-headline]</a:t>
            </a:r>
          </a:p>
        </p:txBody>
      </p:sp>
      <p:sp>
        <p:nvSpPr>
          <p:cNvPr id="21" name="Text Placeholder 20">
            <a:extLst>
              <a:ext uri="{FF2B5EF4-FFF2-40B4-BE49-F238E27FC236}">
                <a16:creationId xmlns:a16="http://schemas.microsoft.com/office/drawing/2014/main" id="{EE29C1C4-7BA5-4EFE-9D43-A52A5745A791}"/>
              </a:ext>
            </a:extLst>
          </p:cNvPr>
          <p:cNvSpPr>
            <a:spLocks noGrp="1"/>
          </p:cNvSpPr>
          <p:nvPr>
            <p:ph type="body" sz="quarter" idx="24" hasCustomPrompt="1"/>
          </p:nvPr>
        </p:nvSpPr>
        <p:spPr>
          <a:xfrm>
            <a:off x="557212" y="2619378"/>
            <a:ext cx="3374136" cy="906931"/>
          </a:xfrm>
        </p:spPr>
        <p:txBody>
          <a:bodyPr/>
          <a:lstStyle>
            <a:lvl1pPr>
              <a:defRPr sz="1200"/>
            </a:lvl1pPr>
            <a:lvl2pPr>
              <a:defRPr sz="1200"/>
            </a:lvl2pPr>
            <a:lvl3pPr>
              <a:defRPr sz="1200"/>
            </a:lvl3pPr>
            <a:lvl4pPr>
              <a:defRPr sz="1200"/>
            </a:lvl4pPr>
            <a:lvl5pPr>
              <a:defRPr sz="1200"/>
            </a:lvl5pPr>
          </a:lstStyle>
          <a:p>
            <a:pPr lvl="0"/>
            <a:r>
              <a:rPr lang="en-US"/>
              <a:t>[Click to add content]</a:t>
            </a:r>
          </a:p>
          <a:p>
            <a:pPr lvl="1"/>
            <a:r>
              <a:rPr lang="en-US"/>
              <a:t>Second level</a:t>
            </a:r>
          </a:p>
          <a:p>
            <a:pPr lvl="2"/>
            <a:r>
              <a:rPr lang="en-US"/>
              <a:t>Third level</a:t>
            </a:r>
          </a:p>
        </p:txBody>
      </p:sp>
      <p:sp>
        <p:nvSpPr>
          <p:cNvPr id="23" name="Text Placeholder 22">
            <a:extLst>
              <a:ext uri="{FF2B5EF4-FFF2-40B4-BE49-F238E27FC236}">
                <a16:creationId xmlns:a16="http://schemas.microsoft.com/office/drawing/2014/main" id="{AF2D1654-53B4-42CE-A01F-0302CA4FF56E}"/>
              </a:ext>
            </a:extLst>
          </p:cNvPr>
          <p:cNvSpPr>
            <a:spLocks noGrp="1"/>
          </p:cNvSpPr>
          <p:nvPr>
            <p:ph type="body" sz="quarter" idx="25" hasCustomPrompt="1"/>
          </p:nvPr>
        </p:nvSpPr>
        <p:spPr>
          <a:xfrm>
            <a:off x="4406900" y="2619377"/>
            <a:ext cx="3374136" cy="906931"/>
          </a:xfrm>
        </p:spPr>
        <p:txBody>
          <a:bodyPr/>
          <a:lstStyle>
            <a:lvl1pPr>
              <a:defRPr sz="1200"/>
            </a:lvl1pPr>
            <a:lvl2pPr>
              <a:defRPr sz="1200"/>
            </a:lvl2pPr>
            <a:lvl3pPr>
              <a:defRPr sz="1200"/>
            </a:lvl3pPr>
            <a:lvl4pPr>
              <a:defRPr sz="1200"/>
            </a:lvl4pPr>
            <a:lvl5pPr>
              <a:defRPr sz="1200"/>
            </a:lvl5pPr>
          </a:lstStyle>
          <a:p>
            <a:pPr lvl="0"/>
            <a:r>
              <a:rPr lang="en-US"/>
              <a:t>[Click to add content]</a:t>
            </a:r>
          </a:p>
          <a:p>
            <a:pPr lvl="1"/>
            <a:r>
              <a:rPr lang="en-US"/>
              <a:t>Second level</a:t>
            </a:r>
          </a:p>
          <a:p>
            <a:pPr lvl="2"/>
            <a:r>
              <a:rPr lang="en-US"/>
              <a:t>Third level</a:t>
            </a:r>
          </a:p>
        </p:txBody>
      </p:sp>
      <p:sp>
        <p:nvSpPr>
          <p:cNvPr id="25" name="Text Placeholder 24">
            <a:extLst>
              <a:ext uri="{FF2B5EF4-FFF2-40B4-BE49-F238E27FC236}">
                <a16:creationId xmlns:a16="http://schemas.microsoft.com/office/drawing/2014/main" id="{4D09EA68-3947-4C1E-8919-62EDC1879A12}"/>
              </a:ext>
            </a:extLst>
          </p:cNvPr>
          <p:cNvSpPr>
            <a:spLocks noGrp="1"/>
          </p:cNvSpPr>
          <p:nvPr>
            <p:ph type="body" sz="quarter" idx="26" hasCustomPrompt="1"/>
          </p:nvPr>
        </p:nvSpPr>
        <p:spPr>
          <a:xfrm>
            <a:off x="8256587" y="2619378"/>
            <a:ext cx="3374136" cy="906931"/>
          </a:xfrm>
        </p:spPr>
        <p:txBody>
          <a:bodyPr/>
          <a:lstStyle>
            <a:lvl1pPr>
              <a:defRPr sz="1200"/>
            </a:lvl1pPr>
            <a:lvl2pPr>
              <a:defRPr sz="1200"/>
            </a:lvl2pPr>
            <a:lvl3pPr>
              <a:defRPr sz="1200"/>
            </a:lvl3pPr>
            <a:lvl4pPr>
              <a:defRPr sz="1200"/>
            </a:lvl4pPr>
            <a:lvl5pPr>
              <a:defRPr sz="1200"/>
            </a:lvl5pPr>
          </a:lstStyle>
          <a:p>
            <a:pPr lvl="0"/>
            <a:r>
              <a:rPr lang="en-US"/>
              <a:t>[Click to add content]</a:t>
            </a:r>
          </a:p>
          <a:p>
            <a:pPr lvl="1"/>
            <a:r>
              <a:rPr lang="en-US"/>
              <a:t>Second level</a:t>
            </a:r>
          </a:p>
          <a:p>
            <a:pPr lvl="2"/>
            <a:r>
              <a:rPr lang="en-US"/>
              <a:t>Third level</a:t>
            </a:r>
          </a:p>
        </p:txBody>
      </p:sp>
      <p:sp>
        <p:nvSpPr>
          <p:cNvPr id="20" name="Subtitle Left">
            <a:extLst>
              <a:ext uri="{FF2B5EF4-FFF2-40B4-BE49-F238E27FC236}">
                <a16:creationId xmlns:a16="http://schemas.microsoft.com/office/drawing/2014/main" id="{41D831FC-A1F7-4DC8-BA1A-A17C8EAA97A1}"/>
              </a:ext>
            </a:extLst>
          </p:cNvPr>
          <p:cNvSpPr>
            <a:spLocks noGrp="1"/>
          </p:cNvSpPr>
          <p:nvPr>
            <p:ph type="body" sz="quarter" idx="27" hasCustomPrompt="1"/>
          </p:nvPr>
        </p:nvSpPr>
        <p:spPr>
          <a:xfrm>
            <a:off x="559388" y="4120164"/>
            <a:ext cx="3373611" cy="383191"/>
          </a:xfrm>
        </p:spPr>
        <p:txBody>
          <a:bodyPr anchor="t">
            <a:noAutofit/>
          </a:bodyPr>
          <a:lstStyle>
            <a:lvl1pPr marL="0" indent="0">
              <a:buNone/>
              <a:defRPr sz="1800">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[Subtitle]</a:t>
            </a:r>
          </a:p>
        </p:txBody>
      </p:sp>
      <p:sp>
        <p:nvSpPr>
          <p:cNvPr id="22" name="Subtitle Middle">
            <a:extLst>
              <a:ext uri="{FF2B5EF4-FFF2-40B4-BE49-F238E27FC236}">
                <a16:creationId xmlns:a16="http://schemas.microsoft.com/office/drawing/2014/main" id="{C93652A2-26B5-47E7-8938-71678086071B}"/>
              </a:ext>
            </a:extLst>
          </p:cNvPr>
          <p:cNvSpPr>
            <a:spLocks noGrp="1"/>
          </p:cNvSpPr>
          <p:nvPr>
            <p:ph type="body" sz="quarter" idx="28" hasCustomPrompt="1"/>
          </p:nvPr>
        </p:nvSpPr>
        <p:spPr>
          <a:xfrm>
            <a:off x="4408009" y="4120164"/>
            <a:ext cx="3373611" cy="383191"/>
          </a:xfrm>
        </p:spPr>
        <p:txBody>
          <a:bodyPr anchor="t">
            <a:noAutofit/>
          </a:bodyPr>
          <a:lstStyle>
            <a:lvl1pPr marL="0" indent="0">
              <a:buNone/>
              <a:defRPr sz="1800">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[Subtitle]</a:t>
            </a:r>
          </a:p>
        </p:txBody>
      </p:sp>
      <p:sp>
        <p:nvSpPr>
          <p:cNvPr id="24" name="Subtitle Left">
            <a:extLst>
              <a:ext uri="{FF2B5EF4-FFF2-40B4-BE49-F238E27FC236}">
                <a16:creationId xmlns:a16="http://schemas.microsoft.com/office/drawing/2014/main" id="{7C644CFB-CECD-4FFC-BF18-52EAEA4F96E0}"/>
              </a:ext>
            </a:extLst>
          </p:cNvPr>
          <p:cNvSpPr>
            <a:spLocks noGrp="1"/>
          </p:cNvSpPr>
          <p:nvPr>
            <p:ph type="body" sz="quarter" idx="29" hasCustomPrompt="1"/>
          </p:nvPr>
        </p:nvSpPr>
        <p:spPr>
          <a:xfrm>
            <a:off x="557213" y="3790310"/>
            <a:ext cx="614691" cy="277210"/>
          </a:xfrm>
        </p:spPr>
        <p:txBody>
          <a:bodyPr anchor="b">
            <a:noAutofit/>
          </a:bodyPr>
          <a:lstStyle>
            <a:lvl1pPr marL="0" indent="0">
              <a:buNone/>
              <a:defRPr sz="18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a:t>
            </a:r>
          </a:p>
        </p:txBody>
      </p:sp>
      <p:sp>
        <p:nvSpPr>
          <p:cNvPr id="26" name="Subtitle Middle">
            <a:extLst>
              <a:ext uri="{FF2B5EF4-FFF2-40B4-BE49-F238E27FC236}">
                <a16:creationId xmlns:a16="http://schemas.microsoft.com/office/drawing/2014/main" id="{214DCF33-769C-4A91-B102-A082C83E9AAE}"/>
              </a:ext>
            </a:extLst>
          </p:cNvPr>
          <p:cNvSpPr>
            <a:spLocks noGrp="1"/>
          </p:cNvSpPr>
          <p:nvPr>
            <p:ph type="body" sz="quarter" idx="30" hasCustomPrompt="1"/>
          </p:nvPr>
        </p:nvSpPr>
        <p:spPr>
          <a:xfrm>
            <a:off x="4405833" y="3790310"/>
            <a:ext cx="614691" cy="277210"/>
          </a:xfrm>
        </p:spPr>
        <p:txBody>
          <a:bodyPr anchor="b">
            <a:noAutofit/>
          </a:bodyPr>
          <a:lstStyle>
            <a:lvl1pPr marL="0" indent="0">
              <a:buNone/>
              <a:defRPr sz="18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a:t>
            </a:r>
          </a:p>
        </p:txBody>
      </p:sp>
      <p:sp>
        <p:nvSpPr>
          <p:cNvPr id="27" name="Subtitle Right">
            <a:extLst>
              <a:ext uri="{FF2B5EF4-FFF2-40B4-BE49-F238E27FC236}">
                <a16:creationId xmlns:a16="http://schemas.microsoft.com/office/drawing/2014/main" id="{AD42E7A8-3667-4180-9865-036D5D2E6CFA}"/>
              </a:ext>
            </a:extLst>
          </p:cNvPr>
          <p:cNvSpPr>
            <a:spLocks noGrp="1"/>
          </p:cNvSpPr>
          <p:nvPr>
            <p:ph type="body" sz="quarter" idx="31" hasCustomPrompt="1"/>
          </p:nvPr>
        </p:nvSpPr>
        <p:spPr>
          <a:xfrm>
            <a:off x="8254453" y="3790310"/>
            <a:ext cx="614691" cy="277210"/>
          </a:xfrm>
        </p:spPr>
        <p:txBody>
          <a:bodyPr anchor="b">
            <a:noAutofit/>
          </a:bodyPr>
          <a:lstStyle>
            <a:lvl1pPr marL="0" indent="0">
              <a:buNone/>
              <a:defRPr sz="18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a:t>
            </a:r>
          </a:p>
        </p:txBody>
      </p:sp>
      <p:sp>
        <p:nvSpPr>
          <p:cNvPr id="28" name="Text Placeholder 20">
            <a:extLst>
              <a:ext uri="{FF2B5EF4-FFF2-40B4-BE49-F238E27FC236}">
                <a16:creationId xmlns:a16="http://schemas.microsoft.com/office/drawing/2014/main" id="{011E0055-63B4-4536-A39B-200812791310}"/>
              </a:ext>
            </a:extLst>
          </p:cNvPr>
          <p:cNvSpPr>
            <a:spLocks noGrp="1"/>
          </p:cNvSpPr>
          <p:nvPr>
            <p:ph type="body" sz="quarter" idx="32" hasCustomPrompt="1"/>
          </p:nvPr>
        </p:nvSpPr>
        <p:spPr>
          <a:xfrm>
            <a:off x="555624" y="4668681"/>
            <a:ext cx="3374136" cy="906931"/>
          </a:xfrm>
        </p:spPr>
        <p:txBody>
          <a:bodyPr/>
          <a:lstStyle>
            <a:lvl1pPr>
              <a:defRPr sz="1200"/>
            </a:lvl1pPr>
            <a:lvl2pPr>
              <a:defRPr sz="1200"/>
            </a:lvl2pPr>
            <a:lvl3pPr>
              <a:defRPr sz="1200"/>
            </a:lvl3pPr>
            <a:lvl4pPr>
              <a:defRPr sz="1200"/>
            </a:lvl4pPr>
            <a:lvl5pPr>
              <a:defRPr sz="1200"/>
            </a:lvl5pPr>
          </a:lstStyle>
          <a:p>
            <a:pPr lvl="0"/>
            <a:r>
              <a:rPr lang="en-US"/>
              <a:t>[Click to add content]</a:t>
            </a:r>
          </a:p>
          <a:p>
            <a:pPr lvl="1"/>
            <a:r>
              <a:rPr lang="en-US"/>
              <a:t>Second level</a:t>
            </a:r>
          </a:p>
          <a:p>
            <a:pPr lvl="2"/>
            <a:r>
              <a:rPr lang="en-US"/>
              <a:t>Third level</a:t>
            </a:r>
          </a:p>
        </p:txBody>
      </p:sp>
      <p:sp>
        <p:nvSpPr>
          <p:cNvPr id="29" name="Text Placeholder 22">
            <a:extLst>
              <a:ext uri="{FF2B5EF4-FFF2-40B4-BE49-F238E27FC236}">
                <a16:creationId xmlns:a16="http://schemas.microsoft.com/office/drawing/2014/main" id="{B0446AC9-7EA2-49AF-9E03-1CBEDC4AF23C}"/>
              </a:ext>
            </a:extLst>
          </p:cNvPr>
          <p:cNvSpPr>
            <a:spLocks noGrp="1"/>
          </p:cNvSpPr>
          <p:nvPr>
            <p:ph type="body" sz="quarter" idx="33" hasCustomPrompt="1"/>
          </p:nvPr>
        </p:nvSpPr>
        <p:spPr>
          <a:xfrm>
            <a:off x="4405312" y="4668680"/>
            <a:ext cx="3374136" cy="906931"/>
          </a:xfrm>
        </p:spPr>
        <p:txBody>
          <a:bodyPr/>
          <a:lstStyle>
            <a:lvl1pPr>
              <a:defRPr sz="1200"/>
            </a:lvl1pPr>
            <a:lvl2pPr>
              <a:defRPr sz="1200"/>
            </a:lvl2pPr>
            <a:lvl3pPr>
              <a:defRPr sz="1200"/>
            </a:lvl3pPr>
            <a:lvl4pPr>
              <a:defRPr sz="1200"/>
            </a:lvl4pPr>
            <a:lvl5pPr>
              <a:defRPr sz="1200"/>
            </a:lvl5pPr>
          </a:lstStyle>
          <a:p>
            <a:pPr lvl="0"/>
            <a:r>
              <a:rPr lang="en-US"/>
              <a:t>[Click to add content]</a:t>
            </a:r>
          </a:p>
          <a:p>
            <a:pPr lvl="1"/>
            <a:r>
              <a:rPr lang="en-US"/>
              <a:t>Second level</a:t>
            </a:r>
          </a:p>
          <a:p>
            <a:pPr lvl="2"/>
            <a:r>
              <a:rPr lang="en-US"/>
              <a:t>Third level</a:t>
            </a:r>
          </a:p>
        </p:txBody>
      </p:sp>
      <p:sp>
        <p:nvSpPr>
          <p:cNvPr id="30" name="Text Placeholder 24">
            <a:extLst>
              <a:ext uri="{FF2B5EF4-FFF2-40B4-BE49-F238E27FC236}">
                <a16:creationId xmlns:a16="http://schemas.microsoft.com/office/drawing/2014/main" id="{9C10E2FD-8E08-4E27-8251-911FE57D6D7E}"/>
              </a:ext>
            </a:extLst>
          </p:cNvPr>
          <p:cNvSpPr>
            <a:spLocks noGrp="1"/>
          </p:cNvSpPr>
          <p:nvPr>
            <p:ph type="body" sz="quarter" idx="34" hasCustomPrompt="1"/>
          </p:nvPr>
        </p:nvSpPr>
        <p:spPr>
          <a:xfrm>
            <a:off x="8254999" y="4668681"/>
            <a:ext cx="3374136" cy="906931"/>
          </a:xfrm>
        </p:spPr>
        <p:txBody>
          <a:bodyPr/>
          <a:lstStyle>
            <a:lvl1pPr>
              <a:defRPr sz="1200"/>
            </a:lvl1pPr>
            <a:lvl2pPr>
              <a:defRPr sz="1200"/>
            </a:lvl2pPr>
            <a:lvl3pPr>
              <a:defRPr sz="1200"/>
            </a:lvl3pPr>
            <a:lvl4pPr>
              <a:defRPr sz="1200"/>
            </a:lvl4pPr>
            <a:lvl5pPr>
              <a:defRPr sz="1200"/>
            </a:lvl5pPr>
          </a:lstStyle>
          <a:p>
            <a:pPr lvl="0"/>
            <a:r>
              <a:rPr lang="en-US"/>
              <a:t>[Click to add content]</a:t>
            </a:r>
          </a:p>
          <a:p>
            <a:pPr lvl="1"/>
            <a:r>
              <a:rPr lang="en-US"/>
              <a:t>Second level</a:t>
            </a:r>
          </a:p>
          <a:p>
            <a:pPr lvl="2"/>
            <a:r>
              <a:rPr lang="en-US"/>
              <a:t>Third level</a:t>
            </a:r>
          </a:p>
        </p:txBody>
      </p:sp>
      <p:sp>
        <p:nvSpPr>
          <p:cNvPr id="31" name="Subtitle Right">
            <a:extLst>
              <a:ext uri="{FF2B5EF4-FFF2-40B4-BE49-F238E27FC236}">
                <a16:creationId xmlns:a16="http://schemas.microsoft.com/office/drawing/2014/main" id="{9808343C-7685-4CA9-A440-3AB53CE7DEBB}"/>
              </a:ext>
            </a:extLst>
          </p:cNvPr>
          <p:cNvSpPr>
            <a:spLocks noGrp="1"/>
          </p:cNvSpPr>
          <p:nvPr>
            <p:ph type="body" sz="quarter" idx="35" hasCustomPrompt="1"/>
          </p:nvPr>
        </p:nvSpPr>
        <p:spPr>
          <a:xfrm>
            <a:off x="8261177" y="4120163"/>
            <a:ext cx="3373611" cy="383191"/>
          </a:xfrm>
        </p:spPr>
        <p:txBody>
          <a:bodyPr anchor="t">
            <a:noAutofit/>
          </a:bodyPr>
          <a:lstStyle>
            <a:lvl1pPr marL="0" indent="0">
              <a:buNone/>
              <a:defRPr sz="1800">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[Subtitle]</a:t>
            </a:r>
          </a:p>
        </p:txBody>
      </p:sp>
      <p:sp>
        <p:nvSpPr>
          <p:cNvPr id="34" name="Text Placeholder 11">
            <a:extLst>
              <a:ext uri="{FF2B5EF4-FFF2-40B4-BE49-F238E27FC236}">
                <a16:creationId xmlns:a16="http://schemas.microsoft.com/office/drawing/2014/main" id="{473AA86A-C2C8-494A-B6CB-9F08C3C40F68}"/>
              </a:ext>
            </a:extLst>
          </p:cNvPr>
          <p:cNvSpPr>
            <a:spLocks noGrp="1"/>
          </p:cNvSpPr>
          <p:nvPr>
            <p:ph type="body" sz="quarter" idx="15" hasCustomPrompt="1"/>
          </p:nvPr>
        </p:nvSpPr>
        <p:spPr>
          <a:xfrm>
            <a:off x="567039" y="5799765"/>
            <a:ext cx="11060912" cy="220037"/>
          </a:xfrm>
        </p:spPr>
        <p:txBody>
          <a:bodyPr tIns="0" bIns="0" anchor="b"/>
          <a:lstStyle>
            <a:lvl1pPr marL="0" indent="0">
              <a:lnSpc>
                <a:spcPct val="70000"/>
              </a:lnSpc>
              <a:spcBef>
                <a:spcPts val="0"/>
              </a:spcBef>
              <a:spcAft>
                <a:spcPts val="200"/>
              </a:spcAft>
              <a:buSzPct val="25000"/>
              <a:buFont typeface="Arial" panose="020B0604020202020204" pitchFamily="34" charset="0"/>
              <a:buNone/>
              <a:defRPr sz="700">
                <a:latin typeface="+mn-lt"/>
              </a:defRPr>
            </a:lvl1pPr>
            <a:lvl2pPr marL="169858" indent="-112711">
              <a:lnSpc>
                <a:spcPct val="70000"/>
              </a:lnSpc>
              <a:spcBef>
                <a:spcPts val="0"/>
              </a:spcBef>
              <a:buFont typeface="Arial" panose="020B0604020202020204" pitchFamily="34" charset="0"/>
              <a:buChar char="•"/>
              <a:defRPr sz="900">
                <a:latin typeface="+mn-lt"/>
              </a:defRPr>
            </a:lvl2pPr>
            <a:lvl3pPr marL="341303" indent="0">
              <a:buNone/>
              <a:defRPr/>
            </a:lvl3pPr>
          </a:lstStyle>
          <a:p>
            <a:pPr lvl="0"/>
            <a:r>
              <a:rPr lang="en-US"/>
              <a:t>[Source / Legal disclaimer]</a:t>
            </a:r>
          </a:p>
        </p:txBody>
      </p:sp>
    </p:spTree>
    <p:extLst>
      <p:ext uri="{BB962C8B-B14F-4D97-AF65-F5344CB8AC3E}">
        <p14:creationId xmlns:p14="http://schemas.microsoft.com/office/powerpoint/2010/main" val="427805264"/>
      </p:ext>
    </p:extLst>
  </p:cSld>
  <p:clrMapOvr>
    <a:masterClrMapping/>
  </p:clrMapOvr>
  <p:extLst>
    <p:ext uri="{DCECCB84-F9BA-43D5-87BE-67443E8EF086}">
      <p15:sldGuideLst xmlns:p15="http://schemas.microsoft.com/office/powerpoint/2012/main">
        <p15:guide id="1" orient="horz" pos="123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5 Column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29940B1-2F58-478C-9279-907F3B75F27F}"/>
              </a:ext>
            </a:extLst>
          </p:cNvPr>
          <p:cNvSpPr>
            <a:spLocks noGrp="1"/>
          </p:cNvSpPr>
          <p:nvPr>
            <p:ph type="dt" sz="half" idx="10"/>
          </p:nvPr>
        </p:nvSpPr>
        <p:spPr/>
        <p:txBody>
          <a:bodyPr/>
          <a:lstStyle/>
          <a:p>
            <a:fld id="{92015A21-EEE5-4BFD-BA06-BF0B499F3BB4}" type="datetime4">
              <a:rPr lang="en-US" smtClean="0"/>
              <a:t>September 27, 2024</a:t>
            </a:fld>
            <a:endParaRPr lang="en-US"/>
          </a:p>
        </p:txBody>
      </p:sp>
      <p:sp>
        <p:nvSpPr>
          <p:cNvPr id="4" name="Footer Placeholder 3">
            <a:extLst>
              <a:ext uri="{FF2B5EF4-FFF2-40B4-BE49-F238E27FC236}">
                <a16:creationId xmlns:a16="http://schemas.microsoft.com/office/drawing/2014/main" id="{195F75FF-32B2-4D03-BB2D-5F198E663B98}"/>
              </a:ext>
            </a:extLst>
          </p:cNvPr>
          <p:cNvSpPr>
            <a:spLocks noGrp="1"/>
          </p:cNvSpPr>
          <p:nvPr>
            <p:ph type="ftr" sz="quarter" idx="11"/>
          </p:nvPr>
        </p:nvSpPr>
        <p:spPr/>
        <p:txBody>
          <a:bodyPr/>
          <a:lstStyle/>
          <a:p>
            <a:r>
              <a:rPr lang="en-US"/>
              <a:t>S&amp;P Global Commodity Insights</a:t>
            </a:r>
          </a:p>
        </p:txBody>
      </p:sp>
      <p:sp>
        <p:nvSpPr>
          <p:cNvPr id="5" name="Slide Number Placeholder 4">
            <a:extLst>
              <a:ext uri="{FF2B5EF4-FFF2-40B4-BE49-F238E27FC236}">
                <a16:creationId xmlns:a16="http://schemas.microsoft.com/office/drawing/2014/main" id="{B0862F50-D7AA-4A1E-9B6A-F951D2D7E3E4}"/>
              </a:ext>
            </a:extLst>
          </p:cNvPr>
          <p:cNvSpPr>
            <a:spLocks noGrp="1"/>
          </p:cNvSpPr>
          <p:nvPr>
            <p:ph type="sldNum" sz="quarter" idx="12"/>
          </p:nvPr>
        </p:nvSpPr>
        <p:spPr/>
        <p:txBody>
          <a:bodyPr/>
          <a:lstStyle/>
          <a:p>
            <a:fld id="{5CFA18E4-D58E-4B28-B105-28D9665A8EBC}" type="slidenum">
              <a:rPr lang="en-US" smtClean="0"/>
              <a:pPr/>
              <a:t>‹#›</a:t>
            </a:fld>
            <a:endParaRPr lang="en-US"/>
          </a:p>
        </p:txBody>
      </p:sp>
      <p:sp>
        <p:nvSpPr>
          <p:cNvPr id="23" name="Text Placeholder 7">
            <a:extLst>
              <a:ext uri="{FF2B5EF4-FFF2-40B4-BE49-F238E27FC236}">
                <a16:creationId xmlns:a16="http://schemas.microsoft.com/office/drawing/2014/main" id="{AE688C92-32C1-4BDA-933F-26BEEA3B91D4}"/>
              </a:ext>
            </a:extLst>
          </p:cNvPr>
          <p:cNvSpPr>
            <a:spLocks noGrp="1"/>
          </p:cNvSpPr>
          <p:nvPr>
            <p:ph type="body" sz="quarter" idx="15" hasCustomPrompt="1"/>
          </p:nvPr>
        </p:nvSpPr>
        <p:spPr>
          <a:xfrm>
            <a:off x="567039" y="1791199"/>
            <a:ext cx="11064788" cy="676656"/>
          </a:xfrm>
        </p:spPr>
        <p:txBody>
          <a:bodyPr>
            <a:noAutofit/>
          </a:bodyPr>
          <a:lstStyle>
            <a:lvl1pPr marL="0" indent="0">
              <a:buFont typeface="Arial" panose="020B0604020202020204" pitchFamily="34" charset="0"/>
              <a:buChar char="​"/>
              <a:defRPr sz="1600"/>
            </a:lvl1pPr>
            <a:lvl2pPr marL="227008" indent="-227008">
              <a:defRPr sz="1600"/>
            </a:lvl2pPr>
            <a:lvl3pPr marL="460363" indent="-233357">
              <a:defRPr sz="1400"/>
            </a:lvl3pPr>
            <a:lvl4pPr marL="687371" indent="-227008">
              <a:defRPr sz="1200"/>
            </a:lvl4pPr>
            <a:lvl5pPr marL="914377" indent="-227008">
              <a:defRPr sz="1200"/>
            </a:lvl5pPr>
          </a:lstStyle>
          <a:p>
            <a:pPr lvl="0"/>
            <a:r>
              <a:rPr lang="en-US"/>
              <a:t>[Click to add text]</a:t>
            </a:r>
          </a:p>
        </p:txBody>
      </p:sp>
      <p:sp>
        <p:nvSpPr>
          <p:cNvPr id="25" name="Subtitle Left">
            <a:extLst>
              <a:ext uri="{FF2B5EF4-FFF2-40B4-BE49-F238E27FC236}">
                <a16:creationId xmlns:a16="http://schemas.microsoft.com/office/drawing/2014/main" id="{61E7C447-8A4D-450A-B86A-44DB0874944F}"/>
              </a:ext>
            </a:extLst>
          </p:cNvPr>
          <p:cNvSpPr>
            <a:spLocks noGrp="1"/>
          </p:cNvSpPr>
          <p:nvPr>
            <p:ph type="body" sz="quarter" idx="16" hasCustomPrompt="1"/>
          </p:nvPr>
        </p:nvSpPr>
        <p:spPr>
          <a:xfrm>
            <a:off x="560975" y="2623019"/>
            <a:ext cx="2036064" cy="493776"/>
          </a:xfrm>
        </p:spPr>
        <p:txBody>
          <a:bodyPr anchor="t">
            <a:noAutofit/>
          </a:bodyPr>
          <a:lstStyle>
            <a:lvl1pPr marL="0" indent="0">
              <a:buNone/>
              <a:defRPr sz="16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[Subtitle]</a:t>
            </a:r>
          </a:p>
        </p:txBody>
      </p:sp>
      <p:sp>
        <p:nvSpPr>
          <p:cNvPr id="27" name="Subtitle Left Middle">
            <a:extLst>
              <a:ext uri="{FF2B5EF4-FFF2-40B4-BE49-F238E27FC236}">
                <a16:creationId xmlns:a16="http://schemas.microsoft.com/office/drawing/2014/main" id="{063F30B2-FBDB-4754-8B9E-9E075D826918}"/>
              </a:ext>
            </a:extLst>
          </p:cNvPr>
          <p:cNvSpPr>
            <a:spLocks noGrp="1"/>
          </p:cNvSpPr>
          <p:nvPr>
            <p:ph type="body" sz="quarter" idx="17" hasCustomPrompt="1"/>
          </p:nvPr>
        </p:nvSpPr>
        <p:spPr>
          <a:xfrm>
            <a:off x="2819483" y="2623019"/>
            <a:ext cx="2036064" cy="493776"/>
          </a:xfrm>
        </p:spPr>
        <p:txBody>
          <a:bodyPr anchor="t">
            <a:noAutofit/>
          </a:bodyPr>
          <a:lstStyle>
            <a:lvl1pPr marL="0" indent="0">
              <a:buNone/>
              <a:defRPr sz="16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[Subtitle]</a:t>
            </a:r>
          </a:p>
        </p:txBody>
      </p:sp>
      <p:sp>
        <p:nvSpPr>
          <p:cNvPr id="29" name="Subtitle Middle">
            <a:extLst>
              <a:ext uri="{FF2B5EF4-FFF2-40B4-BE49-F238E27FC236}">
                <a16:creationId xmlns:a16="http://schemas.microsoft.com/office/drawing/2014/main" id="{DF760517-3B3F-40C1-BC94-AE68C8CEAD3E}"/>
              </a:ext>
            </a:extLst>
          </p:cNvPr>
          <p:cNvSpPr>
            <a:spLocks noGrp="1"/>
          </p:cNvSpPr>
          <p:nvPr>
            <p:ph type="body" sz="quarter" idx="19" hasCustomPrompt="1"/>
          </p:nvPr>
        </p:nvSpPr>
        <p:spPr>
          <a:xfrm>
            <a:off x="5077991" y="2623019"/>
            <a:ext cx="2036064" cy="493776"/>
          </a:xfrm>
        </p:spPr>
        <p:txBody>
          <a:bodyPr anchor="t">
            <a:noAutofit/>
          </a:bodyPr>
          <a:lstStyle>
            <a:lvl1pPr marL="0" indent="0">
              <a:buNone/>
              <a:defRPr sz="16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[Subtitle]</a:t>
            </a:r>
          </a:p>
        </p:txBody>
      </p:sp>
      <p:sp>
        <p:nvSpPr>
          <p:cNvPr id="31" name="Subtitle Right Middle">
            <a:extLst>
              <a:ext uri="{FF2B5EF4-FFF2-40B4-BE49-F238E27FC236}">
                <a16:creationId xmlns:a16="http://schemas.microsoft.com/office/drawing/2014/main" id="{0B780B94-455F-49EE-8F11-14EC4C3DD594}"/>
              </a:ext>
            </a:extLst>
          </p:cNvPr>
          <p:cNvSpPr>
            <a:spLocks noGrp="1"/>
          </p:cNvSpPr>
          <p:nvPr>
            <p:ph type="body" sz="quarter" idx="21" hasCustomPrompt="1"/>
          </p:nvPr>
        </p:nvSpPr>
        <p:spPr>
          <a:xfrm>
            <a:off x="7336499" y="2623019"/>
            <a:ext cx="2036064" cy="493776"/>
          </a:xfrm>
        </p:spPr>
        <p:txBody>
          <a:bodyPr anchor="t">
            <a:noAutofit/>
          </a:bodyPr>
          <a:lstStyle>
            <a:lvl1pPr marL="0" indent="0">
              <a:buNone/>
              <a:defRPr sz="16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[Subtitle]</a:t>
            </a:r>
          </a:p>
        </p:txBody>
      </p:sp>
      <p:sp>
        <p:nvSpPr>
          <p:cNvPr id="33" name="Subtitle Right">
            <a:extLst>
              <a:ext uri="{FF2B5EF4-FFF2-40B4-BE49-F238E27FC236}">
                <a16:creationId xmlns:a16="http://schemas.microsoft.com/office/drawing/2014/main" id="{7C513371-3013-4E16-89BA-D116A01B5511}"/>
              </a:ext>
            </a:extLst>
          </p:cNvPr>
          <p:cNvSpPr>
            <a:spLocks noGrp="1"/>
          </p:cNvSpPr>
          <p:nvPr>
            <p:ph type="body" sz="quarter" idx="23" hasCustomPrompt="1"/>
          </p:nvPr>
        </p:nvSpPr>
        <p:spPr>
          <a:xfrm>
            <a:off x="9595009" y="2623019"/>
            <a:ext cx="2036064" cy="493776"/>
          </a:xfrm>
        </p:spPr>
        <p:txBody>
          <a:bodyPr anchor="t">
            <a:noAutofit/>
          </a:bodyPr>
          <a:lstStyle>
            <a:lvl1pPr marL="0" indent="0">
              <a:buNone/>
              <a:defRPr sz="16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[Subtitle]</a:t>
            </a:r>
          </a:p>
        </p:txBody>
      </p:sp>
      <p:sp>
        <p:nvSpPr>
          <p:cNvPr id="8" name="Text Placeholder 7">
            <a:extLst>
              <a:ext uri="{FF2B5EF4-FFF2-40B4-BE49-F238E27FC236}">
                <a16:creationId xmlns:a16="http://schemas.microsoft.com/office/drawing/2014/main" id="{15865455-3EAC-4FAE-9B20-C2DDA8A06C79}"/>
              </a:ext>
            </a:extLst>
          </p:cNvPr>
          <p:cNvSpPr>
            <a:spLocks noGrp="1"/>
          </p:cNvSpPr>
          <p:nvPr>
            <p:ph type="body" sz="quarter" idx="24" hasCustomPrompt="1"/>
          </p:nvPr>
        </p:nvSpPr>
        <p:spPr>
          <a:xfrm>
            <a:off x="558802" y="3271962"/>
            <a:ext cx="2036233" cy="2297567"/>
          </a:xfrm>
        </p:spPr>
        <p:txBody>
          <a:bodyPr/>
          <a:lstStyle>
            <a:lvl1pPr marL="114297" indent="-114297">
              <a:defRPr sz="1100"/>
            </a:lvl1pPr>
            <a:lvl2pPr marL="227008" indent="-112711">
              <a:defRPr sz="1100"/>
            </a:lvl2pPr>
            <a:lvl3pPr>
              <a:defRPr sz="1100"/>
            </a:lvl3pPr>
            <a:lvl4pPr>
              <a:defRPr sz="1051"/>
            </a:lvl4pPr>
            <a:lvl5pPr>
              <a:defRPr sz="1051"/>
            </a:lvl5pPr>
          </a:lstStyle>
          <a:p>
            <a:pPr lvl="0"/>
            <a:r>
              <a:rPr lang="en-US"/>
              <a:t>[Click to add content]</a:t>
            </a:r>
          </a:p>
          <a:p>
            <a:pPr lvl="1"/>
            <a:r>
              <a:rPr lang="en-US"/>
              <a:t>Second level</a:t>
            </a:r>
          </a:p>
        </p:txBody>
      </p:sp>
      <p:sp>
        <p:nvSpPr>
          <p:cNvPr id="17" name="Text Placeholder 16">
            <a:extLst>
              <a:ext uri="{FF2B5EF4-FFF2-40B4-BE49-F238E27FC236}">
                <a16:creationId xmlns:a16="http://schemas.microsoft.com/office/drawing/2014/main" id="{2D119D33-E5BA-400E-84C0-9493ACA2B9A6}"/>
              </a:ext>
            </a:extLst>
          </p:cNvPr>
          <p:cNvSpPr>
            <a:spLocks noGrp="1"/>
          </p:cNvSpPr>
          <p:nvPr>
            <p:ph type="body" sz="quarter" idx="25" hasCustomPrompt="1"/>
          </p:nvPr>
        </p:nvSpPr>
        <p:spPr>
          <a:xfrm>
            <a:off x="2819402" y="3271962"/>
            <a:ext cx="2036233" cy="2297567"/>
          </a:xfrm>
        </p:spPr>
        <p:txBody>
          <a:bodyPr/>
          <a:lstStyle>
            <a:lvl1pPr marL="114297" indent="-114297">
              <a:defRPr sz="1100"/>
            </a:lvl1pPr>
            <a:lvl2pPr marL="227008" indent="-112711">
              <a:defRPr sz="1100"/>
            </a:lvl2pPr>
            <a:lvl3pPr>
              <a:defRPr sz="1100"/>
            </a:lvl3pPr>
            <a:lvl4pPr>
              <a:defRPr sz="1051"/>
            </a:lvl4pPr>
            <a:lvl5pPr>
              <a:defRPr sz="1051"/>
            </a:lvl5pPr>
          </a:lstStyle>
          <a:p>
            <a:pPr lvl="0"/>
            <a:r>
              <a:rPr lang="en-US"/>
              <a:t>[Click to add content]</a:t>
            </a:r>
          </a:p>
          <a:p>
            <a:pPr lvl="1"/>
            <a:r>
              <a:rPr lang="en-US"/>
              <a:t>Second level</a:t>
            </a:r>
          </a:p>
        </p:txBody>
      </p:sp>
      <p:sp>
        <p:nvSpPr>
          <p:cNvPr id="36" name="Text Placeholder 35">
            <a:extLst>
              <a:ext uri="{FF2B5EF4-FFF2-40B4-BE49-F238E27FC236}">
                <a16:creationId xmlns:a16="http://schemas.microsoft.com/office/drawing/2014/main" id="{9B5EC6C1-CF45-4972-9451-C7BA44F2C65C}"/>
              </a:ext>
            </a:extLst>
          </p:cNvPr>
          <p:cNvSpPr>
            <a:spLocks noGrp="1"/>
          </p:cNvSpPr>
          <p:nvPr>
            <p:ph type="body" sz="quarter" idx="26" hasCustomPrompt="1"/>
          </p:nvPr>
        </p:nvSpPr>
        <p:spPr>
          <a:xfrm>
            <a:off x="5096936" y="3271962"/>
            <a:ext cx="2036233" cy="2297567"/>
          </a:xfrm>
        </p:spPr>
        <p:txBody>
          <a:bodyPr/>
          <a:lstStyle>
            <a:lvl1pPr marL="114297" indent="-114297">
              <a:defRPr sz="1100"/>
            </a:lvl1pPr>
            <a:lvl2pPr marL="341305" indent="-114297">
              <a:tabLst/>
              <a:defRPr sz="1100"/>
            </a:lvl2pPr>
            <a:lvl3pPr>
              <a:defRPr sz="1100"/>
            </a:lvl3pPr>
            <a:lvl4pPr>
              <a:defRPr sz="1051"/>
            </a:lvl4pPr>
            <a:lvl5pPr>
              <a:defRPr sz="1051"/>
            </a:lvl5pPr>
          </a:lstStyle>
          <a:p>
            <a:pPr lvl="0"/>
            <a:r>
              <a:rPr lang="en-US"/>
              <a:t>[Click to add content]</a:t>
            </a:r>
          </a:p>
          <a:p>
            <a:pPr lvl="1"/>
            <a:r>
              <a:rPr lang="en-US"/>
              <a:t>Second level</a:t>
            </a:r>
          </a:p>
        </p:txBody>
      </p:sp>
      <p:sp>
        <p:nvSpPr>
          <p:cNvPr id="38" name="Text Placeholder 37">
            <a:extLst>
              <a:ext uri="{FF2B5EF4-FFF2-40B4-BE49-F238E27FC236}">
                <a16:creationId xmlns:a16="http://schemas.microsoft.com/office/drawing/2014/main" id="{917E3231-30EC-4F7F-81A0-2AF42FA1D83E}"/>
              </a:ext>
            </a:extLst>
          </p:cNvPr>
          <p:cNvSpPr>
            <a:spLocks noGrp="1"/>
          </p:cNvSpPr>
          <p:nvPr>
            <p:ph type="body" sz="quarter" idx="27" hasCustomPrompt="1"/>
          </p:nvPr>
        </p:nvSpPr>
        <p:spPr>
          <a:xfrm>
            <a:off x="7336367" y="3271962"/>
            <a:ext cx="2036233" cy="2297567"/>
          </a:xfrm>
        </p:spPr>
        <p:txBody>
          <a:bodyPr/>
          <a:lstStyle>
            <a:lvl1pPr marL="114297" indent="-114297">
              <a:defRPr sz="1100"/>
            </a:lvl1pPr>
            <a:lvl2pPr marL="227008" indent="-112711">
              <a:defRPr sz="1100"/>
            </a:lvl2pPr>
            <a:lvl3pPr>
              <a:defRPr sz="1100"/>
            </a:lvl3pPr>
            <a:lvl4pPr>
              <a:defRPr sz="1051"/>
            </a:lvl4pPr>
            <a:lvl5pPr>
              <a:defRPr sz="1051"/>
            </a:lvl5pPr>
          </a:lstStyle>
          <a:p>
            <a:pPr lvl="0"/>
            <a:r>
              <a:rPr lang="en-US"/>
              <a:t>[Click to add content]</a:t>
            </a:r>
          </a:p>
          <a:p>
            <a:pPr lvl="1"/>
            <a:r>
              <a:rPr lang="en-US"/>
              <a:t>Second level</a:t>
            </a:r>
          </a:p>
        </p:txBody>
      </p:sp>
      <p:sp>
        <p:nvSpPr>
          <p:cNvPr id="40" name="Text Placeholder 39">
            <a:extLst>
              <a:ext uri="{FF2B5EF4-FFF2-40B4-BE49-F238E27FC236}">
                <a16:creationId xmlns:a16="http://schemas.microsoft.com/office/drawing/2014/main" id="{DD634B5F-D3D8-4AB0-B51D-1C828AC68D5D}"/>
              </a:ext>
            </a:extLst>
          </p:cNvPr>
          <p:cNvSpPr>
            <a:spLocks noGrp="1"/>
          </p:cNvSpPr>
          <p:nvPr>
            <p:ph type="body" sz="quarter" idx="28" hasCustomPrompt="1"/>
          </p:nvPr>
        </p:nvSpPr>
        <p:spPr>
          <a:xfrm>
            <a:off x="9594852" y="3271962"/>
            <a:ext cx="2038349" cy="2297567"/>
          </a:xfrm>
        </p:spPr>
        <p:txBody>
          <a:bodyPr/>
          <a:lstStyle>
            <a:lvl1pPr marL="114297" indent="-114297">
              <a:defRPr sz="1100"/>
            </a:lvl1pPr>
            <a:lvl2pPr marL="227008" indent="-112711">
              <a:defRPr sz="1100"/>
            </a:lvl2pPr>
            <a:lvl3pPr>
              <a:defRPr sz="1100"/>
            </a:lvl3pPr>
            <a:lvl4pPr>
              <a:defRPr sz="1051"/>
            </a:lvl4pPr>
            <a:lvl5pPr>
              <a:defRPr sz="1051"/>
            </a:lvl5pPr>
          </a:lstStyle>
          <a:p>
            <a:pPr lvl="0"/>
            <a:r>
              <a:rPr lang="en-US"/>
              <a:t>[Click to add content]</a:t>
            </a:r>
          </a:p>
          <a:p>
            <a:pPr lvl="1"/>
            <a:r>
              <a:rPr lang="en-US"/>
              <a:t>Second level</a:t>
            </a:r>
          </a:p>
        </p:txBody>
      </p:sp>
      <p:sp>
        <p:nvSpPr>
          <p:cNvPr id="6" name="Title 5">
            <a:extLst>
              <a:ext uri="{FF2B5EF4-FFF2-40B4-BE49-F238E27FC236}">
                <a16:creationId xmlns:a16="http://schemas.microsoft.com/office/drawing/2014/main" id="{BDA01D14-CBFD-4FB8-8BC4-D8830CEC160D}"/>
              </a:ext>
            </a:extLst>
          </p:cNvPr>
          <p:cNvSpPr>
            <a:spLocks noGrp="1"/>
          </p:cNvSpPr>
          <p:nvPr>
            <p:ph type="title" hasCustomPrompt="1"/>
          </p:nvPr>
        </p:nvSpPr>
        <p:spPr>
          <a:xfrm>
            <a:off x="567039" y="652074"/>
            <a:ext cx="11064788" cy="402336"/>
          </a:xfrm>
        </p:spPr>
        <p:txBody>
          <a:bodyPr/>
          <a:lstStyle/>
          <a:p>
            <a:r>
              <a:rPr lang="en-US"/>
              <a:t>[Headline]</a:t>
            </a:r>
          </a:p>
        </p:txBody>
      </p:sp>
      <p:sp>
        <p:nvSpPr>
          <p:cNvPr id="19" name="Subtitle">
            <a:extLst>
              <a:ext uri="{FF2B5EF4-FFF2-40B4-BE49-F238E27FC236}">
                <a16:creationId xmlns:a16="http://schemas.microsoft.com/office/drawing/2014/main" id="{0C816339-A3B2-46CC-8115-A134C967F642}"/>
              </a:ext>
            </a:extLst>
          </p:cNvPr>
          <p:cNvSpPr>
            <a:spLocks noGrp="1"/>
          </p:cNvSpPr>
          <p:nvPr>
            <p:ph type="body" sz="quarter" idx="14" hasCustomPrompt="1"/>
          </p:nvPr>
        </p:nvSpPr>
        <p:spPr>
          <a:xfrm>
            <a:off x="567041" y="1058237"/>
            <a:ext cx="11063817" cy="493776"/>
          </a:xfrm>
        </p:spPr>
        <p:txBody>
          <a:bodyPr>
            <a:noAutofit/>
          </a:bodyPr>
          <a:lstStyle>
            <a:lvl1pPr marL="0" indent="0">
              <a:buNone/>
              <a:defRPr sz="1800">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[Sub-headline]</a:t>
            </a:r>
          </a:p>
        </p:txBody>
      </p:sp>
      <p:sp>
        <p:nvSpPr>
          <p:cNvPr id="22" name="Text Placeholder 11">
            <a:extLst>
              <a:ext uri="{FF2B5EF4-FFF2-40B4-BE49-F238E27FC236}">
                <a16:creationId xmlns:a16="http://schemas.microsoft.com/office/drawing/2014/main" id="{8AF474E7-9310-4F30-B638-C2B67375861F}"/>
              </a:ext>
            </a:extLst>
          </p:cNvPr>
          <p:cNvSpPr>
            <a:spLocks noGrp="1"/>
          </p:cNvSpPr>
          <p:nvPr>
            <p:ph type="body" sz="quarter" idx="29" hasCustomPrompt="1"/>
          </p:nvPr>
        </p:nvSpPr>
        <p:spPr>
          <a:xfrm>
            <a:off x="567039" y="5724693"/>
            <a:ext cx="11060912" cy="295108"/>
          </a:xfrm>
        </p:spPr>
        <p:txBody>
          <a:bodyPr tIns="0" bIns="0" anchor="b"/>
          <a:lstStyle>
            <a:lvl1pPr marL="0" indent="0">
              <a:lnSpc>
                <a:spcPct val="70000"/>
              </a:lnSpc>
              <a:spcBef>
                <a:spcPts val="0"/>
              </a:spcBef>
              <a:spcAft>
                <a:spcPts val="200"/>
              </a:spcAft>
              <a:buSzPct val="25000"/>
              <a:buFont typeface="Arial" panose="020B0604020202020204" pitchFamily="34" charset="0"/>
              <a:buNone/>
              <a:defRPr sz="700">
                <a:latin typeface="+mn-lt"/>
              </a:defRPr>
            </a:lvl1pPr>
            <a:lvl2pPr marL="169858" indent="-112711">
              <a:lnSpc>
                <a:spcPct val="70000"/>
              </a:lnSpc>
              <a:spcBef>
                <a:spcPts val="0"/>
              </a:spcBef>
              <a:buFont typeface="Arial" panose="020B0604020202020204" pitchFamily="34" charset="0"/>
              <a:buChar char="•"/>
              <a:defRPr sz="900">
                <a:latin typeface="+mn-lt"/>
              </a:defRPr>
            </a:lvl2pPr>
            <a:lvl3pPr marL="341303" indent="0">
              <a:buNone/>
              <a:defRPr/>
            </a:lvl3pPr>
          </a:lstStyle>
          <a:p>
            <a:pPr lvl="0"/>
            <a:r>
              <a:rPr lang="en-US"/>
              <a:t>[Source / Legal disclaimer]</a:t>
            </a:r>
          </a:p>
        </p:txBody>
      </p:sp>
    </p:spTree>
    <p:extLst>
      <p:ext uri="{BB962C8B-B14F-4D97-AF65-F5344CB8AC3E}">
        <p14:creationId xmlns:p14="http://schemas.microsoft.com/office/powerpoint/2010/main" val="631300788"/>
      </p:ext>
    </p:extLst>
  </p:cSld>
  <p:clrMapOvr>
    <a:masterClrMapping/>
  </p:clrMapOvr>
  <p:extLst>
    <p:ext uri="{DCECCB84-F9BA-43D5-87BE-67443E8EF086}">
      <p15:sldGuideLst xmlns:p15="http://schemas.microsoft.com/office/powerpoint/2012/main">
        <p15:guide id="1" orient="horz" pos="1232" userDrawn="1">
          <p15:clr>
            <a:srgbClr val="FBAE4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image" Target="../media/image3.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image" Target="../media/image1.emf"/><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image" Target="../media/image4.sv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image" Target="../media/image2.png"/><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A02D64D-5219-6F0F-1737-0A0C8B3FC1BA}"/>
              </a:ext>
            </a:extLst>
          </p:cNvPr>
          <p:cNvPicPr>
            <a:picLocks noChangeAspect="1"/>
          </p:cNvPicPr>
          <p:nvPr userDrawn="1"/>
        </p:nvPicPr>
        <p:blipFill rotWithShape="1">
          <a:blip r:embed="rId66">
            <a:extLst>
              <a:ext uri="{28A0092B-C50C-407E-A947-70E740481C1C}">
                <a14:useLocalDpi xmlns:a14="http://schemas.microsoft.com/office/drawing/2010/main" val="0"/>
              </a:ext>
            </a:extLst>
          </a:blip>
          <a:srcRect l="3779"/>
          <a:stretch/>
        </p:blipFill>
        <p:spPr>
          <a:xfrm>
            <a:off x="532488" y="6102755"/>
            <a:ext cx="1024816" cy="584469"/>
          </a:xfrm>
          <a:prstGeom prst="rect">
            <a:avLst/>
          </a:prstGeom>
        </p:spPr>
      </p:pic>
      <p:grpSp>
        <p:nvGrpSpPr>
          <p:cNvPr id="144" name="Group 143">
            <a:extLst>
              <a:ext uri="{FF2B5EF4-FFF2-40B4-BE49-F238E27FC236}">
                <a16:creationId xmlns:a16="http://schemas.microsoft.com/office/drawing/2014/main" id="{8B53055D-29D5-4FE1-BE64-E17CAF363092}"/>
              </a:ext>
            </a:extLst>
          </p:cNvPr>
          <p:cNvGrpSpPr/>
          <p:nvPr userDrawn="1"/>
        </p:nvGrpSpPr>
        <p:grpSpPr>
          <a:xfrm>
            <a:off x="12192996" y="647702"/>
            <a:ext cx="139664" cy="5046663"/>
            <a:chOff x="12192996" y="647700"/>
            <a:chExt cx="139664" cy="5046663"/>
          </a:xfrm>
        </p:grpSpPr>
        <p:cxnSp>
          <p:nvCxnSpPr>
            <p:cNvPr id="143" name="Straight Connector 142">
              <a:extLst>
                <a:ext uri="{FF2B5EF4-FFF2-40B4-BE49-F238E27FC236}">
                  <a16:creationId xmlns:a16="http://schemas.microsoft.com/office/drawing/2014/main" id="{4239ECE5-FA9C-4670-87F6-C0D934E9AAE7}"/>
                </a:ext>
              </a:extLst>
            </p:cNvPr>
            <p:cNvCxnSpPr/>
            <p:nvPr userDrawn="1"/>
          </p:nvCxnSpPr>
          <p:spPr>
            <a:xfrm>
              <a:off x="12192996"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9D1EA425-A7BD-47A4-B2D5-16D157827594}"/>
                </a:ext>
              </a:extLst>
            </p:cNvPr>
            <p:cNvGrpSpPr/>
            <p:nvPr userDrawn="1"/>
          </p:nvGrpSpPr>
          <p:grpSpPr>
            <a:xfrm>
              <a:off x="12202508" y="647700"/>
              <a:ext cx="130152" cy="5046663"/>
              <a:chOff x="12202508" y="647700"/>
              <a:chExt cx="130152" cy="5046663"/>
            </a:xfrm>
          </p:grpSpPr>
          <p:cxnSp>
            <p:nvCxnSpPr>
              <p:cNvPr id="59" name="Straight Connector 58">
                <a:extLst>
                  <a:ext uri="{FF2B5EF4-FFF2-40B4-BE49-F238E27FC236}">
                    <a16:creationId xmlns:a16="http://schemas.microsoft.com/office/drawing/2014/main" id="{7D274501-4E1B-4808-B24A-1DD2E90B8BE3}"/>
                  </a:ext>
                </a:extLst>
              </p:cNvPr>
              <p:cNvCxnSpPr/>
              <p:nvPr userDrawn="1"/>
            </p:nvCxnSpPr>
            <p:spPr>
              <a:xfrm>
                <a:off x="12202508"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C8E6B1F-3105-4A91-B970-D589ADB77A85}"/>
                  </a:ext>
                </a:extLst>
              </p:cNvPr>
              <p:cNvCxnSpPr/>
              <p:nvPr userDrawn="1"/>
            </p:nvCxnSpPr>
            <p:spPr>
              <a:xfrm>
                <a:off x="12202508"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CCB44A62-3176-45B3-B8F1-13B68150156C}"/>
                  </a:ext>
                </a:extLst>
              </p:cNvPr>
              <p:cNvCxnSpPr/>
              <p:nvPr userDrawn="1"/>
            </p:nvCxnSpPr>
            <p:spPr>
              <a:xfrm>
                <a:off x="12202508"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3F9198C-0474-411B-B709-BB380C249BDA}"/>
                  </a:ext>
                </a:extLst>
              </p:cNvPr>
              <p:cNvCxnSpPr/>
              <p:nvPr userDrawn="1"/>
            </p:nvCxnSpPr>
            <p:spPr>
              <a:xfrm>
                <a:off x="12202508"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DE22D08E-6812-4F78-A644-C1C379E1CB6A}"/>
                  </a:ext>
                </a:extLst>
              </p:cNvPr>
              <p:cNvCxnSpPr/>
              <p:nvPr userDrawn="1"/>
            </p:nvCxnSpPr>
            <p:spPr>
              <a:xfrm>
                <a:off x="12202508"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sp>
        <p:nvSpPr>
          <p:cNvPr id="2" name="Title Placeholder 1"/>
          <p:cNvSpPr>
            <a:spLocks noGrp="1"/>
          </p:cNvSpPr>
          <p:nvPr>
            <p:ph type="title"/>
          </p:nvPr>
        </p:nvSpPr>
        <p:spPr>
          <a:xfrm>
            <a:off x="567040" y="651300"/>
            <a:ext cx="11062709" cy="648111"/>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567039" y="1632667"/>
            <a:ext cx="11064240" cy="439717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539857" y="6403793"/>
            <a:ext cx="2469919" cy="214805"/>
          </a:xfrm>
          <a:prstGeom prst="rect">
            <a:avLst/>
          </a:prstGeom>
        </p:spPr>
        <p:txBody>
          <a:bodyPr vert="horz" lIns="0" tIns="0" rIns="0" bIns="0" rtlCol="0" anchor="ctr"/>
          <a:lstStyle>
            <a:lvl1pPr algn="l">
              <a:defRPr sz="900">
                <a:solidFill>
                  <a:schemeClr val="tx1"/>
                </a:solidFill>
              </a:defRPr>
            </a:lvl1pPr>
          </a:lstStyle>
          <a:p>
            <a:fld id="{5E4E8E47-5157-4455-8CA2-2B0CE6D4099A}" type="datetime4">
              <a:rPr lang="en-US" smtClean="0"/>
              <a:t>September 27, 2024</a:t>
            </a:fld>
            <a:endParaRPr lang="en-US"/>
          </a:p>
        </p:txBody>
      </p:sp>
      <p:sp>
        <p:nvSpPr>
          <p:cNvPr id="5" name="Footer Placeholder 4"/>
          <p:cNvSpPr>
            <a:spLocks noGrp="1"/>
          </p:cNvSpPr>
          <p:nvPr>
            <p:ph type="ftr" sz="quarter" idx="3"/>
          </p:nvPr>
        </p:nvSpPr>
        <p:spPr>
          <a:xfrm>
            <a:off x="6170051" y="6403793"/>
            <a:ext cx="5008263" cy="214805"/>
          </a:xfrm>
          <a:prstGeom prst="rect">
            <a:avLst/>
          </a:prstGeom>
        </p:spPr>
        <p:txBody>
          <a:bodyPr vert="horz" lIns="0" tIns="0" rIns="0" bIns="0" rtlCol="0" anchor="ctr"/>
          <a:lstStyle>
            <a:lvl1pPr algn="r">
              <a:defRPr sz="900">
                <a:solidFill>
                  <a:schemeClr val="tx1"/>
                </a:solidFill>
              </a:defRPr>
            </a:lvl1pPr>
          </a:lstStyle>
          <a:p>
            <a:r>
              <a:rPr lang="en-US"/>
              <a:t>S&amp;P Global Commodity Insights</a:t>
            </a:r>
          </a:p>
        </p:txBody>
      </p:sp>
      <p:sp>
        <p:nvSpPr>
          <p:cNvPr id="6" name="Slide Number Placeholder 5"/>
          <p:cNvSpPr>
            <a:spLocks noGrp="1"/>
          </p:cNvSpPr>
          <p:nvPr>
            <p:ph type="sldNum" sz="quarter" idx="4"/>
          </p:nvPr>
        </p:nvSpPr>
        <p:spPr>
          <a:xfrm>
            <a:off x="11209846" y="6403791"/>
            <a:ext cx="421983" cy="214804"/>
          </a:xfrm>
          <a:prstGeom prst="rect">
            <a:avLst/>
          </a:prstGeom>
        </p:spPr>
        <p:txBody>
          <a:bodyPr vert="horz" lIns="0" tIns="0" rIns="0" bIns="0" rtlCol="0" anchor="ctr"/>
          <a:lstStyle>
            <a:lvl1pPr algn="r">
              <a:defRPr sz="900">
                <a:solidFill>
                  <a:schemeClr val="tx1"/>
                </a:solidFill>
              </a:defRPr>
            </a:lvl1pPr>
          </a:lstStyle>
          <a:p>
            <a:fld id="{5CFA18E4-D58E-4B28-B105-28D9665A8EBC}" type="slidenum">
              <a:rPr lang="en-US" smtClean="0"/>
              <a:pPr/>
              <a:t>‹#›</a:t>
            </a:fld>
            <a:endParaRPr lang="en-US"/>
          </a:p>
        </p:txBody>
      </p:sp>
      <p:cxnSp>
        <p:nvCxnSpPr>
          <p:cNvPr id="22" name="Straight Connector 21">
            <a:extLst>
              <a:ext uri="{FF2B5EF4-FFF2-40B4-BE49-F238E27FC236}">
                <a16:creationId xmlns:a16="http://schemas.microsoft.com/office/drawing/2014/main" id="{F8CC70A6-20E9-484F-A6D8-8AC9F5A99694}"/>
              </a:ext>
            </a:extLst>
          </p:cNvPr>
          <p:cNvCxnSpPr/>
          <p:nvPr userDrawn="1"/>
        </p:nvCxnSpPr>
        <p:spPr>
          <a:xfrm>
            <a:off x="-395621"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426C736-25F9-4471-B9E2-7FDAD4B0C0F7}"/>
              </a:ext>
            </a:extLst>
          </p:cNvPr>
          <p:cNvCxnSpPr/>
          <p:nvPr userDrawn="1"/>
        </p:nvCxnSpPr>
        <p:spPr>
          <a:xfrm>
            <a:off x="12192000"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FA59E5F-121F-4882-AD04-A65D6DB42A46}"/>
              </a:ext>
            </a:extLst>
          </p:cNvPr>
          <p:cNvSpPr txBox="1"/>
          <p:nvPr userDrawn="1"/>
        </p:nvSpPr>
        <p:spPr>
          <a:xfrm>
            <a:off x="12287024" y="6093490"/>
            <a:ext cx="1236181" cy="142555"/>
          </a:xfrm>
          <a:prstGeom prst="rect">
            <a:avLst/>
          </a:prstGeom>
          <a:noFill/>
        </p:spPr>
        <p:txBody>
          <a:bodyPr wrap="square" lIns="0" tIns="0" rIns="0" bIns="0" rtlCol="0">
            <a:noAutofit/>
          </a:bodyPr>
          <a:lstStyle/>
          <a:p>
            <a:pPr algn="l"/>
            <a:r>
              <a:rPr lang="en-US" sz="700">
                <a:solidFill>
                  <a:schemeClr val="bg2">
                    <a:lumMod val="50000"/>
                  </a:schemeClr>
                </a:solidFill>
                <a:latin typeface="+mn-lt"/>
              </a:rPr>
              <a:t>No content below the line</a:t>
            </a:r>
          </a:p>
        </p:txBody>
      </p:sp>
      <p:sp>
        <p:nvSpPr>
          <p:cNvPr id="25" name="TextBox 24">
            <a:extLst>
              <a:ext uri="{FF2B5EF4-FFF2-40B4-BE49-F238E27FC236}">
                <a16:creationId xmlns:a16="http://schemas.microsoft.com/office/drawing/2014/main" id="{924EB760-7DB9-4158-8A20-E30A256A1D62}"/>
              </a:ext>
            </a:extLst>
          </p:cNvPr>
          <p:cNvSpPr txBox="1"/>
          <p:nvPr userDrawn="1"/>
        </p:nvSpPr>
        <p:spPr>
          <a:xfrm>
            <a:off x="-1162279" y="6084781"/>
            <a:ext cx="1082336" cy="142555"/>
          </a:xfrm>
          <a:prstGeom prst="rect">
            <a:avLst/>
          </a:prstGeom>
          <a:noFill/>
        </p:spPr>
        <p:txBody>
          <a:bodyPr wrap="square" lIns="0" tIns="0" rIns="0" bIns="0" rtlCol="0">
            <a:noAutofit/>
          </a:bodyPr>
          <a:lstStyle/>
          <a:p>
            <a:pPr algn="r"/>
            <a:r>
              <a:rPr lang="en-US" sz="700">
                <a:solidFill>
                  <a:schemeClr val="bg2">
                    <a:lumMod val="50000"/>
                  </a:schemeClr>
                </a:solidFill>
                <a:latin typeface="+mn-lt"/>
              </a:rPr>
              <a:t>No content below the line</a:t>
            </a:r>
          </a:p>
        </p:txBody>
      </p:sp>
      <p:grpSp>
        <p:nvGrpSpPr>
          <p:cNvPr id="145" name="Group 144">
            <a:extLst>
              <a:ext uri="{FF2B5EF4-FFF2-40B4-BE49-F238E27FC236}">
                <a16:creationId xmlns:a16="http://schemas.microsoft.com/office/drawing/2014/main" id="{CB39B6C1-8002-4F75-B7FC-EDAA23A0F76B}"/>
              </a:ext>
            </a:extLst>
          </p:cNvPr>
          <p:cNvGrpSpPr/>
          <p:nvPr userDrawn="1"/>
        </p:nvGrpSpPr>
        <p:grpSpPr>
          <a:xfrm>
            <a:off x="-130152" y="647702"/>
            <a:ext cx="130152" cy="5046663"/>
            <a:chOff x="-130152" y="647700"/>
            <a:chExt cx="130152" cy="5046663"/>
          </a:xfrm>
        </p:grpSpPr>
        <p:cxnSp>
          <p:nvCxnSpPr>
            <p:cNvPr id="53" name="Straight Connector 52">
              <a:extLst>
                <a:ext uri="{FF2B5EF4-FFF2-40B4-BE49-F238E27FC236}">
                  <a16:creationId xmlns:a16="http://schemas.microsoft.com/office/drawing/2014/main" id="{E3A10AFA-0D6D-43FA-9041-F48F1EDAEE3C}"/>
                </a:ext>
              </a:extLst>
            </p:cNvPr>
            <p:cNvCxnSpPr/>
            <p:nvPr userDrawn="1"/>
          </p:nvCxnSpPr>
          <p:spPr>
            <a:xfrm>
              <a:off x="-130152"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35406A10-0F3B-4C6E-BB94-300915DB02B5}"/>
                </a:ext>
              </a:extLst>
            </p:cNvPr>
            <p:cNvCxnSpPr/>
            <p:nvPr userDrawn="1"/>
          </p:nvCxnSpPr>
          <p:spPr>
            <a:xfrm>
              <a:off x="-130152"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AB54C7B1-605E-4788-A9E2-5192021613D6}"/>
                </a:ext>
              </a:extLst>
            </p:cNvPr>
            <p:cNvCxnSpPr/>
            <p:nvPr userDrawn="1"/>
          </p:nvCxnSpPr>
          <p:spPr>
            <a:xfrm>
              <a:off x="-130152"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6BF6F6D6-1AD2-4BB1-ABE1-A1E2DADB16B8}"/>
                </a:ext>
              </a:extLst>
            </p:cNvPr>
            <p:cNvCxnSpPr/>
            <p:nvPr userDrawn="1"/>
          </p:nvCxnSpPr>
          <p:spPr>
            <a:xfrm>
              <a:off x="-130152"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3725CBF-16E5-4686-95FC-61EDD7BAA222}"/>
                </a:ext>
              </a:extLst>
            </p:cNvPr>
            <p:cNvCxnSpPr/>
            <p:nvPr userDrawn="1"/>
          </p:nvCxnSpPr>
          <p:spPr>
            <a:xfrm>
              <a:off x="-130152"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9F14B1D6-A02F-4F63-8B42-6490CB75FEED}"/>
                </a:ext>
              </a:extLst>
            </p:cNvPr>
            <p:cNvCxnSpPr/>
            <p:nvPr userDrawn="1"/>
          </p:nvCxnSpPr>
          <p:spPr>
            <a:xfrm>
              <a:off x="-130152"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4" name="Straight Connector 63">
            <a:extLst>
              <a:ext uri="{FF2B5EF4-FFF2-40B4-BE49-F238E27FC236}">
                <a16:creationId xmlns:a16="http://schemas.microsoft.com/office/drawing/2014/main" id="{44C75B12-814D-46B5-AC2A-CF6E825BD2A6}"/>
              </a:ext>
            </a:extLst>
          </p:cNvPr>
          <p:cNvCxnSpPr>
            <a:cxnSpLocks/>
          </p:cNvCxnSpPr>
          <p:nvPr userDrawn="1"/>
        </p:nvCxnSpPr>
        <p:spPr>
          <a:xfrm rot="16200000">
            <a:off x="5510224" y="-95347"/>
            <a:ext cx="130152"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D3196D04-0548-4EFC-84ED-EC48273BDB1F}"/>
              </a:ext>
            </a:extLst>
          </p:cNvPr>
          <p:cNvCxnSpPr>
            <a:cxnSpLocks/>
          </p:cNvCxnSpPr>
          <p:nvPr userDrawn="1"/>
        </p:nvCxnSpPr>
        <p:spPr>
          <a:xfrm rot="16200000">
            <a:off x="6542099" y="-95347"/>
            <a:ext cx="130152"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4CDAEB47-98C9-4B0C-95C2-0EC29C2061ED}"/>
              </a:ext>
            </a:extLst>
          </p:cNvPr>
          <p:cNvGrpSpPr/>
          <p:nvPr userDrawn="1"/>
        </p:nvGrpSpPr>
        <p:grpSpPr>
          <a:xfrm>
            <a:off x="-1325" y="6871035"/>
            <a:ext cx="12192000" cy="143299"/>
            <a:chOff x="-1325" y="6871033"/>
            <a:chExt cx="12192000" cy="143299"/>
          </a:xfrm>
        </p:grpSpPr>
        <p:sp>
          <p:nvSpPr>
            <p:cNvPr id="26" name="Rectangle 25">
              <a:extLst>
                <a:ext uri="{FF2B5EF4-FFF2-40B4-BE49-F238E27FC236}">
                  <a16:creationId xmlns:a16="http://schemas.microsoft.com/office/drawing/2014/main" id="{E605001D-9AEE-4D97-B1CD-2703613BD583}"/>
                </a:ext>
              </a:extLst>
            </p:cNvPr>
            <p:cNvSpPr/>
            <p:nvPr userDrawn="1"/>
          </p:nvSpPr>
          <p:spPr>
            <a:xfrm>
              <a:off x="-1325" y="6871033"/>
              <a:ext cx="12192000" cy="143299"/>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r"/>
              <a:r>
                <a:rPr lang="en-US" sz="600" b="0" baseline="0">
                  <a:solidFill>
                    <a:srgbClr val="000000"/>
                  </a:solidFill>
                </a:rPr>
                <a:t>Default Footer text on all slides is “S&amp;P Global Commodity Insights” </a:t>
              </a:r>
              <a:r>
                <a:rPr lang="en-US" sz="600" b="1" baseline="0">
                  <a:solidFill>
                    <a:srgbClr val="000000"/>
                  </a:solidFill>
                </a:rPr>
                <a:t>– to change / remove use </a:t>
              </a:r>
              <a:r>
                <a:rPr lang="en-US" sz="600" baseline="0">
                  <a:solidFill>
                    <a:srgbClr val="000000"/>
                  </a:solidFill>
                </a:rPr>
                <a:t>Insert Tab </a:t>
              </a:r>
              <a:r>
                <a:rPr lang="en-US" sz="600" baseline="0">
                  <a:solidFill>
                    <a:srgbClr val="000000"/>
                  </a:solidFill>
                  <a:sym typeface="Wingdings 3" panose="05040102010807070707" pitchFamily="18" charset="2"/>
                </a:rPr>
                <a:t> Header &amp; Footer Enter / change text  Click Apply All. </a:t>
              </a:r>
              <a:endParaRPr lang="en-US" sz="600" baseline="0">
                <a:solidFill>
                  <a:srgbClr val="000000"/>
                </a:solidFill>
              </a:endParaRPr>
            </a:p>
          </p:txBody>
        </p:sp>
        <p:sp>
          <p:nvSpPr>
            <p:cNvPr id="66" name="Rectangle 65">
              <a:extLst>
                <a:ext uri="{FF2B5EF4-FFF2-40B4-BE49-F238E27FC236}">
                  <a16:creationId xmlns:a16="http://schemas.microsoft.com/office/drawing/2014/main" id="{1B9E2804-C808-4357-85E3-7E72AE20E804}"/>
                </a:ext>
              </a:extLst>
            </p:cNvPr>
            <p:cNvSpPr/>
            <p:nvPr userDrawn="1"/>
          </p:nvSpPr>
          <p:spPr>
            <a:xfrm>
              <a:off x="-1325" y="6871033"/>
              <a:ext cx="6477571" cy="143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600" b="0" baseline="0">
                  <a:solidFill>
                    <a:srgbClr val="000000"/>
                  </a:solidFill>
                </a:rPr>
                <a:t>Always copy slides into a new presentation using </a:t>
              </a:r>
              <a:r>
                <a:rPr lang="en-US" sz="600" b="1" baseline="0">
                  <a:solidFill>
                    <a:srgbClr val="000000"/>
                  </a:solidFill>
                </a:rPr>
                <a:t>Paste Options / Paste  Special </a:t>
              </a:r>
              <a:r>
                <a:rPr lang="en-US" sz="600" b="1" baseline="0">
                  <a:solidFill>
                    <a:srgbClr val="000000"/>
                  </a:solidFill>
                  <a:sym typeface="Wingdings 3" panose="05040102010807070707" pitchFamily="18" charset="2"/>
                </a:rPr>
                <a:t> Use Destination Theme</a:t>
              </a:r>
              <a:endParaRPr lang="en-US" sz="600" baseline="0">
                <a:solidFill>
                  <a:srgbClr val="000000"/>
                </a:solidFill>
              </a:endParaRPr>
            </a:p>
          </p:txBody>
        </p:sp>
      </p:grpSp>
      <p:sp>
        <p:nvSpPr>
          <p:cNvPr id="67" name="Rectangle 66">
            <a:extLst>
              <a:ext uri="{FF2B5EF4-FFF2-40B4-BE49-F238E27FC236}">
                <a16:creationId xmlns:a16="http://schemas.microsoft.com/office/drawing/2014/main" id="{D1B8713C-445E-4C83-92F1-E19C8C10D52A}"/>
              </a:ext>
            </a:extLst>
          </p:cNvPr>
          <p:cNvSpPr/>
          <p:nvPr userDrawn="1"/>
        </p:nvSpPr>
        <p:spPr>
          <a:xfrm>
            <a:off x="-1352482" y="-10546"/>
            <a:ext cx="1272540" cy="970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a:solidFill>
                <a:srgbClr val="000000"/>
              </a:solidFill>
            </a:endParaRPr>
          </a:p>
        </p:txBody>
      </p:sp>
      <p:sp>
        <p:nvSpPr>
          <p:cNvPr id="68" name="Rectangle 67">
            <a:extLst>
              <a:ext uri="{FF2B5EF4-FFF2-40B4-BE49-F238E27FC236}">
                <a16:creationId xmlns:a16="http://schemas.microsoft.com/office/drawing/2014/main" id="{E4BEDC11-C1A2-4363-AD61-124751DC85FF}"/>
              </a:ext>
            </a:extLst>
          </p:cNvPr>
          <p:cNvSpPr/>
          <p:nvPr userDrawn="1"/>
        </p:nvSpPr>
        <p:spPr>
          <a:xfrm>
            <a:off x="12257315" y="-10546"/>
            <a:ext cx="1272540" cy="970953"/>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a:solidFill>
                  <a:srgbClr val="000000"/>
                </a:solidFill>
              </a:rPr>
              <a:t>When adding colors, </a:t>
            </a:r>
            <a:r>
              <a:rPr lang="en-US" sz="800" b="1">
                <a:solidFill>
                  <a:srgbClr val="000000"/>
                </a:solidFill>
              </a:rPr>
              <a:t>don’t use the variants or the Standard Colors </a:t>
            </a:r>
            <a:r>
              <a:rPr lang="en-US" sz="800">
                <a:solidFill>
                  <a:srgbClr val="000000"/>
                </a:solidFill>
              </a:rPr>
              <a:t>of the Theme Colors. </a:t>
            </a:r>
          </a:p>
          <a:p>
            <a:pPr algn="l">
              <a:lnSpc>
                <a:spcPct val="90000"/>
              </a:lnSpc>
              <a:spcBef>
                <a:spcPts val="600"/>
              </a:spcBef>
            </a:pPr>
            <a:r>
              <a:rPr lang="en-US" sz="800">
                <a:solidFill>
                  <a:srgbClr val="000000"/>
                </a:solidFill>
              </a:rPr>
              <a:t>Only use the </a:t>
            </a:r>
            <a:r>
              <a:rPr lang="en-US" sz="800" b="1">
                <a:solidFill>
                  <a:srgbClr val="000000"/>
                </a:solidFill>
              </a:rPr>
              <a:t>Data Visualization colors </a:t>
            </a:r>
            <a:r>
              <a:rPr lang="en-US" sz="800">
                <a:solidFill>
                  <a:srgbClr val="000000"/>
                </a:solidFill>
              </a:rPr>
              <a:t>for charts. </a:t>
            </a:r>
          </a:p>
        </p:txBody>
      </p:sp>
      <p:grpSp>
        <p:nvGrpSpPr>
          <p:cNvPr id="69" name="Group 68">
            <a:extLst>
              <a:ext uri="{FF2B5EF4-FFF2-40B4-BE49-F238E27FC236}">
                <a16:creationId xmlns:a16="http://schemas.microsoft.com/office/drawing/2014/main" id="{E15ADA81-F289-451E-8271-81B1C7F9E9EF}"/>
              </a:ext>
            </a:extLst>
          </p:cNvPr>
          <p:cNvGrpSpPr/>
          <p:nvPr userDrawn="1"/>
        </p:nvGrpSpPr>
        <p:grpSpPr>
          <a:xfrm>
            <a:off x="12257315" y="1051487"/>
            <a:ext cx="1272540" cy="3085386"/>
            <a:chOff x="12257314" y="1051487"/>
            <a:chExt cx="1272540" cy="3085386"/>
          </a:xfrm>
        </p:grpSpPr>
        <p:sp>
          <p:nvSpPr>
            <p:cNvPr id="70" name="Rectangle 69">
              <a:extLst>
                <a:ext uri="{FF2B5EF4-FFF2-40B4-BE49-F238E27FC236}">
                  <a16:creationId xmlns:a16="http://schemas.microsoft.com/office/drawing/2014/main" id="{1A4E92C5-8939-4B55-A84F-8B6C68F6A2FC}"/>
                </a:ext>
              </a:extLst>
            </p:cNvPr>
            <p:cNvSpPr/>
            <p:nvPr userDrawn="1"/>
          </p:nvSpPr>
          <p:spPr>
            <a:xfrm>
              <a:off x="12257314" y="1051487"/>
              <a:ext cx="1272540" cy="3085386"/>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a:solidFill>
                  <a:schemeClr val="tx1"/>
                </a:solidFill>
              </a:endParaRPr>
            </a:p>
          </p:txBody>
        </p:sp>
        <p:sp>
          <p:nvSpPr>
            <p:cNvPr id="71" name="TextBox 70">
              <a:extLst>
                <a:ext uri="{FF2B5EF4-FFF2-40B4-BE49-F238E27FC236}">
                  <a16:creationId xmlns:a16="http://schemas.microsoft.com/office/drawing/2014/main" id="{EC1083AB-631D-4A3B-8771-C6B62512D456}"/>
                </a:ext>
              </a:extLst>
            </p:cNvPr>
            <p:cNvSpPr txBox="1"/>
            <p:nvPr userDrawn="1"/>
          </p:nvSpPr>
          <p:spPr>
            <a:xfrm>
              <a:off x="12494753" y="3360230"/>
              <a:ext cx="841983" cy="290849"/>
            </a:xfrm>
            <a:prstGeom prst="rect">
              <a:avLst/>
            </a:prstGeom>
            <a:noFill/>
          </p:spPr>
          <p:txBody>
            <a:bodyPr wrap="square" lIns="0" tIns="0" rIns="0" bIns="0" rtlCol="0">
              <a:spAutoFit/>
            </a:bodyPr>
            <a:lstStyle/>
            <a:p>
              <a:pPr algn="l">
                <a:lnSpc>
                  <a:spcPct val="90000"/>
                </a:lnSpc>
              </a:pPr>
              <a:r>
                <a:rPr lang="en-US" sz="700" b="1">
                  <a:solidFill>
                    <a:srgbClr val="000000"/>
                  </a:solidFill>
                </a:rPr>
                <a:t>Data Visualization colors in correct order. </a:t>
              </a:r>
            </a:p>
          </p:txBody>
        </p:sp>
        <p:sp>
          <p:nvSpPr>
            <p:cNvPr id="72" name="Freeform: Shape 71">
              <a:extLst>
                <a:ext uri="{FF2B5EF4-FFF2-40B4-BE49-F238E27FC236}">
                  <a16:creationId xmlns:a16="http://schemas.microsoft.com/office/drawing/2014/main" id="{FF86C41D-0758-43AE-A2D8-C6C2A9707FA7}"/>
                </a:ext>
              </a:extLst>
            </p:cNvPr>
            <p:cNvSpPr/>
            <p:nvPr userDrawn="1"/>
          </p:nvSpPr>
          <p:spPr>
            <a:xfrm>
              <a:off x="12292693" y="2388620"/>
              <a:ext cx="166007" cy="10126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3" name="TextBox 72">
              <a:extLst>
                <a:ext uri="{FF2B5EF4-FFF2-40B4-BE49-F238E27FC236}">
                  <a16:creationId xmlns:a16="http://schemas.microsoft.com/office/drawing/2014/main" id="{3DF0139A-E334-464F-A56C-5152A071597E}"/>
                </a:ext>
              </a:extLst>
            </p:cNvPr>
            <p:cNvSpPr txBox="1"/>
            <p:nvPr userDrawn="1"/>
          </p:nvSpPr>
          <p:spPr>
            <a:xfrm>
              <a:off x="12386053" y="1119751"/>
              <a:ext cx="1038123" cy="96950"/>
            </a:xfrm>
            <a:prstGeom prst="rect">
              <a:avLst/>
            </a:prstGeom>
            <a:noFill/>
          </p:spPr>
          <p:txBody>
            <a:bodyPr wrap="square" lIns="0" tIns="0" rIns="0" bIns="0" rtlCol="0">
              <a:spAutoFit/>
            </a:bodyPr>
            <a:lstStyle/>
            <a:p>
              <a:pPr algn="l">
                <a:lnSpc>
                  <a:spcPct val="90000"/>
                </a:lnSpc>
              </a:pPr>
              <a:r>
                <a:rPr lang="en-US" sz="700" b="1">
                  <a:solidFill>
                    <a:srgbClr val="000000"/>
                  </a:solidFill>
                </a:rPr>
                <a:t>Primary Brand Colors</a:t>
              </a:r>
              <a:endParaRPr lang="en-US" sz="700">
                <a:solidFill>
                  <a:srgbClr val="000000"/>
                </a:solidFill>
              </a:endParaRPr>
            </a:p>
          </p:txBody>
        </p:sp>
        <p:sp>
          <p:nvSpPr>
            <p:cNvPr id="74" name="Freeform: Shape 73">
              <a:extLst>
                <a:ext uri="{FF2B5EF4-FFF2-40B4-BE49-F238E27FC236}">
                  <a16:creationId xmlns:a16="http://schemas.microsoft.com/office/drawing/2014/main" id="{A932836E-03AE-4492-BB6B-F8FED4E71E87}"/>
                </a:ext>
              </a:extLst>
            </p:cNvPr>
            <p:cNvSpPr/>
            <p:nvPr userDrawn="1"/>
          </p:nvSpPr>
          <p:spPr>
            <a:xfrm flipH="1" flipV="1">
              <a:off x="13337378" y="1169084"/>
              <a:ext cx="130289" cy="364835"/>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30289" h="579664">
                  <a:moveTo>
                    <a:pt x="95250" y="0"/>
                  </a:moveTo>
                  <a:lnTo>
                    <a:pt x="0" y="0"/>
                  </a:lnTo>
                  <a:lnTo>
                    <a:pt x="0" y="579664"/>
                  </a:lnTo>
                  <a:lnTo>
                    <a:pt x="130289"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5" name="Freeform: Shape 74">
              <a:extLst>
                <a:ext uri="{FF2B5EF4-FFF2-40B4-BE49-F238E27FC236}">
                  <a16:creationId xmlns:a16="http://schemas.microsoft.com/office/drawing/2014/main" id="{C7F708EF-F923-4A24-A6D7-4BCA3EA881C6}"/>
                </a:ext>
              </a:extLst>
            </p:cNvPr>
            <p:cNvSpPr/>
            <p:nvPr userDrawn="1"/>
          </p:nvSpPr>
          <p:spPr>
            <a:xfrm flipH="1">
              <a:off x="13304700" y="2605092"/>
              <a:ext cx="166007" cy="1168992"/>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6" name="TextBox 75">
              <a:extLst>
                <a:ext uri="{FF2B5EF4-FFF2-40B4-BE49-F238E27FC236}">
                  <a16:creationId xmlns:a16="http://schemas.microsoft.com/office/drawing/2014/main" id="{940B2C87-F899-480F-93E9-C79E951858AE}"/>
                </a:ext>
              </a:extLst>
            </p:cNvPr>
            <p:cNvSpPr txBox="1"/>
            <p:nvPr userDrawn="1"/>
          </p:nvSpPr>
          <p:spPr>
            <a:xfrm>
              <a:off x="12494753" y="3709681"/>
              <a:ext cx="841983" cy="290849"/>
            </a:xfrm>
            <a:prstGeom prst="rect">
              <a:avLst/>
            </a:prstGeom>
            <a:noFill/>
          </p:spPr>
          <p:txBody>
            <a:bodyPr wrap="square" lIns="0" tIns="0" rIns="0" bIns="0" rtlCol="0">
              <a:spAutoFit/>
            </a:bodyPr>
            <a:lstStyle/>
            <a:p>
              <a:pPr algn="l">
                <a:lnSpc>
                  <a:spcPct val="90000"/>
                </a:lnSpc>
              </a:pPr>
              <a:r>
                <a:rPr lang="en-US" sz="700" b="1">
                  <a:solidFill>
                    <a:srgbClr val="000000"/>
                  </a:solidFill>
                </a:rPr>
                <a:t>Lighter / Darker versions for Data Visualizations only. </a:t>
              </a:r>
            </a:p>
          </p:txBody>
        </p:sp>
        <p:pic>
          <p:nvPicPr>
            <p:cNvPr id="77" name="Picture 76">
              <a:extLst>
                <a:ext uri="{FF2B5EF4-FFF2-40B4-BE49-F238E27FC236}">
                  <a16:creationId xmlns:a16="http://schemas.microsoft.com/office/drawing/2014/main" id="{E5DF1AEA-298E-4AA0-B861-79AAC8A95392}"/>
                </a:ext>
              </a:extLst>
            </p:cNvPr>
            <p:cNvPicPr>
              <a:picLocks noChangeAspect="1"/>
            </p:cNvPicPr>
            <p:nvPr userDrawn="1"/>
          </p:nvPicPr>
          <p:blipFill>
            <a:blip r:embed="rId67">
              <a:extLst>
                <a:ext uri="{28A0092B-C50C-407E-A947-70E740481C1C}">
                  <a14:useLocalDpi xmlns:a14="http://schemas.microsoft.com/office/drawing/2010/main" val="0"/>
                </a:ext>
              </a:extLst>
            </a:blip>
            <a:srcRect/>
            <a:stretch/>
          </p:blipFill>
          <p:spPr>
            <a:xfrm>
              <a:off x="12343753" y="1289096"/>
              <a:ext cx="1097248" cy="2017928"/>
            </a:xfrm>
            <a:prstGeom prst="rect">
              <a:avLst/>
            </a:prstGeom>
          </p:spPr>
        </p:pic>
        <p:sp>
          <p:nvSpPr>
            <p:cNvPr id="78" name="Rectangle 77">
              <a:extLst>
                <a:ext uri="{FF2B5EF4-FFF2-40B4-BE49-F238E27FC236}">
                  <a16:creationId xmlns:a16="http://schemas.microsoft.com/office/drawing/2014/main" id="{91936950-6B61-4AF0-BAA8-E319B5E9A775}"/>
                </a:ext>
              </a:extLst>
            </p:cNvPr>
            <p:cNvSpPr/>
            <p:nvPr userDrawn="1"/>
          </p:nvSpPr>
          <p:spPr>
            <a:xfrm>
              <a:off x="12353371" y="1616205"/>
              <a:ext cx="1074126"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a:solidFill>
                    <a:srgbClr val="000000"/>
                  </a:solidFill>
                </a:rPr>
                <a:t>Do not use these variants!</a:t>
              </a:r>
            </a:p>
          </p:txBody>
        </p:sp>
        <p:sp>
          <p:nvSpPr>
            <p:cNvPr id="79" name="Rectangle 78">
              <a:extLst>
                <a:ext uri="{FF2B5EF4-FFF2-40B4-BE49-F238E27FC236}">
                  <a16:creationId xmlns:a16="http://schemas.microsoft.com/office/drawing/2014/main" id="{EDB7CB3A-885A-4980-B14D-0F1486237ABB}"/>
                </a:ext>
              </a:extLst>
            </p:cNvPr>
            <p:cNvSpPr/>
            <p:nvPr userDrawn="1"/>
          </p:nvSpPr>
          <p:spPr>
            <a:xfrm>
              <a:off x="12357206" y="2338634"/>
              <a:ext cx="1074370"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84" name="Rectangle 83">
              <a:extLst>
                <a:ext uri="{FF2B5EF4-FFF2-40B4-BE49-F238E27FC236}">
                  <a16:creationId xmlns:a16="http://schemas.microsoft.com/office/drawing/2014/main" id="{E23BEF90-B240-43F5-A7D2-FF40EB2BA42E}"/>
                </a:ext>
              </a:extLst>
            </p:cNvPr>
            <p:cNvSpPr/>
            <p:nvPr userDrawn="1"/>
          </p:nvSpPr>
          <p:spPr>
            <a:xfrm>
              <a:off x="12781010" y="1481846"/>
              <a:ext cx="644483"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85" name="Rectangle 84">
              <a:extLst>
                <a:ext uri="{FF2B5EF4-FFF2-40B4-BE49-F238E27FC236}">
                  <a16:creationId xmlns:a16="http://schemas.microsoft.com/office/drawing/2014/main" id="{F4099FFA-147F-4A80-8F31-739AAC66D79E}"/>
                </a:ext>
              </a:extLst>
            </p:cNvPr>
            <p:cNvSpPr/>
            <p:nvPr userDrawn="1"/>
          </p:nvSpPr>
          <p:spPr>
            <a:xfrm>
              <a:off x="12357206" y="2449369"/>
              <a:ext cx="1074370" cy="427471"/>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grpSp>
          <p:nvGrpSpPr>
            <p:cNvPr id="86" name="Group 85">
              <a:extLst>
                <a:ext uri="{FF2B5EF4-FFF2-40B4-BE49-F238E27FC236}">
                  <a16:creationId xmlns:a16="http://schemas.microsoft.com/office/drawing/2014/main" id="{26126108-7849-4214-9223-9F761DE635F2}"/>
                </a:ext>
              </a:extLst>
            </p:cNvPr>
            <p:cNvGrpSpPr/>
            <p:nvPr userDrawn="1"/>
          </p:nvGrpSpPr>
          <p:grpSpPr>
            <a:xfrm>
              <a:off x="12364752" y="2345932"/>
              <a:ext cx="1055431" cy="88186"/>
              <a:chOff x="914335" y="6913770"/>
              <a:chExt cx="1109884" cy="100584"/>
            </a:xfrm>
            <a:noFill/>
          </p:grpSpPr>
          <p:sp>
            <p:nvSpPr>
              <p:cNvPr id="101" name="Rectangle 100">
                <a:extLst>
                  <a:ext uri="{FF2B5EF4-FFF2-40B4-BE49-F238E27FC236}">
                    <a16:creationId xmlns:a16="http://schemas.microsoft.com/office/drawing/2014/main" id="{D9714B2F-270E-40BD-B18C-1CABA6E328BE}"/>
                  </a:ext>
                </a:extLst>
              </p:cNvPr>
              <p:cNvSpPr/>
              <p:nvPr/>
            </p:nvSpPr>
            <p:spPr>
              <a:xfrm>
                <a:off x="9143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1</a:t>
                </a:r>
              </a:p>
            </p:txBody>
          </p:sp>
          <p:sp>
            <p:nvSpPr>
              <p:cNvPr id="102" name="Rectangle 101">
                <a:extLst>
                  <a:ext uri="{FF2B5EF4-FFF2-40B4-BE49-F238E27FC236}">
                    <a16:creationId xmlns:a16="http://schemas.microsoft.com/office/drawing/2014/main" id="{0E9EDAC8-6407-4216-ABF3-EA70809BB4FD}"/>
                  </a:ext>
                </a:extLst>
              </p:cNvPr>
              <p:cNvSpPr/>
              <p:nvPr/>
            </p:nvSpPr>
            <p:spPr>
              <a:xfrm>
                <a:off x="113862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3</a:t>
                </a:r>
              </a:p>
            </p:txBody>
          </p:sp>
          <p:sp>
            <p:nvSpPr>
              <p:cNvPr id="103" name="Rectangle 102">
                <a:extLst>
                  <a:ext uri="{FF2B5EF4-FFF2-40B4-BE49-F238E27FC236}">
                    <a16:creationId xmlns:a16="http://schemas.microsoft.com/office/drawing/2014/main" id="{C97366D4-D620-4493-BD87-54D81FBE2F40}"/>
                  </a:ext>
                </a:extLst>
              </p:cNvPr>
              <p:cNvSpPr/>
              <p:nvPr/>
            </p:nvSpPr>
            <p:spPr>
              <a:xfrm>
                <a:off x="1026479"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2</a:t>
                </a:r>
              </a:p>
            </p:txBody>
          </p:sp>
          <p:sp>
            <p:nvSpPr>
              <p:cNvPr id="104" name="Rectangle 103">
                <a:extLst>
                  <a:ext uri="{FF2B5EF4-FFF2-40B4-BE49-F238E27FC236}">
                    <a16:creationId xmlns:a16="http://schemas.microsoft.com/office/drawing/2014/main" id="{028BCBB1-4C8C-4515-A267-36F4D23D05E3}"/>
                  </a:ext>
                </a:extLst>
              </p:cNvPr>
              <p:cNvSpPr/>
              <p:nvPr/>
            </p:nvSpPr>
            <p:spPr>
              <a:xfrm>
                <a:off x="1250766"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nl-NL" sz="400" b="1" i="0" u="none" strike="noStrike" kern="0" cap="none" spc="0" normalizeH="0" baseline="0" noProof="0">
                    <a:ln>
                      <a:noFill/>
                    </a:ln>
                    <a:solidFill>
                      <a:srgbClr val="FFFFFF"/>
                    </a:solidFill>
                    <a:effectLst/>
                    <a:uLnTx/>
                    <a:uFillTx/>
                    <a:latin typeface="+mn-lt"/>
                    <a:cs typeface="Arial"/>
                  </a:rPr>
                  <a:t>4</a:t>
                </a:r>
              </a:p>
            </p:txBody>
          </p:sp>
          <p:sp>
            <p:nvSpPr>
              <p:cNvPr id="105" name="Rectangle 104">
                <a:extLst>
                  <a:ext uri="{FF2B5EF4-FFF2-40B4-BE49-F238E27FC236}">
                    <a16:creationId xmlns:a16="http://schemas.microsoft.com/office/drawing/2014/main" id="{044F7EB9-753F-48FA-B2B6-73C4C4096CAE}"/>
                  </a:ext>
                </a:extLst>
              </p:cNvPr>
              <p:cNvSpPr/>
              <p:nvPr/>
            </p:nvSpPr>
            <p:spPr>
              <a:xfrm>
                <a:off x="1362910"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5</a:t>
                </a:r>
              </a:p>
            </p:txBody>
          </p:sp>
          <p:sp>
            <p:nvSpPr>
              <p:cNvPr id="106" name="Rectangle 105">
                <a:extLst>
                  <a:ext uri="{FF2B5EF4-FFF2-40B4-BE49-F238E27FC236}">
                    <a16:creationId xmlns:a16="http://schemas.microsoft.com/office/drawing/2014/main" id="{52DAE743-1AB2-468D-B4E2-50F2FB87E794}"/>
                  </a:ext>
                </a:extLst>
              </p:cNvPr>
              <p:cNvSpPr/>
              <p:nvPr/>
            </p:nvSpPr>
            <p:spPr>
              <a:xfrm>
                <a:off x="1475053"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6</a:t>
                </a:r>
              </a:p>
            </p:txBody>
          </p:sp>
          <p:sp>
            <p:nvSpPr>
              <p:cNvPr id="107" name="Rectangle 106">
                <a:extLst>
                  <a:ext uri="{FF2B5EF4-FFF2-40B4-BE49-F238E27FC236}">
                    <a16:creationId xmlns:a16="http://schemas.microsoft.com/office/drawing/2014/main" id="{B46B3D31-69AA-43A1-A2E2-F09392148922}"/>
                  </a:ext>
                </a:extLst>
              </p:cNvPr>
              <p:cNvSpPr/>
              <p:nvPr/>
            </p:nvSpPr>
            <p:spPr>
              <a:xfrm>
                <a:off x="1587197"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7</a:t>
                </a:r>
              </a:p>
            </p:txBody>
          </p:sp>
          <p:sp>
            <p:nvSpPr>
              <p:cNvPr id="108" name="Rectangle 107">
                <a:extLst>
                  <a:ext uri="{FF2B5EF4-FFF2-40B4-BE49-F238E27FC236}">
                    <a16:creationId xmlns:a16="http://schemas.microsoft.com/office/drawing/2014/main" id="{3064BA3B-8C0F-4AFD-92AB-AC0B5E4B6B3C}"/>
                  </a:ext>
                </a:extLst>
              </p:cNvPr>
              <p:cNvSpPr/>
              <p:nvPr/>
            </p:nvSpPr>
            <p:spPr>
              <a:xfrm>
                <a:off x="169934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8</a:t>
                </a:r>
              </a:p>
            </p:txBody>
          </p:sp>
          <p:sp>
            <p:nvSpPr>
              <p:cNvPr id="109" name="Rectangle 108">
                <a:extLst>
                  <a:ext uri="{FF2B5EF4-FFF2-40B4-BE49-F238E27FC236}">
                    <a16:creationId xmlns:a16="http://schemas.microsoft.com/office/drawing/2014/main" id="{6CABC053-DAB8-4239-9575-3B71323FE84B}"/>
                  </a:ext>
                </a:extLst>
              </p:cNvPr>
              <p:cNvSpPr/>
              <p:nvPr/>
            </p:nvSpPr>
            <p:spPr>
              <a:xfrm>
                <a:off x="1811488"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pt-BR" sz="400" b="1" i="0" u="none" strike="noStrike" kern="0" cap="none" spc="0" normalizeH="0" baseline="0" noProof="0">
                    <a:ln>
                      <a:noFill/>
                    </a:ln>
                    <a:solidFill>
                      <a:srgbClr val="FFFFFF"/>
                    </a:solidFill>
                    <a:effectLst/>
                    <a:uLnTx/>
                    <a:uFillTx/>
                    <a:latin typeface="+mn-lt"/>
                    <a:cs typeface="Arial"/>
                  </a:rPr>
                  <a:t>9</a:t>
                </a:r>
              </a:p>
            </p:txBody>
          </p:sp>
          <p:sp>
            <p:nvSpPr>
              <p:cNvPr id="110" name="Rectangle 109">
                <a:extLst>
                  <a:ext uri="{FF2B5EF4-FFF2-40B4-BE49-F238E27FC236}">
                    <a16:creationId xmlns:a16="http://schemas.microsoft.com/office/drawing/2014/main" id="{06230F72-4394-4413-AF03-843676FDBA3A}"/>
                  </a:ext>
                </a:extLst>
              </p:cNvPr>
              <p:cNvSpPr/>
              <p:nvPr/>
            </p:nvSpPr>
            <p:spPr>
              <a:xfrm>
                <a:off x="19236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10</a:t>
                </a:r>
              </a:p>
            </p:txBody>
          </p:sp>
        </p:grpSp>
        <p:pic>
          <p:nvPicPr>
            <p:cNvPr id="87" name="Graphic 86" descr="Close with solid fill">
              <a:extLst>
                <a:ext uri="{FF2B5EF4-FFF2-40B4-BE49-F238E27FC236}">
                  <a16:creationId xmlns:a16="http://schemas.microsoft.com/office/drawing/2014/main" id="{1B831779-A669-4371-8FD1-5066D9D69E1B}"/>
                </a:ext>
              </a:extLst>
            </p:cNvPr>
            <p:cNvPicPr>
              <a:picLocks noChangeAspect="1"/>
            </p:cNvPicPr>
            <p:nvPr userDrawn="1"/>
          </p:nvPicPr>
          <p:blipFill>
            <a:blip r:embed="rId68">
              <a:extLst>
                <a:ext uri="{28A0092B-C50C-407E-A947-70E740481C1C}">
                  <a14:useLocalDpi xmlns:a14="http://schemas.microsoft.com/office/drawing/2010/main" val="0"/>
                </a:ext>
                <a:ext uri="{96DAC541-7B7A-43D3-8B79-37D633B846F1}">
                  <asvg:svgBlip xmlns:asvg="http://schemas.microsoft.com/office/drawing/2016/SVG/main" r:embed="rId69"/>
                </a:ext>
              </a:extLst>
            </a:blip>
            <a:stretch>
              <a:fillRect/>
            </a:stretch>
          </p:blipFill>
          <p:spPr>
            <a:xfrm>
              <a:off x="12359990" y="3132474"/>
              <a:ext cx="100919" cy="100919"/>
            </a:xfrm>
            <a:prstGeom prst="rect">
              <a:avLst/>
            </a:prstGeom>
          </p:spPr>
        </p:pic>
        <p:pic>
          <p:nvPicPr>
            <p:cNvPr id="92" name="Graphic 91" descr="Close with solid fill">
              <a:extLst>
                <a:ext uri="{FF2B5EF4-FFF2-40B4-BE49-F238E27FC236}">
                  <a16:creationId xmlns:a16="http://schemas.microsoft.com/office/drawing/2014/main" id="{208D0745-DE9A-4926-B866-2B1F3923CFF5}"/>
                </a:ext>
              </a:extLst>
            </p:cNvPr>
            <p:cNvPicPr>
              <a:picLocks noChangeAspect="1"/>
            </p:cNvPicPr>
            <p:nvPr userDrawn="1"/>
          </p:nvPicPr>
          <p:blipFill>
            <a:blip r:embed="rId68">
              <a:extLst>
                <a:ext uri="{28A0092B-C50C-407E-A947-70E740481C1C}">
                  <a14:useLocalDpi xmlns:a14="http://schemas.microsoft.com/office/drawing/2010/main" val="0"/>
                </a:ext>
                <a:ext uri="{96DAC541-7B7A-43D3-8B79-37D633B846F1}">
                  <asvg:svgBlip xmlns:asvg="http://schemas.microsoft.com/office/drawing/2016/SVG/main" r:embed="rId69"/>
                </a:ext>
              </a:extLst>
            </a:blip>
            <a:stretch>
              <a:fillRect/>
            </a:stretch>
          </p:blipFill>
          <p:spPr>
            <a:xfrm>
              <a:off x="12468758" y="3132474"/>
              <a:ext cx="100919" cy="100919"/>
            </a:xfrm>
            <a:prstGeom prst="rect">
              <a:avLst/>
            </a:prstGeom>
          </p:spPr>
        </p:pic>
        <p:pic>
          <p:nvPicPr>
            <p:cNvPr id="93" name="Graphic 92" descr="Close with solid fill">
              <a:extLst>
                <a:ext uri="{FF2B5EF4-FFF2-40B4-BE49-F238E27FC236}">
                  <a16:creationId xmlns:a16="http://schemas.microsoft.com/office/drawing/2014/main" id="{87D9F2AF-BA2B-48D6-B3AE-AF75E4624241}"/>
                </a:ext>
              </a:extLst>
            </p:cNvPr>
            <p:cNvPicPr>
              <a:picLocks noChangeAspect="1"/>
            </p:cNvPicPr>
            <p:nvPr userDrawn="1"/>
          </p:nvPicPr>
          <p:blipFill>
            <a:blip r:embed="rId68">
              <a:extLst>
                <a:ext uri="{28A0092B-C50C-407E-A947-70E740481C1C}">
                  <a14:useLocalDpi xmlns:a14="http://schemas.microsoft.com/office/drawing/2010/main" val="0"/>
                </a:ext>
                <a:ext uri="{96DAC541-7B7A-43D3-8B79-37D633B846F1}">
                  <asvg:svgBlip xmlns:asvg="http://schemas.microsoft.com/office/drawing/2016/SVG/main" r:embed="rId69"/>
                </a:ext>
              </a:extLst>
            </a:blip>
            <a:stretch>
              <a:fillRect/>
            </a:stretch>
          </p:blipFill>
          <p:spPr>
            <a:xfrm>
              <a:off x="12572765" y="3132473"/>
              <a:ext cx="100919" cy="100919"/>
            </a:xfrm>
            <a:prstGeom prst="rect">
              <a:avLst/>
            </a:prstGeom>
          </p:spPr>
        </p:pic>
        <p:pic>
          <p:nvPicPr>
            <p:cNvPr id="94" name="Graphic 93" descr="Close with solid fill">
              <a:extLst>
                <a:ext uri="{FF2B5EF4-FFF2-40B4-BE49-F238E27FC236}">
                  <a16:creationId xmlns:a16="http://schemas.microsoft.com/office/drawing/2014/main" id="{AD967705-7CEE-4D01-818A-5D9A6396C5F5}"/>
                </a:ext>
              </a:extLst>
            </p:cNvPr>
            <p:cNvPicPr>
              <a:picLocks noChangeAspect="1"/>
            </p:cNvPicPr>
            <p:nvPr userDrawn="1"/>
          </p:nvPicPr>
          <p:blipFill>
            <a:blip r:embed="rId68">
              <a:extLst>
                <a:ext uri="{28A0092B-C50C-407E-A947-70E740481C1C}">
                  <a14:useLocalDpi xmlns:a14="http://schemas.microsoft.com/office/drawing/2010/main" val="0"/>
                </a:ext>
                <a:ext uri="{96DAC541-7B7A-43D3-8B79-37D633B846F1}">
                  <asvg:svgBlip xmlns:asvg="http://schemas.microsoft.com/office/drawing/2016/SVG/main" r:embed="rId69"/>
                </a:ext>
              </a:extLst>
            </a:blip>
            <a:stretch>
              <a:fillRect/>
            </a:stretch>
          </p:blipFill>
          <p:spPr>
            <a:xfrm>
              <a:off x="12679153" y="3132472"/>
              <a:ext cx="100919" cy="100919"/>
            </a:xfrm>
            <a:prstGeom prst="rect">
              <a:avLst/>
            </a:prstGeom>
          </p:spPr>
        </p:pic>
        <p:pic>
          <p:nvPicPr>
            <p:cNvPr id="95" name="Graphic 94" descr="Close with solid fill">
              <a:extLst>
                <a:ext uri="{FF2B5EF4-FFF2-40B4-BE49-F238E27FC236}">
                  <a16:creationId xmlns:a16="http://schemas.microsoft.com/office/drawing/2014/main" id="{0FCA396B-0DD6-4260-93CF-050A3D8C1C8D}"/>
                </a:ext>
              </a:extLst>
            </p:cNvPr>
            <p:cNvPicPr>
              <a:picLocks noChangeAspect="1"/>
            </p:cNvPicPr>
            <p:nvPr userDrawn="1"/>
          </p:nvPicPr>
          <p:blipFill>
            <a:blip r:embed="rId68">
              <a:extLst>
                <a:ext uri="{28A0092B-C50C-407E-A947-70E740481C1C}">
                  <a14:useLocalDpi xmlns:a14="http://schemas.microsoft.com/office/drawing/2010/main" val="0"/>
                </a:ext>
                <a:ext uri="{96DAC541-7B7A-43D3-8B79-37D633B846F1}">
                  <asvg:svgBlip xmlns:asvg="http://schemas.microsoft.com/office/drawing/2016/SVG/main" r:embed="rId69"/>
                </a:ext>
              </a:extLst>
            </a:blip>
            <a:stretch>
              <a:fillRect/>
            </a:stretch>
          </p:blipFill>
          <p:spPr>
            <a:xfrm>
              <a:off x="12785541" y="3132471"/>
              <a:ext cx="100919" cy="100919"/>
            </a:xfrm>
            <a:prstGeom prst="rect">
              <a:avLst/>
            </a:prstGeom>
          </p:spPr>
        </p:pic>
        <p:pic>
          <p:nvPicPr>
            <p:cNvPr id="96" name="Graphic 95" descr="Close with solid fill">
              <a:extLst>
                <a:ext uri="{FF2B5EF4-FFF2-40B4-BE49-F238E27FC236}">
                  <a16:creationId xmlns:a16="http://schemas.microsoft.com/office/drawing/2014/main" id="{E0B2C6CF-0507-414F-943B-3C7AE47177D1}"/>
                </a:ext>
              </a:extLst>
            </p:cNvPr>
            <p:cNvPicPr>
              <a:picLocks noChangeAspect="1"/>
            </p:cNvPicPr>
            <p:nvPr userDrawn="1"/>
          </p:nvPicPr>
          <p:blipFill>
            <a:blip r:embed="rId68">
              <a:extLst>
                <a:ext uri="{28A0092B-C50C-407E-A947-70E740481C1C}">
                  <a14:useLocalDpi xmlns:a14="http://schemas.microsoft.com/office/drawing/2010/main" val="0"/>
                </a:ext>
                <a:ext uri="{96DAC541-7B7A-43D3-8B79-37D633B846F1}">
                  <asvg:svgBlip xmlns:asvg="http://schemas.microsoft.com/office/drawing/2016/SVG/main" r:embed="rId69"/>
                </a:ext>
              </a:extLst>
            </a:blip>
            <a:stretch>
              <a:fillRect/>
            </a:stretch>
          </p:blipFill>
          <p:spPr>
            <a:xfrm>
              <a:off x="12891929" y="3132470"/>
              <a:ext cx="100919" cy="100919"/>
            </a:xfrm>
            <a:prstGeom prst="rect">
              <a:avLst/>
            </a:prstGeom>
          </p:spPr>
        </p:pic>
        <p:pic>
          <p:nvPicPr>
            <p:cNvPr id="97" name="Graphic 96" descr="Close with solid fill">
              <a:extLst>
                <a:ext uri="{FF2B5EF4-FFF2-40B4-BE49-F238E27FC236}">
                  <a16:creationId xmlns:a16="http://schemas.microsoft.com/office/drawing/2014/main" id="{2C279900-FF81-4B6D-BB80-0EBCB6DD7DF9}"/>
                </a:ext>
              </a:extLst>
            </p:cNvPr>
            <p:cNvPicPr>
              <a:picLocks noChangeAspect="1"/>
            </p:cNvPicPr>
            <p:nvPr userDrawn="1"/>
          </p:nvPicPr>
          <p:blipFill>
            <a:blip r:embed="rId68">
              <a:extLst>
                <a:ext uri="{28A0092B-C50C-407E-A947-70E740481C1C}">
                  <a14:useLocalDpi xmlns:a14="http://schemas.microsoft.com/office/drawing/2010/main" val="0"/>
                </a:ext>
                <a:ext uri="{96DAC541-7B7A-43D3-8B79-37D633B846F1}">
                  <asvg:svgBlip xmlns:asvg="http://schemas.microsoft.com/office/drawing/2016/SVG/main" r:embed="rId69"/>
                </a:ext>
              </a:extLst>
            </a:blip>
            <a:stretch>
              <a:fillRect/>
            </a:stretch>
          </p:blipFill>
          <p:spPr>
            <a:xfrm>
              <a:off x="12998317" y="3132469"/>
              <a:ext cx="100919" cy="100919"/>
            </a:xfrm>
            <a:prstGeom prst="rect">
              <a:avLst/>
            </a:prstGeom>
          </p:spPr>
        </p:pic>
        <p:pic>
          <p:nvPicPr>
            <p:cNvPr id="98" name="Graphic 97" descr="Close with solid fill">
              <a:extLst>
                <a:ext uri="{FF2B5EF4-FFF2-40B4-BE49-F238E27FC236}">
                  <a16:creationId xmlns:a16="http://schemas.microsoft.com/office/drawing/2014/main" id="{517BE42C-F070-4880-9C4E-2C57CE4FE9DB}"/>
                </a:ext>
              </a:extLst>
            </p:cNvPr>
            <p:cNvPicPr>
              <a:picLocks noChangeAspect="1"/>
            </p:cNvPicPr>
            <p:nvPr userDrawn="1"/>
          </p:nvPicPr>
          <p:blipFill>
            <a:blip r:embed="rId68">
              <a:extLst>
                <a:ext uri="{28A0092B-C50C-407E-A947-70E740481C1C}">
                  <a14:useLocalDpi xmlns:a14="http://schemas.microsoft.com/office/drawing/2010/main" val="0"/>
                </a:ext>
                <a:ext uri="{96DAC541-7B7A-43D3-8B79-37D633B846F1}">
                  <asvg:svgBlip xmlns:asvg="http://schemas.microsoft.com/office/drawing/2016/SVG/main" r:embed="rId69"/>
                </a:ext>
              </a:extLst>
            </a:blip>
            <a:stretch>
              <a:fillRect/>
            </a:stretch>
          </p:blipFill>
          <p:spPr>
            <a:xfrm>
              <a:off x="13104705" y="3132468"/>
              <a:ext cx="100919" cy="100919"/>
            </a:xfrm>
            <a:prstGeom prst="rect">
              <a:avLst/>
            </a:prstGeom>
          </p:spPr>
        </p:pic>
        <p:pic>
          <p:nvPicPr>
            <p:cNvPr id="99" name="Graphic 98" descr="Close with solid fill">
              <a:extLst>
                <a:ext uri="{FF2B5EF4-FFF2-40B4-BE49-F238E27FC236}">
                  <a16:creationId xmlns:a16="http://schemas.microsoft.com/office/drawing/2014/main" id="{35D3858B-63CC-4BA2-8F51-0C58B32C186A}"/>
                </a:ext>
              </a:extLst>
            </p:cNvPr>
            <p:cNvPicPr>
              <a:picLocks noChangeAspect="1"/>
            </p:cNvPicPr>
            <p:nvPr userDrawn="1"/>
          </p:nvPicPr>
          <p:blipFill>
            <a:blip r:embed="rId68">
              <a:extLst>
                <a:ext uri="{28A0092B-C50C-407E-A947-70E740481C1C}">
                  <a14:useLocalDpi xmlns:a14="http://schemas.microsoft.com/office/drawing/2010/main" val="0"/>
                </a:ext>
                <a:ext uri="{96DAC541-7B7A-43D3-8B79-37D633B846F1}">
                  <asvg:svgBlip xmlns:asvg="http://schemas.microsoft.com/office/drawing/2016/SVG/main" r:embed="rId69"/>
                </a:ext>
              </a:extLst>
            </a:blip>
            <a:stretch>
              <a:fillRect/>
            </a:stretch>
          </p:blipFill>
          <p:spPr>
            <a:xfrm>
              <a:off x="13211093" y="3132467"/>
              <a:ext cx="100919" cy="100919"/>
            </a:xfrm>
            <a:prstGeom prst="rect">
              <a:avLst/>
            </a:prstGeom>
          </p:spPr>
        </p:pic>
        <p:pic>
          <p:nvPicPr>
            <p:cNvPr id="100" name="Graphic 99" descr="Close with solid fill">
              <a:extLst>
                <a:ext uri="{FF2B5EF4-FFF2-40B4-BE49-F238E27FC236}">
                  <a16:creationId xmlns:a16="http://schemas.microsoft.com/office/drawing/2014/main" id="{EF3F9163-C2B0-4D5D-B619-BF25796659B4}"/>
                </a:ext>
              </a:extLst>
            </p:cNvPr>
            <p:cNvPicPr>
              <a:picLocks noChangeAspect="1"/>
            </p:cNvPicPr>
            <p:nvPr userDrawn="1"/>
          </p:nvPicPr>
          <p:blipFill>
            <a:blip r:embed="rId68">
              <a:extLst>
                <a:ext uri="{28A0092B-C50C-407E-A947-70E740481C1C}">
                  <a14:useLocalDpi xmlns:a14="http://schemas.microsoft.com/office/drawing/2010/main" val="0"/>
                </a:ext>
                <a:ext uri="{96DAC541-7B7A-43D3-8B79-37D633B846F1}">
                  <asvg:svgBlip xmlns:asvg="http://schemas.microsoft.com/office/drawing/2016/SVG/main" r:embed="rId69"/>
                </a:ext>
              </a:extLst>
            </a:blip>
            <a:stretch>
              <a:fillRect/>
            </a:stretch>
          </p:blipFill>
          <p:spPr>
            <a:xfrm>
              <a:off x="13317481" y="3132466"/>
              <a:ext cx="100919" cy="100919"/>
            </a:xfrm>
            <a:prstGeom prst="rect">
              <a:avLst/>
            </a:prstGeom>
          </p:spPr>
        </p:pic>
      </p:grpSp>
    </p:spTree>
    <p:extLst>
      <p:ext uri="{BB962C8B-B14F-4D97-AF65-F5344CB8AC3E}">
        <p14:creationId xmlns:p14="http://schemas.microsoft.com/office/powerpoint/2010/main" val="3674233272"/>
      </p:ext>
    </p:extLst>
  </p:cSld>
  <p:clrMap bg1="lt1" tx1="dk1" bg2="lt2" tx2="dk2" accent1="accent1" accent2="accent2" accent3="accent3" accent4="accent4" accent5="accent5" accent6="accent6" hlink="hlink" folHlink="folHlink"/>
  <p:sldLayoutIdLst>
    <p:sldLayoutId id="2147483739" r:id="rId1"/>
    <p:sldLayoutId id="2147483757" r:id="rId2"/>
    <p:sldLayoutId id="2147483758" r:id="rId3"/>
    <p:sldLayoutId id="2147483664" r:id="rId4"/>
    <p:sldLayoutId id="2147483704" r:id="rId5"/>
    <p:sldLayoutId id="2147483665" r:id="rId6"/>
    <p:sldLayoutId id="2147483697" r:id="rId7"/>
    <p:sldLayoutId id="2147483750" r:id="rId8"/>
    <p:sldLayoutId id="2147483703" r:id="rId9"/>
    <p:sldLayoutId id="2147483668" r:id="rId10"/>
    <p:sldLayoutId id="2147483662" r:id="rId11"/>
    <p:sldLayoutId id="2147483759" r:id="rId12"/>
    <p:sldLayoutId id="2147483667" r:id="rId13"/>
    <p:sldLayoutId id="2147483719" r:id="rId14"/>
    <p:sldLayoutId id="2147483763" r:id="rId15"/>
    <p:sldLayoutId id="2147483742" r:id="rId16"/>
    <p:sldLayoutId id="2147483727" r:id="rId17"/>
    <p:sldLayoutId id="2147483669" r:id="rId18"/>
    <p:sldLayoutId id="2147483764" r:id="rId19"/>
    <p:sldLayoutId id="2147483765" r:id="rId20"/>
    <p:sldLayoutId id="2147483766" r:id="rId21"/>
    <p:sldLayoutId id="2147483711" r:id="rId22"/>
    <p:sldLayoutId id="2147483698" r:id="rId23"/>
    <p:sldLayoutId id="2147483700" r:id="rId24"/>
    <p:sldLayoutId id="2147483702" r:id="rId25"/>
    <p:sldLayoutId id="2147483701" r:id="rId26"/>
    <p:sldLayoutId id="2147483754" r:id="rId27"/>
    <p:sldLayoutId id="2147483752" r:id="rId28"/>
    <p:sldLayoutId id="2147483753" r:id="rId29"/>
    <p:sldLayoutId id="2147483707" r:id="rId30"/>
    <p:sldLayoutId id="2147483741" r:id="rId31"/>
    <p:sldLayoutId id="2147483705" r:id="rId32"/>
    <p:sldLayoutId id="2147483748" r:id="rId33"/>
    <p:sldLayoutId id="2147483745" r:id="rId34"/>
    <p:sldLayoutId id="2147483743" r:id="rId35"/>
    <p:sldLayoutId id="2147483746" r:id="rId36"/>
    <p:sldLayoutId id="2147483747" r:id="rId37"/>
    <p:sldLayoutId id="2147483680" r:id="rId38"/>
    <p:sldLayoutId id="2147483735" r:id="rId39"/>
    <p:sldLayoutId id="2147483678" r:id="rId40"/>
    <p:sldLayoutId id="2147483734" r:id="rId41"/>
    <p:sldLayoutId id="2147483679" r:id="rId42"/>
    <p:sldLayoutId id="2147483681" r:id="rId43"/>
    <p:sldLayoutId id="2147483760" r:id="rId44"/>
    <p:sldLayoutId id="2147483749" r:id="rId45"/>
    <p:sldLayoutId id="2147483755" r:id="rId46"/>
    <p:sldLayoutId id="2147483675" r:id="rId47"/>
    <p:sldLayoutId id="2147483663" r:id="rId48"/>
    <p:sldLayoutId id="2147483736" r:id="rId49"/>
    <p:sldLayoutId id="2147483728" r:id="rId50"/>
    <p:sldLayoutId id="2147483729" r:id="rId51"/>
    <p:sldLayoutId id="2147483670" r:id="rId52"/>
    <p:sldLayoutId id="2147483730" r:id="rId53"/>
    <p:sldLayoutId id="2147483761" r:id="rId54"/>
    <p:sldLayoutId id="2147483762" r:id="rId55"/>
    <p:sldLayoutId id="2147483688" r:id="rId56"/>
    <p:sldLayoutId id="2147483740" r:id="rId57"/>
    <p:sldLayoutId id="2147483682" r:id="rId58"/>
    <p:sldLayoutId id="2147483737" r:id="rId59"/>
    <p:sldLayoutId id="2147483684" r:id="rId60"/>
    <p:sldLayoutId id="2147483738" r:id="rId61"/>
    <p:sldLayoutId id="2147483661" r:id="rId62"/>
    <p:sldLayoutId id="2147483756" r:id="rId63"/>
    <p:sldLayoutId id="2147483674" r:id="rId64"/>
  </p:sldLayoutIdLst>
  <p:hf hdr="0" dt="0"/>
  <p:txStyles>
    <p:titleStyle>
      <a:lvl1pPr algn="l" defTabSz="914377"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169858" indent="-169858" algn="l" defTabSz="914377"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341305" indent="-171446"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517512" indent="-176209" algn="l" defTabSz="914377"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3pPr>
      <a:lvl4pPr marL="687371" indent="-169858"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914377" indent="-227008"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pos="3840" userDrawn="1">
          <p15:clr>
            <a:srgbClr val="A4A3A4"/>
          </p15:clr>
        </p15:guide>
        <p15:guide id="6" pos="7329" userDrawn="1">
          <p15:clr>
            <a:srgbClr val="F26B43"/>
          </p15:clr>
        </p15:guide>
        <p15:guide id="9" orient="horz" pos="408" userDrawn="1">
          <p15:clr>
            <a:srgbClr val="F26B43"/>
          </p15:clr>
        </p15:guide>
        <p15:guide id="12" orient="horz" pos="3792" userDrawn="1">
          <p15:clr>
            <a:srgbClr val="F26B43"/>
          </p15:clr>
        </p15:guide>
        <p15:guide id="14" orient="horz" pos="822" userDrawn="1">
          <p15:clr>
            <a:srgbClr val="FBAE40"/>
          </p15:clr>
        </p15:guide>
        <p15:guide id="19" pos="3512" userDrawn="1">
          <p15:clr>
            <a:srgbClr val="FBAE40"/>
          </p15:clr>
        </p15:guide>
        <p15:guide id="20" pos="7673" userDrawn="1">
          <p15:clr>
            <a:srgbClr val="FBAE40"/>
          </p15:clr>
        </p15:guide>
        <p15:guide id="21" pos="351" userDrawn="1">
          <p15:clr>
            <a:srgbClr val="F26B43"/>
          </p15:clr>
        </p15:guide>
        <p15:guide id="22" pos="3940" userDrawn="1">
          <p15:clr>
            <a:srgbClr val="F26B43"/>
          </p15:clr>
        </p15:guide>
        <p15:guide id="23" orient="horz" pos="4178" userDrawn="1">
          <p15:clr>
            <a:srgbClr val="F26B43"/>
          </p15:clr>
        </p15:guide>
        <p15:guide id="24" orient="horz" pos="388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5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cid:image001.png@01DB0B58.1FE5C0E0" TargetMode="Externa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180.png"/><Relationship Id="rId4" Type="http://schemas.openxmlformats.org/officeDocument/2006/relationships/customXml" Target="../ink/ink1.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0814FB0-E057-C272-9E73-4E6B6A672E28}"/>
              </a:ext>
            </a:extLst>
          </p:cNvPr>
          <p:cNvSpPr>
            <a:spLocks noGrp="1"/>
          </p:cNvSpPr>
          <p:nvPr>
            <p:ph type="title"/>
          </p:nvPr>
        </p:nvSpPr>
        <p:spPr>
          <a:xfrm>
            <a:off x="558801" y="1862728"/>
            <a:ext cx="6653567" cy="1003791"/>
          </a:xfrm>
        </p:spPr>
        <p:txBody>
          <a:bodyPr>
            <a:normAutofit fontScale="90000"/>
          </a:bodyPr>
          <a:lstStyle/>
          <a:p>
            <a:r>
              <a:rPr lang="en-US" b="1" dirty="0"/>
              <a:t>Scrap &amp; Steel Market View</a:t>
            </a:r>
          </a:p>
        </p:txBody>
      </p:sp>
      <p:sp>
        <p:nvSpPr>
          <p:cNvPr id="5" name="Text Placeholder 4">
            <a:extLst>
              <a:ext uri="{FF2B5EF4-FFF2-40B4-BE49-F238E27FC236}">
                <a16:creationId xmlns:a16="http://schemas.microsoft.com/office/drawing/2014/main" id="{C4E787F3-CE57-C761-20A8-54871BE73C6D}"/>
              </a:ext>
            </a:extLst>
          </p:cNvPr>
          <p:cNvSpPr>
            <a:spLocks noGrp="1"/>
          </p:cNvSpPr>
          <p:nvPr>
            <p:ph type="body" sz="quarter" idx="14"/>
          </p:nvPr>
        </p:nvSpPr>
        <p:spPr>
          <a:xfrm>
            <a:off x="558801" y="2955079"/>
            <a:ext cx="7114033" cy="475091"/>
          </a:xfrm>
        </p:spPr>
        <p:txBody>
          <a:bodyPr/>
          <a:lstStyle/>
          <a:p>
            <a:r>
              <a:rPr lang="en-US" dirty="0"/>
              <a:t>LME Week Metals Seminar</a:t>
            </a:r>
          </a:p>
        </p:txBody>
      </p:sp>
      <p:sp>
        <p:nvSpPr>
          <p:cNvPr id="6" name="Text Placeholder 5">
            <a:extLst>
              <a:ext uri="{FF2B5EF4-FFF2-40B4-BE49-F238E27FC236}">
                <a16:creationId xmlns:a16="http://schemas.microsoft.com/office/drawing/2014/main" id="{496AC3E0-C69C-FC54-869D-BB871C2E969C}"/>
              </a:ext>
            </a:extLst>
          </p:cNvPr>
          <p:cNvSpPr>
            <a:spLocks noGrp="1"/>
          </p:cNvSpPr>
          <p:nvPr>
            <p:ph type="body" sz="quarter" idx="16"/>
          </p:nvPr>
        </p:nvSpPr>
        <p:spPr/>
        <p:txBody>
          <a:bodyPr/>
          <a:lstStyle/>
          <a:p>
            <a:r>
              <a:rPr lang="en-US" b="1" dirty="0"/>
              <a:t>Viral Shah</a:t>
            </a:r>
          </a:p>
          <a:p>
            <a:r>
              <a:rPr lang="en-US" dirty="0"/>
              <a:t>Managing Editor Low Carbon &amp; Base Metals EMEA</a:t>
            </a:r>
          </a:p>
        </p:txBody>
      </p:sp>
      <p:sp>
        <p:nvSpPr>
          <p:cNvPr id="7" name="Text Placeholder 6">
            <a:extLst>
              <a:ext uri="{FF2B5EF4-FFF2-40B4-BE49-F238E27FC236}">
                <a16:creationId xmlns:a16="http://schemas.microsoft.com/office/drawing/2014/main" id="{4373F86E-D5E4-4ED5-391C-185F5B14052A}"/>
              </a:ext>
            </a:extLst>
          </p:cNvPr>
          <p:cNvSpPr>
            <a:spLocks noGrp="1"/>
          </p:cNvSpPr>
          <p:nvPr>
            <p:ph type="body" sz="quarter" idx="17"/>
          </p:nvPr>
        </p:nvSpPr>
        <p:spPr/>
        <p:txBody>
          <a:bodyPr/>
          <a:lstStyle/>
          <a:p>
            <a:r>
              <a:rPr lang="en-US" dirty="0"/>
              <a:t>Sept. 30, 2024</a:t>
            </a:r>
          </a:p>
          <a:p>
            <a:endParaRPr lang="en-US" dirty="0"/>
          </a:p>
        </p:txBody>
      </p:sp>
      <p:pic>
        <p:nvPicPr>
          <p:cNvPr id="9" name="Picture Placeholder 8" descr="A close up of a fire&#10;&#10;Description automatically generated">
            <a:extLst>
              <a:ext uri="{FF2B5EF4-FFF2-40B4-BE49-F238E27FC236}">
                <a16:creationId xmlns:a16="http://schemas.microsoft.com/office/drawing/2014/main" id="{C4FB4EAD-98E2-F6BC-94E6-C4C9F0BF5E0F}"/>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 r="1"/>
          <a:stretch>
            <a:fillRect/>
          </a:stretch>
        </p:blipFill>
        <p:spPr/>
      </p:pic>
      <p:sp>
        <p:nvSpPr>
          <p:cNvPr id="14" name="Footer Placeholder 13">
            <a:extLst>
              <a:ext uri="{FF2B5EF4-FFF2-40B4-BE49-F238E27FC236}">
                <a16:creationId xmlns:a16="http://schemas.microsoft.com/office/drawing/2014/main" id="{CA553AE5-D75D-4EF3-B292-8AA8BF42D53C}"/>
              </a:ext>
            </a:extLst>
          </p:cNvPr>
          <p:cNvSpPr>
            <a:spLocks noGrp="1"/>
          </p:cNvSpPr>
          <p:nvPr>
            <p:ph type="ftr" sz="quarter" idx="19"/>
          </p:nvPr>
        </p:nvSpPr>
        <p:spPr/>
        <p:txBody>
          <a:bodyPr/>
          <a:lstStyle/>
          <a:p>
            <a:r>
              <a:rPr lang="en-US"/>
              <a:t>S&amp;P Global Commodity Insights</a:t>
            </a:r>
          </a:p>
        </p:txBody>
      </p:sp>
      <p:sp>
        <p:nvSpPr>
          <p:cNvPr id="2" name="Slide Number Placeholder 1">
            <a:extLst>
              <a:ext uri="{FF2B5EF4-FFF2-40B4-BE49-F238E27FC236}">
                <a16:creationId xmlns:a16="http://schemas.microsoft.com/office/drawing/2014/main" id="{B176E7ED-B229-4629-9527-58412EE737A9}"/>
              </a:ext>
            </a:extLst>
          </p:cNvPr>
          <p:cNvSpPr>
            <a:spLocks noGrp="1"/>
          </p:cNvSpPr>
          <p:nvPr>
            <p:ph type="sldNum" sz="quarter" idx="20"/>
          </p:nvPr>
        </p:nvSpPr>
        <p:spPr/>
        <p:txBody>
          <a:bodyPr/>
          <a:lstStyle/>
          <a:p>
            <a:fld id="{5CFA18E4-D58E-4B28-B105-28D9665A8EBC}" type="slidenum">
              <a:rPr lang="en-US" smtClean="0"/>
              <a:pPr/>
              <a:t>1</a:t>
            </a:fld>
            <a:endParaRPr lang="en-US"/>
          </a:p>
        </p:txBody>
      </p:sp>
    </p:spTree>
    <p:extLst>
      <p:ext uri="{BB962C8B-B14F-4D97-AF65-F5344CB8AC3E}">
        <p14:creationId xmlns:p14="http://schemas.microsoft.com/office/powerpoint/2010/main" val="1848217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37CEF6F-36CD-4990-9BBA-745A8B051806}"/>
              </a:ext>
            </a:extLst>
          </p:cNvPr>
          <p:cNvSpPr>
            <a:spLocks noGrp="1"/>
          </p:cNvSpPr>
          <p:nvPr>
            <p:ph type="ftr" sz="quarter" idx="11"/>
          </p:nvPr>
        </p:nvSpPr>
        <p:spPr/>
        <p:txBody>
          <a:bodyPr/>
          <a:lstStyle/>
          <a:p>
            <a:r>
              <a:rPr lang="en-US"/>
              <a:t>S&amp;P Global Commodity Insights</a:t>
            </a:r>
          </a:p>
        </p:txBody>
      </p:sp>
      <p:sp>
        <p:nvSpPr>
          <p:cNvPr id="3" name="Slide Number Placeholder 2">
            <a:extLst>
              <a:ext uri="{FF2B5EF4-FFF2-40B4-BE49-F238E27FC236}">
                <a16:creationId xmlns:a16="http://schemas.microsoft.com/office/drawing/2014/main" id="{78D2886E-8984-4DBA-972B-47D274920AA0}"/>
              </a:ext>
            </a:extLst>
          </p:cNvPr>
          <p:cNvSpPr>
            <a:spLocks noGrp="1"/>
          </p:cNvSpPr>
          <p:nvPr>
            <p:ph type="sldNum" sz="quarter" idx="12"/>
          </p:nvPr>
        </p:nvSpPr>
        <p:spPr/>
        <p:txBody>
          <a:bodyPr/>
          <a:lstStyle/>
          <a:p>
            <a:fld id="{5246FB18-5DF1-419A-B975-14AFDDD65B9F}" type="slidenum">
              <a:rPr lang="en-US" smtClean="0"/>
              <a:t>2</a:t>
            </a:fld>
            <a:endParaRPr lang="en-US"/>
          </a:p>
        </p:txBody>
      </p:sp>
      <p:sp>
        <p:nvSpPr>
          <p:cNvPr id="4" name="Title 3">
            <a:extLst>
              <a:ext uri="{FF2B5EF4-FFF2-40B4-BE49-F238E27FC236}">
                <a16:creationId xmlns:a16="http://schemas.microsoft.com/office/drawing/2014/main" id="{14BA16C7-0CB5-5F89-931C-C7B3DFE904EC}"/>
              </a:ext>
            </a:extLst>
          </p:cNvPr>
          <p:cNvSpPr>
            <a:spLocks noGrp="1"/>
          </p:cNvSpPr>
          <p:nvPr>
            <p:ph type="title"/>
          </p:nvPr>
        </p:nvSpPr>
        <p:spPr/>
        <p:txBody>
          <a:bodyPr/>
          <a:lstStyle/>
          <a:p>
            <a:r>
              <a:rPr lang="en-US" dirty="0"/>
              <a:t>Disclaimer</a:t>
            </a:r>
          </a:p>
        </p:txBody>
      </p:sp>
      <p:sp>
        <p:nvSpPr>
          <p:cNvPr id="6" name="Text Placeholder 5">
            <a:extLst>
              <a:ext uri="{FF2B5EF4-FFF2-40B4-BE49-F238E27FC236}">
                <a16:creationId xmlns:a16="http://schemas.microsoft.com/office/drawing/2014/main" id="{2879B39A-FA7F-B08B-A90C-FF44D5F6BF28}"/>
              </a:ext>
            </a:extLst>
          </p:cNvPr>
          <p:cNvSpPr>
            <a:spLocks noGrp="1"/>
          </p:cNvSpPr>
          <p:nvPr>
            <p:ph type="body" sz="quarter" idx="15"/>
          </p:nvPr>
        </p:nvSpPr>
        <p:spPr/>
        <p:txBody>
          <a:bodyPr/>
          <a:lstStyle/>
          <a:p>
            <a:endParaRPr lang="en-US"/>
          </a:p>
        </p:txBody>
      </p:sp>
      <p:sp>
        <p:nvSpPr>
          <p:cNvPr id="7" name="Content Placeholder 4">
            <a:extLst>
              <a:ext uri="{FF2B5EF4-FFF2-40B4-BE49-F238E27FC236}">
                <a16:creationId xmlns:a16="http://schemas.microsoft.com/office/drawing/2014/main" id="{6A17D904-B890-45E6-2BFF-36C9EACF0FC3}"/>
              </a:ext>
            </a:extLst>
          </p:cNvPr>
          <p:cNvSpPr>
            <a:spLocks noGrp="1"/>
          </p:cNvSpPr>
          <p:nvPr/>
        </p:nvSpPr>
        <p:spPr>
          <a:xfrm>
            <a:off x="637931" y="1622427"/>
            <a:ext cx="11064240" cy="4397375"/>
          </a:xfrm>
          <a:prstGeom prst="rect">
            <a:avLst/>
          </a:prstGeom>
        </p:spPr>
        <p:txBody>
          <a:bodyPr vert="horz" lIns="0" tIns="0" rIns="0" bIns="0" rtlCol="0">
            <a:noAutofit/>
          </a:bodyPr>
          <a:lstStyle>
            <a:lvl1pPr marL="169858" indent="-169858" algn="l" defTabSz="914377"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341305" indent="-171446"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517512" indent="-176209" algn="l" defTabSz="914377" rtl="0" eaLnBrk="1" latinLnBrk="0" hangingPunct="1">
              <a:lnSpc>
                <a:spcPct val="90000"/>
              </a:lnSpc>
              <a:spcBef>
                <a:spcPts val="500"/>
              </a:spcBef>
              <a:spcAft>
                <a:spcPts val="0"/>
              </a:spcAft>
              <a:buFont typeface="Arial" panose="020B0604020202020204" pitchFamily="34" charset="0"/>
              <a:buChar char="•"/>
              <a:tabLst/>
              <a:defRPr sz="1600" kern="1200">
                <a:solidFill>
                  <a:schemeClr val="tx1"/>
                </a:solidFill>
                <a:latin typeface="+mn-lt"/>
                <a:ea typeface="+mn-ea"/>
                <a:cs typeface="+mn-cs"/>
              </a:defRPr>
            </a:lvl3pPr>
            <a:lvl4pPr marL="687371" indent="-169858"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914377" indent="-227008"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1" dirty="0"/>
              <a:t>Restrictions on Use:  </a:t>
            </a:r>
            <a:r>
              <a:rPr lang="en-US" sz="1200" dirty="0"/>
              <a:t>You may use the analyses, prices, indexes, assessments and other related information (collectively, “Data”) in this presentation only for your personal use. You may not publish, photocopy, reproduce, distribute, retransmit, resell, create any derivative work from, put into a computer system and/or otherwise provide access to Data or any portion thereof to any person (either within or outside your company including, but not limited to, via or as part of any internal electronic system or Internet site), firm or entity. </a:t>
            </a:r>
          </a:p>
          <a:p>
            <a:pPr marL="0" indent="0">
              <a:buNone/>
            </a:pPr>
            <a:r>
              <a:rPr lang="en-US" sz="1200" b="1" dirty="0"/>
              <a:t>Disclaimer:  </a:t>
            </a:r>
            <a:r>
              <a:rPr lang="en-US" sz="1200" dirty="0"/>
              <a:t>S&amp;P GLOBAL COMMODITY INSIGHTS, ITS AFFILIATES AND ALL OF THEIR THIRD-PARTY LICENSORS DISCLAIM ANY AND ALL WARRANTIES, EXPRESS OR IMPLIED, INCLUDING BUT NOT LIMITED TO, ANY WARRANTIES OF MERCHANTABILITY OR FITNESS FOR A PARTICULAR PURPOSE OR USE AS TO THE DATA, OR THE RESULTS TO BE OBTAINED BY ITS USE OR AS TO THE PERFORMANCE THEREOF. </a:t>
            </a:r>
          </a:p>
          <a:p>
            <a:pPr marL="0" indent="0">
              <a:buNone/>
            </a:pPr>
            <a:r>
              <a:rPr lang="en-US" sz="1200" dirty="0"/>
              <a:t>A reference to a particular investment, security, rating or any observation concerning a security or investment provided in the Platts Information is not a recommendation to buy, sell or hold such investment or security or make any other investment decisions AND DOES NOT ADDRESS THE SUITABILITY OF ANY INVESTMENT OR SECURITY.  NO user of the PLATTS information should rely on any INDEX, BENCHMARK, price assessment, observation, OPINION or other information contained IN THE PLATTS INFORMATION in making any investment or other decision.  Platts does not endorse, sponsor or market any securities, other financial or investment products or services. THE PLATTS INFORMATION IS NOT A SUBSTITUTE FOR THE SKILL, JUDGMENT AND EXPERIENCE OF SUBSCRIBER, ITS MANAGEMENT, EMPLOYEES, ADVISORS AND/OR CLIENTS IN MAKING INVESTMENT AND OTHER BUSINESS DECISIONS.</a:t>
            </a:r>
          </a:p>
          <a:p>
            <a:pPr marL="0" indent="0">
              <a:buNone/>
            </a:pPr>
            <a:r>
              <a:rPr lang="en-US" sz="1200" b="1" dirty="0"/>
              <a:t>Limitation of Liability</a:t>
            </a:r>
            <a:r>
              <a:rPr lang="en-US" sz="1200" dirty="0"/>
              <a:t>:  In no event whatsoever shall S&amp;P Global Commodity Insights, its affiliates or their third-party licensors be liable for any indirect, special, incidental, punitive or consequential damages, including but not limited to loss of profits, trading losses, or lost time or goodwill, even if they have been advised of the possibility of such damages, whether in contract, tort, strict liability or otherwise.  The Data is provided on an “as is” basis and your use of the Data is at your own risk.  </a:t>
            </a:r>
          </a:p>
          <a:p>
            <a:pPr marL="0" indent="0">
              <a:buNone/>
            </a:pPr>
            <a:r>
              <a:rPr lang="en-US" sz="1200" b="1" dirty="0"/>
              <a:t>Copyright</a:t>
            </a:r>
            <a:r>
              <a:rPr lang="en-US" sz="1200" dirty="0"/>
              <a:t> © 2024 by S&amp;P Global Commodity Insights, a division of S&amp;P Global Inc.  All rights reserved.</a:t>
            </a:r>
          </a:p>
          <a:p>
            <a:pPr marL="0" indent="0">
              <a:buNone/>
            </a:pPr>
            <a:endParaRPr lang="en-US" sz="1200" dirty="0"/>
          </a:p>
        </p:txBody>
      </p:sp>
    </p:spTree>
    <p:extLst>
      <p:ext uri="{BB962C8B-B14F-4D97-AF65-F5344CB8AC3E}">
        <p14:creationId xmlns:p14="http://schemas.microsoft.com/office/powerpoint/2010/main" val="3925795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535BCA8A-B9D8-4735-8629-937389A723E7}"/>
              </a:ext>
            </a:extLst>
          </p:cNvPr>
          <p:cNvSpPr>
            <a:spLocks noGrp="1"/>
          </p:cNvSpPr>
          <p:nvPr>
            <p:ph type="title"/>
          </p:nvPr>
        </p:nvSpPr>
        <p:spPr>
          <a:xfrm>
            <a:off x="231852" y="212516"/>
            <a:ext cx="15538029" cy="763160"/>
          </a:xfrm>
        </p:spPr>
        <p:txBody>
          <a:bodyPr/>
          <a:lstStyle/>
          <a:p>
            <a:r>
              <a:rPr lang="en-US" b="1" dirty="0"/>
              <a:t>China steel price forecast – S&amp;P Global Commodity Insights</a:t>
            </a:r>
            <a:br>
              <a:rPr lang="en-GB" u="sng" dirty="0">
                <a:cs typeface="Arial"/>
              </a:rPr>
            </a:br>
            <a:endParaRPr lang="en-GB" dirty="0">
              <a:cs typeface="Arial"/>
            </a:endParaRPr>
          </a:p>
        </p:txBody>
      </p:sp>
      <p:sp>
        <p:nvSpPr>
          <p:cNvPr id="3" name="Slide Number Placeholder 2">
            <a:extLst>
              <a:ext uri="{FF2B5EF4-FFF2-40B4-BE49-F238E27FC236}">
                <a16:creationId xmlns:a16="http://schemas.microsoft.com/office/drawing/2014/main" id="{78D2886E-8984-4DBA-972B-47D274920AA0}"/>
              </a:ext>
            </a:extLst>
          </p:cNvPr>
          <p:cNvSpPr>
            <a:spLocks noGrp="1"/>
          </p:cNvSpPr>
          <p:nvPr>
            <p:ph type="sldNum" sz="quarter" idx="12"/>
          </p:nvPr>
        </p:nvSpPr>
        <p:spPr/>
        <p:txBody>
          <a:bodyPr/>
          <a:lstStyle/>
          <a:p>
            <a:fld id="{5246FB18-5DF1-419A-B975-14AFDDD65B9F}" type="slidenum">
              <a:rPr lang="en-US" smtClean="0"/>
              <a:t>3</a:t>
            </a:fld>
            <a:endParaRPr lang="en-US" dirty="0"/>
          </a:p>
        </p:txBody>
      </p:sp>
      <p:sp>
        <p:nvSpPr>
          <p:cNvPr id="2" name="AutoShape 2" descr="Image">
            <a:extLst>
              <a:ext uri="{FF2B5EF4-FFF2-40B4-BE49-F238E27FC236}">
                <a16:creationId xmlns:a16="http://schemas.microsoft.com/office/drawing/2014/main" id="{E43F017E-8348-458C-89A4-F6246FFD4A67}"/>
              </a:ext>
            </a:extLst>
          </p:cNvPr>
          <p:cNvSpPr>
            <a:spLocks noChangeAspect="1" noChangeArrowheads="1"/>
          </p:cNvSpPr>
          <p:nvPr/>
        </p:nvSpPr>
        <p:spPr bwMode="auto">
          <a:xfrm>
            <a:off x="5587659" y="329245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Image">
            <a:extLst>
              <a:ext uri="{FF2B5EF4-FFF2-40B4-BE49-F238E27FC236}">
                <a16:creationId xmlns:a16="http://schemas.microsoft.com/office/drawing/2014/main" id="{F7712CCC-9315-46F9-8174-E3BCE81916B4}"/>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Content Placeholder 22">
            <a:extLst>
              <a:ext uri="{FF2B5EF4-FFF2-40B4-BE49-F238E27FC236}">
                <a16:creationId xmlns:a16="http://schemas.microsoft.com/office/drawing/2014/main" id="{AA244BC3-F1C0-4C1B-B397-E01DB6333561}"/>
              </a:ext>
            </a:extLst>
          </p:cNvPr>
          <p:cNvSpPr>
            <a:spLocks noGrp="1"/>
          </p:cNvSpPr>
          <p:nvPr>
            <p:ph idx="1"/>
          </p:nvPr>
        </p:nvSpPr>
        <p:spPr>
          <a:xfrm>
            <a:off x="441803" y="633080"/>
            <a:ext cx="6334415" cy="5770712"/>
          </a:xfrm>
        </p:spPr>
        <p:txBody>
          <a:bodyPr vert="horz" lIns="0" tIns="0" rIns="0" bIns="0" rtlCol="0" anchor="t">
            <a:noAutofit/>
          </a:bodyPr>
          <a:lstStyle/>
          <a:p>
            <a:pPr marL="10137" indent="0">
              <a:lnSpc>
                <a:spcPct val="100000"/>
              </a:lnSpc>
              <a:spcBef>
                <a:spcPts val="0"/>
              </a:spcBef>
              <a:buNone/>
            </a:pPr>
            <a:endParaRPr lang="en-GB" sz="1200" b="1" u="sng" dirty="0">
              <a:latin typeface="Calibri" panose="020F0502020204030204" pitchFamily="34" charset="0"/>
              <a:ea typeface="Calibri" panose="020F0502020204030204" pitchFamily="34" charset="0"/>
              <a:cs typeface="Calibri" panose="020F0502020204030204" pitchFamily="34" charset="0"/>
            </a:endParaRPr>
          </a:p>
          <a:p>
            <a:pPr marL="10137" indent="0">
              <a:lnSpc>
                <a:spcPct val="100000"/>
              </a:lnSpc>
              <a:spcBef>
                <a:spcPts val="0"/>
              </a:spcBef>
              <a:buNone/>
            </a:pPr>
            <a:endParaRPr lang="en-GB" sz="1200" dirty="0">
              <a:latin typeface="Calibri" panose="020F0502020204030204" pitchFamily="34" charset="0"/>
              <a:ea typeface="Calibri" panose="020F0502020204030204" pitchFamily="34" charset="0"/>
              <a:cs typeface="Calibri" panose="020F0502020204030204" pitchFamily="34" charset="0"/>
            </a:endParaRPr>
          </a:p>
          <a:p>
            <a:pPr marL="10137" indent="0">
              <a:lnSpc>
                <a:spcPct val="100000"/>
              </a:lnSpc>
              <a:spcBef>
                <a:spcPts val="0"/>
              </a:spcBef>
              <a:buNone/>
            </a:pPr>
            <a:endParaRPr lang="en-GB" sz="1400" dirty="0">
              <a:latin typeface="Calibri" panose="020F0502020204030204" pitchFamily="34" charset="0"/>
              <a:ea typeface="Calibri" panose="020F0502020204030204" pitchFamily="34" charset="0"/>
              <a:cs typeface="Calibri" panose="020F0502020204030204" pitchFamily="34" charset="0"/>
            </a:endParaRPr>
          </a:p>
          <a:p>
            <a:pPr marL="10137" indent="0">
              <a:lnSpc>
                <a:spcPct val="100000"/>
              </a:lnSpc>
              <a:spcBef>
                <a:spcPts val="0"/>
              </a:spcBef>
              <a:buNone/>
            </a:pPr>
            <a:endParaRPr lang="en-GB" sz="1400" dirty="0">
              <a:latin typeface="Calibri" panose="020F0502020204030204" pitchFamily="34" charset="0"/>
              <a:ea typeface="Calibri" panose="020F0502020204030204" pitchFamily="34" charset="0"/>
              <a:cs typeface="Calibri" panose="020F0502020204030204" pitchFamily="34" charset="0"/>
            </a:endParaRPr>
          </a:p>
          <a:p>
            <a:pPr>
              <a:lnSpc>
                <a:spcPct val="100000"/>
              </a:lnSpc>
              <a:spcBef>
                <a:spcPts val="0"/>
              </a:spcBef>
            </a:pPr>
            <a:endParaRPr lang="en-US" sz="1400" dirty="0">
              <a:latin typeface="Calibri" panose="020F0502020204030204" pitchFamily="34" charset="0"/>
              <a:ea typeface="Verdana" panose="020B0604030504040204" pitchFamily="34" charset="0"/>
              <a:cs typeface="Calibri" panose="020F0502020204030204" pitchFamily="34" charset="0"/>
            </a:endParaRPr>
          </a:p>
          <a:p>
            <a:pPr>
              <a:lnSpc>
                <a:spcPct val="100000"/>
              </a:lnSpc>
              <a:spcBef>
                <a:spcPts val="500"/>
              </a:spcBef>
              <a:spcAft>
                <a:spcPts val="500"/>
              </a:spcAft>
            </a:pPr>
            <a:endParaRPr lang="en-US" sz="1400" dirty="0">
              <a:latin typeface="Calibri" panose="020F0502020204030204" pitchFamily="34" charset="0"/>
              <a:ea typeface="Verdana" panose="020B0604030504040204" pitchFamily="34" charset="0"/>
              <a:cs typeface="Calibri" panose="020F0502020204030204" pitchFamily="34" charset="0"/>
            </a:endParaRPr>
          </a:p>
          <a:p>
            <a:pPr marL="0" indent="0">
              <a:lnSpc>
                <a:spcPct val="107000"/>
              </a:lnSpc>
              <a:spcAft>
                <a:spcPts val="800"/>
              </a:spcAft>
              <a:buNone/>
            </a:pPr>
            <a:endParaRPr lang="en-GB" sz="1800" dirty="0">
              <a:effectLst/>
              <a:latin typeface="Calibri" panose="020F0502020204030204" pitchFamily="34" charset="0"/>
              <a:ea typeface="Verdana" panose="020B060403050404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72F2BF82-99D1-2834-914A-5837F20046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7570" y="3375022"/>
            <a:ext cx="196860" cy="107956"/>
          </a:xfrm>
          <a:prstGeom prst="rect">
            <a:avLst/>
          </a:prstGeom>
        </p:spPr>
      </p:pic>
      <p:sp>
        <p:nvSpPr>
          <p:cNvPr id="7" name="TextBox 6">
            <a:extLst>
              <a:ext uri="{FF2B5EF4-FFF2-40B4-BE49-F238E27FC236}">
                <a16:creationId xmlns:a16="http://schemas.microsoft.com/office/drawing/2014/main" id="{F570831A-B30C-1467-2D31-31D413242CFF}"/>
              </a:ext>
            </a:extLst>
          </p:cNvPr>
          <p:cNvSpPr txBox="1"/>
          <p:nvPr/>
        </p:nvSpPr>
        <p:spPr>
          <a:xfrm>
            <a:off x="545975" y="5914031"/>
            <a:ext cx="2071080" cy="353943"/>
          </a:xfrm>
          <a:prstGeom prst="rect">
            <a:avLst/>
          </a:prstGeom>
          <a:noFill/>
        </p:spPr>
        <p:txBody>
          <a:bodyPr wrap="none" lIns="0" tIns="0" rIns="0" bIns="0" rtlCol="0">
            <a:spAutoFit/>
          </a:bodyPr>
          <a:lstStyle/>
          <a:p>
            <a:r>
              <a:rPr lang="en-US" sz="900" dirty="0"/>
              <a:t>Source: S&amp;P Global Commodity Insights</a:t>
            </a:r>
          </a:p>
          <a:p>
            <a:pPr algn="l"/>
            <a:endParaRPr lang="en-US" sz="1400" dirty="0" err="1"/>
          </a:p>
        </p:txBody>
      </p:sp>
      <p:pic>
        <p:nvPicPr>
          <p:cNvPr id="9" name="Picture 8">
            <a:extLst>
              <a:ext uri="{FF2B5EF4-FFF2-40B4-BE49-F238E27FC236}">
                <a16:creationId xmlns:a16="http://schemas.microsoft.com/office/drawing/2014/main" id="{643E3601-1DB4-CE5A-94EC-05007B704413}"/>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10630" y="1505861"/>
            <a:ext cx="5667824" cy="387798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9A6D5DB7-CFFD-4E9B-304E-22FCEF441E58}"/>
              </a:ext>
            </a:extLst>
          </p:cNvPr>
          <p:cNvPicPr>
            <a:picLocks noChangeAspect="1"/>
          </p:cNvPicPr>
          <p:nvPr/>
        </p:nvPicPr>
        <p:blipFill>
          <a:blip r:embed="rId6"/>
          <a:stretch>
            <a:fillRect/>
          </a:stretch>
        </p:blipFill>
        <p:spPr>
          <a:xfrm>
            <a:off x="6096000" y="1189137"/>
            <a:ext cx="5828281" cy="4511431"/>
          </a:xfrm>
          <a:prstGeom prst="rect">
            <a:avLst/>
          </a:prstGeom>
        </p:spPr>
      </p:pic>
    </p:spTree>
    <p:extLst>
      <p:ext uri="{BB962C8B-B14F-4D97-AF65-F5344CB8AC3E}">
        <p14:creationId xmlns:p14="http://schemas.microsoft.com/office/powerpoint/2010/main" val="1279967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20092F9-1999-091D-026E-E43C9B31510D}"/>
              </a:ext>
            </a:extLst>
          </p:cNvPr>
          <p:cNvSpPr>
            <a:spLocks noGrp="1"/>
          </p:cNvSpPr>
          <p:nvPr>
            <p:ph type="ftr" sz="quarter" idx="11"/>
          </p:nvPr>
        </p:nvSpPr>
        <p:spPr/>
        <p:txBody>
          <a:bodyPr/>
          <a:lstStyle/>
          <a:p>
            <a:r>
              <a:rPr lang="en-US"/>
              <a:t>S&amp;P Global Commodity Insights</a:t>
            </a:r>
          </a:p>
        </p:txBody>
      </p:sp>
      <p:sp>
        <p:nvSpPr>
          <p:cNvPr id="4" name="Slide Number Placeholder 3">
            <a:extLst>
              <a:ext uri="{FF2B5EF4-FFF2-40B4-BE49-F238E27FC236}">
                <a16:creationId xmlns:a16="http://schemas.microsoft.com/office/drawing/2014/main" id="{3B088F83-6EBD-A033-459D-6C94EA0FF56E}"/>
              </a:ext>
            </a:extLst>
          </p:cNvPr>
          <p:cNvSpPr>
            <a:spLocks noGrp="1"/>
          </p:cNvSpPr>
          <p:nvPr>
            <p:ph type="sldNum" sz="quarter" idx="12"/>
          </p:nvPr>
        </p:nvSpPr>
        <p:spPr/>
        <p:txBody>
          <a:bodyPr/>
          <a:lstStyle/>
          <a:p>
            <a:fld id="{5246FB18-5DF1-419A-B975-14AFDDD65B9F}" type="slidenum">
              <a:rPr lang="en-US" smtClean="0"/>
              <a:t>4</a:t>
            </a:fld>
            <a:endParaRPr lang="en-US"/>
          </a:p>
        </p:txBody>
      </p:sp>
      <p:sp>
        <p:nvSpPr>
          <p:cNvPr id="2" name="Title 1">
            <a:extLst>
              <a:ext uri="{FF2B5EF4-FFF2-40B4-BE49-F238E27FC236}">
                <a16:creationId xmlns:a16="http://schemas.microsoft.com/office/drawing/2014/main" id="{9F9D9897-9065-15E2-5DA3-DF78CE31726A}"/>
              </a:ext>
            </a:extLst>
          </p:cNvPr>
          <p:cNvSpPr>
            <a:spLocks noGrp="1"/>
          </p:cNvSpPr>
          <p:nvPr>
            <p:ph type="title"/>
          </p:nvPr>
        </p:nvSpPr>
        <p:spPr>
          <a:xfrm>
            <a:off x="422502" y="115054"/>
            <a:ext cx="11062709" cy="648111"/>
          </a:xfrm>
        </p:spPr>
        <p:txBody>
          <a:bodyPr anchor="t">
            <a:normAutofit/>
          </a:bodyPr>
          <a:lstStyle/>
          <a:p>
            <a:r>
              <a:rPr lang="en-GB" b="1" dirty="0"/>
              <a:t>Chinese semi-finished steel exports weigh on global market</a:t>
            </a:r>
          </a:p>
        </p:txBody>
      </p:sp>
      <p:sp>
        <p:nvSpPr>
          <p:cNvPr id="8" name="TextBox 7">
            <a:extLst>
              <a:ext uri="{FF2B5EF4-FFF2-40B4-BE49-F238E27FC236}">
                <a16:creationId xmlns:a16="http://schemas.microsoft.com/office/drawing/2014/main" id="{8B55C58E-D26A-8A3C-DC69-080A4601B0C0}"/>
              </a:ext>
            </a:extLst>
          </p:cNvPr>
          <p:cNvSpPr txBox="1"/>
          <p:nvPr/>
        </p:nvSpPr>
        <p:spPr>
          <a:xfrm>
            <a:off x="545975" y="5914031"/>
            <a:ext cx="3090590" cy="353943"/>
          </a:xfrm>
          <a:prstGeom prst="rect">
            <a:avLst/>
          </a:prstGeom>
          <a:noFill/>
        </p:spPr>
        <p:txBody>
          <a:bodyPr wrap="none" lIns="0" tIns="0" rIns="0" bIns="0" rtlCol="0">
            <a:spAutoFit/>
          </a:bodyPr>
          <a:lstStyle/>
          <a:p>
            <a:r>
              <a:rPr lang="en-US" sz="900" dirty="0"/>
              <a:t>Source: S&amp;P Global Commodity Insights, Global Trade Atlas</a:t>
            </a:r>
          </a:p>
          <a:p>
            <a:pPr algn="l"/>
            <a:endParaRPr lang="en-US" sz="1400" dirty="0" err="1"/>
          </a:p>
        </p:txBody>
      </p:sp>
      <p:pic>
        <p:nvPicPr>
          <p:cNvPr id="9" name="Picture 8">
            <a:extLst>
              <a:ext uri="{FF2B5EF4-FFF2-40B4-BE49-F238E27FC236}">
                <a16:creationId xmlns:a16="http://schemas.microsoft.com/office/drawing/2014/main" id="{A0321439-F123-F4E3-69B0-60C90AD4BE82}"/>
              </a:ext>
            </a:extLst>
          </p:cNvPr>
          <p:cNvPicPr>
            <a:picLocks noChangeAspect="1"/>
          </p:cNvPicPr>
          <p:nvPr/>
        </p:nvPicPr>
        <p:blipFill>
          <a:blip r:embed="rId3"/>
          <a:stretch>
            <a:fillRect/>
          </a:stretch>
        </p:blipFill>
        <p:spPr>
          <a:xfrm>
            <a:off x="5864212" y="762170"/>
            <a:ext cx="5620999" cy="4913802"/>
          </a:xfrm>
          <a:prstGeom prst="rect">
            <a:avLst/>
          </a:prstGeom>
        </p:spPr>
      </p:pic>
      <p:pic>
        <p:nvPicPr>
          <p:cNvPr id="10" name="Picture 9">
            <a:extLst>
              <a:ext uri="{FF2B5EF4-FFF2-40B4-BE49-F238E27FC236}">
                <a16:creationId xmlns:a16="http://schemas.microsoft.com/office/drawing/2014/main" id="{4D4DE57B-91FE-3E8B-472A-4CD1CFBDA4CD}"/>
              </a:ext>
            </a:extLst>
          </p:cNvPr>
          <p:cNvPicPr>
            <a:picLocks noChangeAspect="1"/>
          </p:cNvPicPr>
          <p:nvPr/>
        </p:nvPicPr>
        <p:blipFill>
          <a:blip r:embed="rId4"/>
          <a:stretch>
            <a:fillRect/>
          </a:stretch>
        </p:blipFill>
        <p:spPr>
          <a:xfrm>
            <a:off x="422502" y="762170"/>
            <a:ext cx="6005080" cy="5078408"/>
          </a:xfrm>
          <a:prstGeom prst="rect">
            <a:avLst/>
          </a:prstGeom>
        </p:spPr>
      </p:pic>
      <p:sp>
        <p:nvSpPr>
          <p:cNvPr id="7" name="Rectangle 6">
            <a:extLst>
              <a:ext uri="{FF2B5EF4-FFF2-40B4-BE49-F238E27FC236}">
                <a16:creationId xmlns:a16="http://schemas.microsoft.com/office/drawing/2014/main" id="{D44328A6-94FF-4448-11F0-FA7C0E1746FF}"/>
              </a:ext>
            </a:extLst>
          </p:cNvPr>
          <p:cNvSpPr/>
          <p:nvPr/>
        </p:nvSpPr>
        <p:spPr>
          <a:xfrm>
            <a:off x="2188504" y="1524538"/>
            <a:ext cx="2896121"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150" normalizeH="0" baseline="0" noProof="0" dirty="0">
                <a:ln>
                  <a:noFill/>
                </a:ln>
                <a:solidFill>
                  <a:prstClr val="black">
                    <a:lumMod val="75000"/>
                    <a:lumOff val="25000"/>
                  </a:prstClr>
                </a:solidFill>
                <a:effectLst/>
                <a:uLnTx/>
                <a:uFillTx/>
                <a:latin typeface="+mj-lt"/>
                <a:ea typeface="+mn-ea"/>
                <a:cs typeface="Arial" panose="020B0604020202020204" pitchFamily="34" charset="0"/>
              </a:rPr>
              <a:t>Jan-Aug 2023: 2.02 </a:t>
            </a:r>
            <a:r>
              <a:rPr kumimoji="0" lang="en-GB" sz="1400" b="1" i="0" u="none" strike="noStrike" kern="1200" cap="none" spc="150" normalizeH="0" baseline="0" noProof="0" dirty="0" err="1">
                <a:ln>
                  <a:noFill/>
                </a:ln>
                <a:solidFill>
                  <a:prstClr val="black">
                    <a:lumMod val="75000"/>
                    <a:lumOff val="25000"/>
                  </a:prstClr>
                </a:solidFill>
                <a:effectLst/>
                <a:uLnTx/>
                <a:uFillTx/>
                <a:latin typeface="+mj-lt"/>
                <a:ea typeface="+mn-ea"/>
                <a:cs typeface="Arial" panose="020B0604020202020204" pitchFamily="34" charset="0"/>
              </a:rPr>
              <a:t>mln</a:t>
            </a:r>
            <a:r>
              <a:rPr kumimoji="0" lang="en-GB" sz="1400" b="1" i="0" u="none" strike="noStrike" kern="1200" cap="none" spc="150" normalizeH="0" baseline="0" noProof="0" dirty="0">
                <a:ln>
                  <a:noFill/>
                </a:ln>
                <a:solidFill>
                  <a:prstClr val="black">
                    <a:lumMod val="75000"/>
                    <a:lumOff val="25000"/>
                  </a:prstClr>
                </a:solidFill>
                <a:effectLst/>
                <a:uLnTx/>
                <a:uFillTx/>
                <a:latin typeface="+mj-lt"/>
                <a:ea typeface="+mn-ea"/>
                <a:cs typeface="Arial" panose="020B0604020202020204" pitchFamily="34" charset="0"/>
              </a:rPr>
              <a:t> </a:t>
            </a:r>
            <a:r>
              <a:rPr kumimoji="0" lang="en-GB" sz="1400" b="1" i="0" u="none" strike="noStrike" kern="1200" cap="none" spc="150" normalizeH="0" baseline="0" noProof="0" dirty="0" err="1">
                <a:ln>
                  <a:noFill/>
                </a:ln>
                <a:solidFill>
                  <a:prstClr val="black">
                    <a:lumMod val="75000"/>
                    <a:lumOff val="25000"/>
                  </a:prstClr>
                </a:solidFill>
                <a:effectLst/>
                <a:uLnTx/>
                <a:uFillTx/>
                <a:latin typeface="+mj-lt"/>
                <a:ea typeface="+mn-ea"/>
                <a:cs typeface="Arial" panose="020B0604020202020204" pitchFamily="34" charset="0"/>
              </a:rPr>
              <a:t>mt</a:t>
            </a:r>
            <a:br>
              <a:rPr kumimoji="0" lang="en-GB" sz="1400" b="1" i="0" u="none" strike="noStrike" kern="1200" cap="none" spc="150" normalizeH="0" baseline="0" noProof="0" dirty="0">
                <a:ln>
                  <a:noFill/>
                </a:ln>
                <a:solidFill>
                  <a:prstClr val="black">
                    <a:lumMod val="75000"/>
                    <a:lumOff val="25000"/>
                  </a:prstClr>
                </a:solidFill>
                <a:effectLst/>
                <a:uLnTx/>
                <a:uFillTx/>
                <a:latin typeface="+mj-lt"/>
                <a:ea typeface="+mn-ea"/>
                <a:cs typeface="Arial" panose="020B0604020202020204" pitchFamily="34" charset="0"/>
              </a:rPr>
            </a:br>
            <a:r>
              <a:rPr kumimoji="0" lang="en-GB" sz="1400" b="1" i="0" u="none" strike="noStrike" kern="1200" cap="none" spc="150" normalizeH="0" baseline="0" noProof="0" dirty="0">
                <a:ln>
                  <a:noFill/>
                </a:ln>
                <a:solidFill>
                  <a:prstClr val="black">
                    <a:lumMod val="75000"/>
                    <a:lumOff val="25000"/>
                  </a:prstClr>
                </a:solidFill>
                <a:effectLst/>
                <a:uLnTx/>
                <a:uFillTx/>
                <a:latin typeface="+mj-lt"/>
                <a:ea typeface="+mn-ea"/>
                <a:cs typeface="Arial" panose="020B0604020202020204" pitchFamily="34" charset="0"/>
              </a:rPr>
              <a:t>Jan-Aug 2024: 2.27 </a:t>
            </a:r>
            <a:r>
              <a:rPr kumimoji="0" lang="en-GB" sz="1400" b="1" i="0" u="none" strike="noStrike" kern="1200" cap="none" spc="150" normalizeH="0" baseline="0" noProof="0" dirty="0" err="1">
                <a:ln>
                  <a:noFill/>
                </a:ln>
                <a:solidFill>
                  <a:prstClr val="black">
                    <a:lumMod val="75000"/>
                    <a:lumOff val="25000"/>
                  </a:prstClr>
                </a:solidFill>
                <a:effectLst/>
                <a:uLnTx/>
                <a:uFillTx/>
                <a:latin typeface="+mj-lt"/>
                <a:ea typeface="+mn-ea"/>
                <a:cs typeface="Arial" panose="020B0604020202020204" pitchFamily="34" charset="0"/>
              </a:rPr>
              <a:t>mln</a:t>
            </a:r>
            <a:r>
              <a:rPr kumimoji="0" lang="en-GB" sz="1400" b="1" i="0" u="none" strike="noStrike" kern="1200" cap="none" spc="150" normalizeH="0" baseline="0" noProof="0" dirty="0">
                <a:ln>
                  <a:noFill/>
                </a:ln>
                <a:solidFill>
                  <a:prstClr val="black">
                    <a:lumMod val="75000"/>
                    <a:lumOff val="25000"/>
                  </a:prstClr>
                </a:solidFill>
                <a:effectLst/>
                <a:uLnTx/>
                <a:uFillTx/>
                <a:latin typeface="+mj-lt"/>
                <a:ea typeface="+mn-ea"/>
                <a:cs typeface="Arial" panose="020B0604020202020204" pitchFamily="34" charset="0"/>
              </a:rPr>
              <a:t> </a:t>
            </a:r>
            <a:r>
              <a:rPr kumimoji="0" lang="en-GB" sz="1400" b="1" i="0" u="none" strike="noStrike" kern="1200" cap="none" spc="150" normalizeH="0" baseline="0" noProof="0" dirty="0" err="1">
                <a:ln>
                  <a:noFill/>
                </a:ln>
                <a:solidFill>
                  <a:prstClr val="black">
                    <a:lumMod val="75000"/>
                    <a:lumOff val="25000"/>
                  </a:prstClr>
                </a:solidFill>
                <a:effectLst/>
                <a:uLnTx/>
                <a:uFillTx/>
                <a:latin typeface="+mj-lt"/>
                <a:ea typeface="+mn-ea"/>
                <a:cs typeface="Arial" panose="020B0604020202020204" pitchFamily="34" charset="0"/>
              </a:rPr>
              <a:t>mt</a:t>
            </a:r>
            <a:endParaRPr kumimoji="0" lang="en-US" sz="1400" b="1" i="0" u="none" strike="noStrike" kern="1200" cap="none" spc="150" normalizeH="0" baseline="0" noProof="0" dirty="0">
              <a:ln>
                <a:noFill/>
              </a:ln>
              <a:solidFill>
                <a:prstClr val="black">
                  <a:lumMod val="75000"/>
                  <a:lumOff val="25000"/>
                </a:prstClr>
              </a:solidFill>
              <a:effectLst/>
              <a:uLnTx/>
              <a:uFillTx/>
              <a:latin typeface="+mj-lt"/>
              <a:ea typeface="+mn-ea"/>
              <a:cs typeface="Arial" panose="020B0604020202020204" pitchFamily="34" charset="0"/>
            </a:endParaRPr>
          </a:p>
        </p:txBody>
      </p:sp>
    </p:spTree>
    <p:extLst>
      <p:ext uri="{BB962C8B-B14F-4D97-AF65-F5344CB8AC3E}">
        <p14:creationId xmlns:p14="http://schemas.microsoft.com/office/powerpoint/2010/main" val="1452289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CD8731D-C1D5-5124-E407-5E6D097B5E92}"/>
              </a:ext>
            </a:extLst>
          </p:cNvPr>
          <p:cNvPicPr>
            <a:picLocks noChangeAspect="1"/>
          </p:cNvPicPr>
          <p:nvPr/>
        </p:nvPicPr>
        <p:blipFill>
          <a:blip r:embed="rId3"/>
          <a:stretch>
            <a:fillRect/>
          </a:stretch>
        </p:blipFill>
        <p:spPr>
          <a:xfrm>
            <a:off x="-11617" y="605036"/>
            <a:ext cx="12192000" cy="5248656"/>
          </a:xfrm>
          <a:prstGeom prst="rect">
            <a:avLst/>
          </a:prstGeom>
        </p:spPr>
      </p:pic>
      <p:sp>
        <p:nvSpPr>
          <p:cNvPr id="3" name="Footer Placeholder 2">
            <a:extLst>
              <a:ext uri="{FF2B5EF4-FFF2-40B4-BE49-F238E27FC236}">
                <a16:creationId xmlns:a16="http://schemas.microsoft.com/office/drawing/2014/main" id="{8F13D480-07FD-E7E6-88D4-E3BC16566D1D}"/>
              </a:ext>
            </a:extLst>
          </p:cNvPr>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a:ea typeface="+mn-ea"/>
                <a:cs typeface="+mn-cs"/>
              </a:rPr>
              <a:t>S&amp;P Global Commodity Insights</a:t>
            </a:r>
          </a:p>
        </p:txBody>
      </p:sp>
      <p:sp>
        <p:nvSpPr>
          <p:cNvPr id="7" name="Title 1">
            <a:extLst>
              <a:ext uri="{FF2B5EF4-FFF2-40B4-BE49-F238E27FC236}">
                <a16:creationId xmlns:a16="http://schemas.microsoft.com/office/drawing/2014/main" id="{D1EECC87-C82C-3084-9D38-6914224709AE}"/>
              </a:ext>
            </a:extLst>
          </p:cNvPr>
          <p:cNvSpPr>
            <a:spLocks noGrp="1"/>
          </p:cNvSpPr>
          <p:nvPr>
            <p:ph type="title"/>
          </p:nvPr>
        </p:nvSpPr>
        <p:spPr>
          <a:xfrm>
            <a:off x="422502" y="115054"/>
            <a:ext cx="11062709" cy="648111"/>
          </a:xfrm>
        </p:spPr>
        <p:txBody>
          <a:bodyPr anchor="t">
            <a:normAutofit/>
          </a:bodyPr>
          <a:lstStyle/>
          <a:p>
            <a:r>
              <a:rPr lang="en-GB" b="1" dirty="0"/>
              <a:t>Turkish Scrap Price Development</a:t>
            </a:r>
          </a:p>
        </p:txBody>
      </p:sp>
      <mc:AlternateContent xmlns:mc="http://schemas.openxmlformats.org/markup-compatibility/2006" xmlns:p14="http://schemas.microsoft.com/office/powerpoint/2010/main">
        <mc:Choice Requires="p14">
          <p:contentPart p14:bwMode="auto" r:id="rId4">
            <p14:nvContentPartPr>
              <p14:cNvPr id="10" name="Ink 9">
                <a:extLst>
                  <a:ext uri="{FF2B5EF4-FFF2-40B4-BE49-F238E27FC236}">
                    <a16:creationId xmlns:a16="http://schemas.microsoft.com/office/drawing/2014/main" id="{4AA99D50-EF2F-7F86-8DCB-24461FCD9E3F}"/>
                  </a:ext>
                </a:extLst>
              </p14:cNvPr>
              <p14:cNvContentPartPr/>
              <p14:nvPr/>
            </p14:nvContentPartPr>
            <p14:xfrm>
              <a:off x="3721497" y="4362941"/>
              <a:ext cx="360" cy="360"/>
            </p14:xfrm>
          </p:contentPart>
        </mc:Choice>
        <mc:Fallback xmlns="">
          <p:pic>
            <p:nvPicPr>
              <p:cNvPr id="10" name="Ink 9">
                <a:extLst>
                  <a:ext uri="{FF2B5EF4-FFF2-40B4-BE49-F238E27FC236}">
                    <a16:creationId xmlns:a16="http://schemas.microsoft.com/office/drawing/2014/main" id="{4AA99D50-EF2F-7F86-8DCB-24461FCD9E3F}"/>
                  </a:ext>
                </a:extLst>
              </p:cNvPr>
              <p:cNvPicPr/>
              <p:nvPr/>
            </p:nvPicPr>
            <p:blipFill>
              <a:blip r:embed="rId5"/>
              <a:stretch>
                <a:fillRect/>
              </a:stretch>
            </p:blipFill>
            <p:spPr>
              <a:xfrm>
                <a:off x="3717177" y="435862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4" name="Ink 13">
                <a:extLst>
                  <a:ext uri="{FF2B5EF4-FFF2-40B4-BE49-F238E27FC236}">
                    <a16:creationId xmlns:a16="http://schemas.microsoft.com/office/drawing/2014/main" id="{20F03215-FEBC-39DD-A0E0-6A53707797E7}"/>
                  </a:ext>
                </a:extLst>
              </p14:cNvPr>
              <p14:cNvContentPartPr/>
              <p14:nvPr/>
            </p14:nvContentPartPr>
            <p14:xfrm>
              <a:off x="3256017" y="3063701"/>
              <a:ext cx="360" cy="360"/>
            </p14:xfrm>
          </p:contentPart>
        </mc:Choice>
        <mc:Fallback xmlns="">
          <p:pic>
            <p:nvPicPr>
              <p:cNvPr id="14" name="Ink 13">
                <a:extLst>
                  <a:ext uri="{FF2B5EF4-FFF2-40B4-BE49-F238E27FC236}">
                    <a16:creationId xmlns:a16="http://schemas.microsoft.com/office/drawing/2014/main" id="{20F03215-FEBC-39DD-A0E0-6A53707797E7}"/>
                  </a:ext>
                </a:extLst>
              </p:cNvPr>
              <p:cNvPicPr/>
              <p:nvPr/>
            </p:nvPicPr>
            <p:blipFill>
              <a:blip r:embed="rId5"/>
              <a:stretch>
                <a:fillRect/>
              </a:stretch>
            </p:blipFill>
            <p:spPr>
              <a:xfrm>
                <a:off x="3251697" y="3059381"/>
                <a:ext cx="9000" cy="9000"/>
              </a:xfrm>
              <a:prstGeom prst="rect">
                <a:avLst/>
              </a:prstGeom>
            </p:spPr>
          </p:pic>
        </mc:Fallback>
      </mc:AlternateContent>
      <p:sp>
        <p:nvSpPr>
          <p:cNvPr id="16" name="Rectangle 15">
            <a:extLst>
              <a:ext uri="{FF2B5EF4-FFF2-40B4-BE49-F238E27FC236}">
                <a16:creationId xmlns:a16="http://schemas.microsoft.com/office/drawing/2014/main" id="{B9232D1C-7B48-0D4B-C499-5FD61EC97C63}"/>
              </a:ext>
            </a:extLst>
          </p:cNvPr>
          <p:cNvSpPr/>
          <p:nvPr/>
        </p:nvSpPr>
        <p:spPr>
          <a:xfrm>
            <a:off x="553927" y="3104739"/>
            <a:ext cx="1361596"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150" normalizeH="0" baseline="0" noProof="0" dirty="0">
                <a:ln>
                  <a:noFill/>
                </a:ln>
                <a:solidFill>
                  <a:prstClr val="black">
                    <a:lumMod val="75000"/>
                    <a:lumOff val="25000"/>
                  </a:prstClr>
                </a:solidFill>
                <a:effectLst/>
                <a:uLnTx/>
                <a:uFillTx/>
                <a:latin typeface="+mj-lt"/>
                <a:ea typeface="+mn-ea"/>
                <a:cs typeface="Arial" panose="020B0604020202020204" pitchFamily="34" charset="0"/>
              </a:rPr>
              <a:t>Scrap market rallies on anticipation of strong reconstruction demand after Feb. 6 earthquake</a:t>
            </a:r>
            <a:endParaRPr kumimoji="0" lang="en-US" sz="1000" i="0" u="none" strike="noStrike" kern="1200" cap="none" spc="150" normalizeH="0" baseline="0" noProof="0" dirty="0">
              <a:ln>
                <a:noFill/>
              </a:ln>
              <a:solidFill>
                <a:prstClr val="black">
                  <a:lumMod val="75000"/>
                  <a:lumOff val="25000"/>
                </a:prstClr>
              </a:solidFill>
              <a:effectLst/>
              <a:uLnTx/>
              <a:uFillTx/>
              <a:latin typeface="+mj-lt"/>
              <a:ea typeface="+mn-ea"/>
              <a:cs typeface="Arial" panose="020B0604020202020204" pitchFamily="34" charset="0"/>
            </a:endParaRPr>
          </a:p>
        </p:txBody>
      </p:sp>
      <p:cxnSp>
        <p:nvCxnSpPr>
          <p:cNvPr id="22" name="Curved Connector 2">
            <a:extLst>
              <a:ext uri="{FF2B5EF4-FFF2-40B4-BE49-F238E27FC236}">
                <a16:creationId xmlns:a16="http://schemas.microsoft.com/office/drawing/2014/main" id="{09284C71-FCAD-CA9C-732E-A8DACC778852}"/>
              </a:ext>
            </a:extLst>
          </p:cNvPr>
          <p:cNvCxnSpPr>
            <a:cxnSpLocks/>
          </p:cNvCxnSpPr>
          <p:nvPr/>
        </p:nvCxnSpPr>
        <p:spPr>
          <a:xfrm flipV="1">
            <a:off x="519445" y="1329100"/>
            <a:ext cx="896763" cy="875184"/>
          </a:xfrm>
          <a:prstGeom prst="curvedConnector3">
            <a:avLst>
              <a:gd name="adj1" fmla="val 50000"/>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urved Connector 2">
            <a:extLst>
              <a:ext uri="{FF2B5EF4-FFF2-40B4-BE49-F238E27FC236}">
                <a16:creationId xmlns:a16="http://schemas.microsoft.com/office/drawing/2014/main" id="{CD125F75-C8FD-27F1-A88E-006DC6C9B5F3}"/>
              </a:ext>
            </a:extLst>
          </p:cNvPr>
          <p:cNvCxnSpPr>
            <a:cxnSpLocks/>
          </p:cNvCxnSpPr>
          <p:nvPr/>
        </p:nvCxnSpPr>
        <p:spPr>
          <a:xfrm rot="16200000" flipH="1">
            <a:off x="2158246" y="3376152"/>
            <a:ext cx="708493" cy="295282"/>
          </a:xfrm>
          <a:prstGeom prst="curvedConnector3">
            <a:avLst>
              <a:gd name="adj1" fmla="val 2639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urved Connector 2">
            <a:extLst>
              <a:ext uri="{FF2B5EF4-FFF2-40B4-BE49-F238E27FC236}">
                <a16:creationId xmlns:a16="http://schemas.microsoft.com/office/drawing/2014/main" id="{88F864E7-BA36-7387-25FA-781B060E6D31}"/>
              </a:ext>
            </a:extLst>
          </p:cNvPr>
          <p:cNvCxnSpPr>
            <a:cxnSpLocks/>
          </p:cNvCxnSpPr>
          <p:nvPr/>
        </p:nvCxnSpPr>
        <p:spPr>
          <a:xfrm rot="16200000" flipH="1">
            <a:off x="4452696" y="2656748"/>
            <a:ext cx="786487" cy="544942"/>
          </a:xfrm>
          <a:prstGeom prst="curvedConnector3">
            <a:avLst>
              <a:gd name="adj1" fmla="val 4629"/>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5229AF68-D1CF-04BA-074F-BA75BAEA215B}"/>
              </a:ext>
            </a:extLst>
          </p:cNvPr>
          <p:cNvSpPr/>
          <p:nvPr/>
        </p:nvSpPr>
        <p:spPr>
          <a:xfrm>
            <a:off x="1874386" y="4014784"/>
            <a:ext cx="2029362" cy="86177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spc="150" dirty="0">
                <a:solidFill>
                  <a:prstClr val="black">
                    <a:lumMod val="75000"/>
                    <a:lumOff val="25000"/>
                  </a:prstClr>
                </a:solidFill>
                <a:latin typeface="+mj-lt"/>
                <a:cs typeface="Arial" panose="020B0604020202020204" pitchFamily="34" charset="0"/>
              </a:rPr>
              <a:t>Sharp weakening of Turkish lira post May election + interest rate hikes prompt reduced buying activity</a:t>
            </a:r>
            <a:endParaRPr lang="en-US" sz="1000" spc="150" dirty="0">
              <a:solidFill>
                <a:prstClr val="black">
                  <a:lumMod val="75000"/>
                  <a:lumOff val="25000"/>
                </a:prstClr>
              </a:solidFill>
              <a:latin typeface="+mj-lt"/>
              <a:cs typeface="Arial" panose="020B0604020202020204" pitchFamily="34" charset="0"/>
            </a:endParaRPr>
          </a:p>
        </p:txBody>
      </p:sp>
      <p:cxnSp>
        <p:nvCxnSpPr>
          <p:cNvPr id="28" name="Curved Connector 2">
            <a:extLst>
              <a:ext uri="{FF2B5EF4-FFF2-40B4-BE49-F238E27FC236}">
                <a16:creationId xmlns:a16="http://schemas.microsoft.com/office/drawing/2014/main" id="{51025316-DD99-0D83-0D30-8C51E7797DD1}"/>
              </a:ext>
            </a:extLst>
          </p:cNvPr>
          <p:cNvCxnSpPr>
            <a:cxnSpLocks/>
          </p:cNvCxnSpPr>
          <p:nvPr/>
        </p:nvCxnSpPr>
        <p:spPr>
          <a:xfrm rot="5400000" flipH="1" flipV="1">
            <a:off x="3375713" y="2768673"/>
            <a:ext cx="1170749" cy="370748"/>
          </a:xfrm>
          <a:prstGeom prst="curvedConnector3">
            <a:avLst>
              <a:gd name="adj1" fmla="val 52857"/>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871CA91F-70A3-58D2-D554-5E7F93F12AFC}"/>
              </a:ext>
            </a:extLst>
          </p:cNvPr>
          <p:cNvSpPr/>
          <p:nvPr/>
        </p:nvSpPr>
        <p:spPr>
          <a:xfrm>
            <a:off x="3721497" y="1220558"/>
            <a:ext cx="1731346"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150" normalizeH="0" baseline="0" noProof="0" dirty="0">
                <a:ln>
                  <a:noFill/>
                </a:ln>
                <a:solidFill>
                  <a:prstClr val="black">
                    <a:lumMod val="75000"/>
                    <a:lumOff val="25000"/>
                  </a:prstClr>
                </a:solidFill>
                <a:effectLst/>
                <a:uLnTx/>
                <a:uFillTx/>
                <a:latin typeface="+mj-lt"/>
                <a:ea typeface="+mn-ea"/>
                <a:cs typeface="Arial" panose="020B0604020202020204" pitchFamily="34" charset="0"/>
              </a:rPr>
              <a:t>Tighter supply amid slower winter scrap collection rates </a:t>
            </a:r>
            <a:r>
              <a:rPr lang="en-GB" sz="1000" spc="150" dirty="0">
                <a:solidFill>
                  <a:prstClr val="black">
                    <a:lumMod val="75000"/>
                    <a:lumOff val="25000"/>
                  </a:prstClr>
                </a:solidFill>
                <a:latin typeface="+mj-lt"/>
                <a:cs typeface="Arial" panose="020B0604020202020204" pitchFamily="34" charset="0"/>
              </a:rPr>
              <a:t>+</a:t>
            </a:r>
            <a:r>
              <a:rPr kumimoji="0" lang="en-GB" sz="1000" i="0" u="none" strike="noStrike" kern="1200" cap="none" spc="150" normalizeH="0" baseline="0" noProof="0" dirty="0">
                <a:ln>
                  <a:noFill/>
                </a:ln>
                <a:solidFill>
                  <a:prstClr val="black">
                    <a:lumMod val="75000"/>
                    <a:lumOff val="25000"/>
                  </a:prstClr>
                </a:solidFill>
                <a:effectLst/>
                <a:uLnTx/>
                <a:uFillTx/>
                <a:latin typeface="+mj-lt"/>
                <a:ea typeface="+mn-ea"/>
                <a:cs typeface="Arial" panose="020B0604020202020204" pitchFamily="34" charset="0"/>
              </a:rPr>
              <a:t> </a:t>
            </a:r>
            <a:r>
              <a:rPr lang="en-GB" sz="1000" spc="150" dirty="0">
                <a:solidFill>
                  <a:prstClr val="black">
                    <a:lumMod val="75000"/>
                    <a:lumOff val="25000"/>
                  </a:prstClr>
                </a:solidFill>
                <a:latin typeface="+mj-lt"/>
                <a:cs typeface="Arial" panose="020B0604020202020204" pitchFamily="34" charset="0"/>
              </a:rPr>
              <a:t>increased</a:t>
            </a:r>
            <a:r>
              <a:rPr kumimoji="0" lang="en-GB" sz="1000" i="0" u="none" strike="noStrike" kern="1200" cap="none" spc="150" normalizeH="0" baseline="0" noProof="0" dirty="0">
                <a:ln>
                  <a:noFill/>
                </a:ln>
                <a:solidFill>
                  <a:prstClr val="black">
                    <a:lumMod val="75000"/>
                    <a:lumOff val="25000"/>
                  </a:prstClr>
                </a:solidFill>
                <a:effectLst/>
                <a:uLnTx/>
                <a:uFillTx/>
                <a:latin typeface="+mj-lt"/>
                <a:ea typeface="+mn-ea"/>
                <a:cs typeface="Arial" panose="020B0604020202020204" pitchFamily="34" charset="0"/>
              </a:rPr>
              <a:t> freights</a:t>
            </a:r>
            <a:endParaRPr kumimoji="0" lang="en-US" sz="1000" i="0" u="none" strike="noStrike" kern="1200" cap="none" spc="150" normalizeH="0" baseline="0" noProof="0" dirty="0">
              <a:ln>
                <a:noFill/>
              </a:ln>
              <a:solidFill>
                <a:prstClr val="black">
                  <a:lumMod val="75000"/>
                  <a:lumOff val="25000"/>
                </a:prstClr>
              </a:solidFill>
              <a:effectLst/>
              <a:uLnTx/>
              <a:uFillTx/>
              <a:latin typeface="+mj-lt"/>
              <a:ea typeface="+mn-ea"/>
              <a:cs typeface="Arial" panose="020B0604020202020204" pitchFamily="34" charset="0"/>
            </a:endParaRPr>
          </a:p>
        </p:txBody>
      </p:sp>
      <p:sp>
        <p:nvSpPr>
          <p:cNvPr id="30" name="Rectangle 29">
            <a:extLst>
              <a:ext uri="{FF2B5EF4-FFF2-40B4-BE49-F238E27FC236}">
                <a16:creationId xmlns:a16="http://schemas.microsoft.com/office/drawing/2014/main" id="{3B1256E8-ED35-10CF-3101-74FDD125B659}"/>
              </a:ext>
            </a:extLst>
          </p:cNvPr>
          <p:cNvSpPr/>
          <p:nvPr/>
        </p:nvSpPr>
        <p:spPr>
          <a:xfrm>
            <a:off x="4540835" y="3535537"/>
            <a:ext cx="1803624"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150" normalizeH="0" baseline="0" noProof="0" dirty="0">
                <a:ln>
                  <a:noFill/>
                </a:ln>
                <a:solidFill>
                  <a:prstClr val="black">
                    <a:lumMod val="75000"/>
                    <a:lumOff val="25000"/>
                  </a:prstClr>
                </a:solidFill>
                <a:effectLst/>
                <a:uLnTx/>
                <a:uFillTx/>
                <a:latin typeface="+mj-lt"/>
                <a:ea typeface="+mn-ea"/>
                <a:cs typeface="Arial" panose="020B0604020202020204" pitchFamily="34" charset="0"/>
              </a:rPr>
              <a:t>Prices begin to slide after a firm start to  2024, amid slow rebar sales, weakening collection costs, and poor US domestic scrap  sentiment </a:t>
            </a:r>
            <a:endParaRPr kumimoji="0" lang="en-US" sz="1000" i="0" u="none" strike="noStrike" kern="1200" cap="none" spc="150" normalizeH="0" baseline="0" noProof="0" dirty="0">
              <a:ln>
                <a:noFill/>
              </a:ln>
              <a:solidFill>
                <a:prstClr val="black">
                  <a:lumMod val="75000"/>
                  <a:lumOff val="25000"/>
                </a:prstClr>
              </a:solidFill>
              <a:effectLst/>
              <a:uLnTx/>
              <a:uFillTx/>
              <a:latin typeface="+mj-lt"/>
              <a:ea typeface="+mn-ea"/>
              <a:cs typeface="Arial" panose="020B0604020202020204" pitchFamily="34" charset="0"/>
            </a:endParaRPr>
          </a:p>
        </p:txBody>
      </p:sp>
      <p:sp>
        <p:nvSpPr>
          <p:cNvPr id="8" name="Rectangle 7">
            <a:extLst>
              <a:ext uri="{FF2B5EF4-FFF2-40B4-BE49-F238E27FC236}">
                <a16:creationId xmlns:a16="http://schemas.microsoft.com/office/drawing/2014/main" id="{30A8A04A-061C-1756-721D-40F79F4EE69D}"/>
              </a:ext>
            </a:extLst>
          </p:cNvPr>
          <p:cNvSpPr/>
          <p:nvPr/>
        </p:nvSpPr>
        <p:spPr>
          <a:xfrm>
            <a:off x="5418371" y="1607997"/>
            <a:ext cx="2689569" cy="1015663"/>
          </a:xfrm>
          <a:prstGeom prst="rect">
            <a:avLst/>
          </a:prstGeom>
        </p:spPr>
        <p:txBody>
          <a:bodyPr wrap="square">
            <a:spAutoFit/>
          </a:bodyPr>
          <a:lstStyle/>
          <a:p>
            <a:pPr defTabSz="914400">
              <a:defRPr/>
            </a:pPr>
            <a:r>
              <a:rPr lang="en-GB" sz="1000" spc="150" dirty="0">
                <a:solidFill>
                  <a:prstClr val="black">
                    <a:lumMod val="75000"/>
                    <a:lumOff val="25000"/>
                  </a:prstClr>
                </a:solidFill>
                <a:cs typeface="Arial" panose="020B0604020202020204" pitchFamily="34" charset="0"/>
              </a:rPr>
              <a:t>Cheap Asian billet prices prevent an uptrend in scrap prices, while firm collection costs and slow inflows over summer prevent downside, but eventually </a:t>
            </a:r>
            <a:r>
              <a:rPr lang="en-GB" sz="1000" spc="150" dirty="0" err="1">
                <a:solidFill>
                  <a:prstClr val="black">
                    <a:lumMod val="75000"/>
                    <a:lumOff val="25000"/>
                  </a:prstClr>
                </a:solidFill>
                <a:cs typeface="Arial" panose="020B0604020202020204" pitchFamily="34" charset="0"/>
              </a:rPr>
              <a:t>sellside</a:t>
            </a:r>
            <a:r>
              <a:rPr lang="en-GB" sz="1000" spc="150" dirty="0">
                <a:solidFill>
                  <a:prstClr val="black">
                    <a:lumMod val="75000"/>
                    <a:lumOff val="25000"/>
                  </a:prstClr>
                </a:solidFill>
                <a:cs typeface="Arial" panose="020B0604020202020204" pitchFamily="34" charset="0"/>
              </a:rPr>
              <a:t> resistance falters</a:t>
            </a:r>
            <a:endParaRPr lang="en-US" sz="1000" spc="150" dirty="0">
              <a:solidFill>
                <a:prstClr val="black">
                  <a:lumMod val="75000"/>
                  <a:lumOff val="25000"/>
                </a:prstClr>
              </a:solidFill>
              <a:cs typeface="Arial" panose="020B0604020202020204" pitchFamily="34" charset="0"/>
            </a:endParaRPr>
          </a:p>
        </p:txBody>
      </p:sp>
      <p:cxnSp>
        <p:nvCxnSpPr>
          <p:cNvPr id="9" name="Curved Connector 2">
            <a:extLst>
              <a:ext uri="{FF2B5EF4-FFF2-40B4-BE49-F238E27FC236}">
                <a16:creationId xmlns:a16="http://schemas.microsoft.com/office/drawing/2014/main" id="{5F1323BE-3DC1-EB7E-6F58-8D06408374B8}"/>
              </a:ext>
            </a:extLst>
          </p:cNvPr>
          <p:cNvCxnSpPr>
            <a:cxnSpLocks/>
          </p:cNvCxnSpPr>
          <p:nvPr/>
        </p:nvCxnSpPr>
        <p:spPr>
          <a:xfrm>
            <a:off x="5418371" y="2836734"/>
            <a:ext cx="1916799" cy="392630"/>
          </a:xfrm>
          <a:prstGeom prst="curvedConnector3">
            <a:avLst>
              <a:gd name="adj1" fmla="val 87815"/>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 Placeholder 5">
            <a:extLst>
              <a:ext uri="{FF2B5EF4-FFF2-40B4-BE49-F238E27FC236}">
                <a16:creationId xmlns:a16="http://schemas.microsoft.com/office/drawing/2014/main" id="{D050F83C-7383-3EEE-D8F4-1303A48EB295}"/>
              </a:ext>
            </a:extLst>
          </p:cNvPr>
          <p:cNvSpPr txBox="1">
            <a:spLocks/>
          </p:cNvSpPr>
          <p:nvPr/>
        </p:nvSpPr>
        <p:spPr>
          <a:xfrm>
            <a:off x="553927" y="5708901"/>
            <a:ext cx="11060912" cy="332755"/>
          </a:xfrm>
          <a:prstGeom prst="rect">
            <a:avLst/>
          </a:prstGeom>
        </p:spPr>
        <p:txBody>
          <a:bodyPr vert="horz" lIns="0" tIns="0" rIns="0" bIns="0" rtlCol="0" anchor="b">
            <a:noAutofit/>
          </a:bodyPr>
          <a:lstStyle>
            <a:lvl1pPr marL="0" indent="0" algn="l" defTabSz="914377" rtl="0" eaLnBrk="1" latinLnBrk="0" hangingPunct="1">
              <a:lnSpc>
                <a:spcPct val="70000"/>
              </a:lnSpc>
              <a:spcBef>
                <a:spcPts val="0"/>
              </a:spcBef>
              <a:spcAft>
                <a:spcPts val="200"/>
              </a:spcAft>
              <a:buSzPct val="25000"/>
              <a:buFont typeface="Arial" panose="020B0604020202020204" pitchFamily="34" charset="0"/>
              <a:buNone/>
              <a:defRPr sz="700" kern="1200">
                <a:solidFill>
                  <a:schemeClr val="tx1"/>
                </a:solidFill>
                <a:latin typeface="+mn-lt"/>
                <a:ea typeface="+mn-ea"/>
                <a:cs typeface="+mn-cs"/>
              </a:defRPr>
            </a:lvl1pPr>
            <a:lvl2pPr marL="169858" indent="-112711" algn="l" defTabSz="914377" rtl="0" eaLnBrk="1" latinLnBrk="0" hangingPunct="1">
              <a:lnSpc>
                <a:spcPct val="70000"/>
              </a:lnSpc>
              <a:spcBef>
                <a:spcPts val="0"/>
              </a:spcBef>
              <a:buFont typeface="Arial" panose="020B0604020202020204" pitchFamily="34" charset="0"/>
              <a:buChar char="•"/>
              <a:defRPr sz="900" kern="1200">
                <a:solidFill>
                  <a:schemeClr val="tx1"/>
                </a:solidFill>
                <a:latin typeface="+mn-lt"/>
                <a:ea typeface="+mn-ea"/>
                <a:cs typeface="+mn-cs"/>
              </a:defRPr>
            </a:lvl2pPr>
            <a:lvl3pPr marL="341303" indent="0" algn="l" defTabSz="914377" rtl="0" eaLnBrk="1" latinLnBrk="0" hangingPunct="1">
              <a:lnSpc>
                <a:spcPct val="90000"/>
              </a:lnSpc>
              <a:spcBef>
                <a:spcPts val="500"/>
              </a:spcBef>
              <a:buFont typeface="Arial" panose="020B0604020202020204" pitchFamily="34" charset="0"/>
              <a:buNone/>
              <a:tabLst/>
              <a:defRPr sz="1600" kern="1200">
                <a:solidFill>
                  <a:schemeClr val="tx1"/>
                </a:solidFill>
                <a:latin typeface="+mn-lt"/>
                <a:ea typeface="+mn-ea"/>
                <a:cs typeface="+mn-cs"/>
              </a:defRPr>
            </a:lvl3pPr>
            <a:lvl4pPr marL="687371" indent="-169858"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914377" indent="-227008"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70000"/>
              </a:lnSpc>
              <a:spcBef>
                <a:spcPts val="0"/>
              </a:spcBef>
              <a:spcAft>
                <a:spcPts val="200"/>
              </a:spcAft>
              <a:buClrTx/>
              <a:buSzPct val="25000"/>
              <a:buFont typeface="Arial" panose="020B0604020202020204" pitchFamily="34" charset="0"/>
              <a:buNone/>
              <a:tabLst/>
              <a:defRPr/>
            </a:pPr>
            <a:r>
              <a:rPr kumimoji="0" lang="en-GB" sz="900" b="0" i="0" u="none" strike="noStrike" kern="1200" cap="none" spc="0" normalizeH="0" baseline="0" noProof="0" dirty="0">
                <a:ln>
                  <a:noFill/>
                </a:ln>
                <a:solidFill>
                  <a:srgbClr val="000000"/>
                </a:solidFill>
                <a:effectLst/>
                <a:uLnTx/>
                <a:uFillTx/>
                <a:latin typeface="Arial"/>
                <a:ea typeface="+mn-ea"/>
                <a:cs typeface="+mn-cs"/>
              </a:rPr>
              <a:t>Source: S&amp;P Global Commodity Insights</a:t>
            </a:r>
          </a:p>
        </p:txBody>
      </p:sp>
      <p:sp>
        <p:nvSpPr>
          <p:cNvPr id="2" name="Slide Number Placeholder 1">
            <a:extLst>
              <a:ext uri="{FF2B5EF4-FFF2-40B4-BE49-F238E27FC236}">
                <a16:creationId xmlns:a16="http://schemas.microsoft.com/office/drawing/2014/main" id="{41621BB6-B3FA-6634-95C3-DE025DD7295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46FB18-5DF1-419A-B975-14AFDDD65B9F}" type="slidenum">
              <a:rPr kumimoji="0" lang="en-US" sz="9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a:ln>
                <a:noFill/>
              </a:ln>
              <a:solidFill>
                <a:srgbClr val="000000"/>
              </a:solidFill>
              <a:effectLst/>
              <a:uLnTx/>
              <a:uFillTx/>
              <a:latin typeface="Arial"/>
              <a:ea typeface="+mn-ea"/>
              <a:cs typeface="+mn-cs"/>
            </a:endParaRPr>
          </a:p>
        </p:txBody>
      </p:sp>
      <p:sp>
        <p:nvSpPr>
          <p:cNvPr id="61" name="TextBox 60">
            <a:extLst>
              <a:ext uri="{FF2B5EF4-FFF2-40B4-BE49-F238E27FC236}">
                <a16:creationId xmlns:a16="http://schemas.microsoft.com/office/drawing/2014/main" id="{6A808020-6DE0-4C35-14E1-59701BC650B9}"/>
              </a:ext>
            </a:extLst>
          </p:cNvPr>
          <p:cNvSpPr txBox="1"/>
          <p:nvPr/>
        </p:nvSpPr>
        <p:spPr>
          <a:xfrm>
            <a:off x="7679461" y="3378078"/>
            <a:ext cx="4352118" cy="1446550"/>
          </a:xfrm>
          <a:prstGeom prst="rect">
            <a:avLst/>
          </a:prstGeom>
          <a:noFill/>
          <a:ln>
            <a:solidFill>
              <a:srgbClr val="C94100"/>
            </a:solidFill>
          </a:ln>
        </p:spPr>
        <p:txBody>
          <a:bodyPr wrap="square">
            <a:spAutoFit/>
          </a:bodyPr>
          <a:lstStyle/>
          <a:p>
            <a:pPr defTabSz="914400">
              <a:defRPr/>
            </a:pPr>
            <a:r>
              <a:rPr lang="en-US" sz="1100" spc="150" dirty="0">
                <a:solidFill>
                  <a:prstClr val="black">
                    <a:lumMod val="75000"/>
                    <a:lumOff val="25000"/>
                  </a:prstClr>
                </a:solidFill>
                <a:cs typeface="Arial" panose="020B0604020202020204" pitchFamily="34" charset="0"/>
              </a:rPr>
              <a:t>Prices expected to rebound in Q4 on tighter supply and restocking cycles</a:t>
            </a:r>
          </a:p>
          <a:p>
            <a:pPr defTabSz="914400">
              <a:defRPr/>
            </a:pPr>
            <a:endParaRPr lang="en-US" sz="1100" spc="150" dirty="0">
              <a:solidFill>
                <a:prstClr val="black">
                  <a:lumMod val="75000"/>
                  <a:lumOff val="25000"/>
                </a:prstClr>
              </a:solidFill>
              <a:cs typeface="Arial" panose="020B0604020202020204" pitchFamily="34" charset="0"/>
            </a:endParaRPr>
          </a:p>
          <a:p>
            <a:pPr defTabSz="914400">
              <a:defRPr/>
            </a:pPr>
            <a:r>
              <a:rPr lang="en-US" sz="1100" spc="150" dirty="0">
                <a:solidFill>
                  <a:prstClr val="black">
                    <a:lumMod val="75000"/>
                    <a:lumOff val="25000"/>
                  </a:prstClr>
                </a:solidFill>
                <a:cs typeface="Arial" panose="020B0604020202020204" pitchFamily="34" charset="0"/>
              </a:rPr>
              <a:t>Seasonally weaker scrap collection rates in US and EU into the winter</a:t>
            </a:r>
          </a:p>
          <a:p>
            <a:pPr defTabSz="914400">
              <a:defRPr/>
            </a:pPr>
            <a:endParaRPr lang="en-US" sz="1100" spc="150" dirty="0">
              <a:solidFill>
                <a:prstClr val="black">
                  <a:lumMod val="75000"/>
                  <a:lumOff val="25000"/>
                </a:prstClr>
              </a:solidFill>
              <a:cs typeface="Arial" panose="020B0604020202020204" pitchFamily="34" charset="0"/>
            </a:endParaRPr>
          </a:p>
          <a:p>
            <a:pPr defTabSz="914400">
              <a:defRPr/>
            </a:pPr>
            <a:r>
              <a:rPr lang="en-US" sz="1100" spc="150" dirty="0">
                <a:solidFill>
                  <a:prstClr val="black">
                    <a:lumMod val="75000"/>
                    <a:lumOff val="25000"/>
                  </a:prstClr>
                </a:solidFill>
                <a:cs typeface="Arial" panose="020B0604020202020204" pitchFamily="34" charset="0"/>
              </a:rPr>
              <a:t>Pressure from Asian billet imports into region may reduce as Chinese exports eventually tail off</a:t>
            </a:r>
          </a:p>
        </p:txBody>
      </p:sp>
    </p:spTree>
    <p:extLst>
      <p:ext uri="{BB962C8B-B14F-4D97-AF65-F5344CB8AC3E}">
        <p14:creationId xmlns:p14="http://schemas.microsoft.com/office/powerpoint/2010/main" val="4207479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37CEF6F-36CD-4990-9BBA-745A8B051806}"/>
              </a:ext>
            </a:extLst>
          </p:cNvPr>
          <p:cNvSpPr>
            <a:spLocks noGrp="1"/>
          </p:cNvSpPr>
          <p:nvPr>
            <p:ph type="ftr" sz="quarter" idx="11"/>
          </p:nvPr>
        </p:nvSpPr>
        <p:spPr>
          <a:xfrm>
            <a:off x="6201582" y="6403790"/>
            <a:ext cx="5008262" cy="21480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a:ea typeface="+mn-ea"/>
                <a:cs typeface="+mn-cs"/>
              </a:rPr>
              <a:t>S&amp;P Global Commodity Insights</a:t>
            </a:r>
          </a:p>
        </p:txBody>
      </p:sp>
      <p:sp>
        <p:nvSpPr>
          <p:cNvPr id="3" name="Slide Number Placeholder 2">
            <a:extLst>
              <a:ext uri="{FF2B5EF4-FFF2-40B4-BE49-F238E27FC236}">
                <a16:creationId xmlns:a16="http://schemas.microsoft.com/office/drawing/2014/main" id="{78D2886E-8984-4DBA-972B-47D274920AA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46FB18-5DF1-419A-B975-14AFDDD65B9F}" type="slidenum">
              <a:rPr kumimoji="0" lang="en-US" sz="9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900" b="0" i="0" u="none" strike="noStrike" kern="1200" cap="none" spc="0" normalizeH="0" baseline="0" noProof="0">
              <a:ln>
                <a:noFill/>
              </a:ln>
              <a:solidFill>
                <a:srgbClr val="000000"/>
              </a:solidFill>
              <a:effectLst/>
              <a:uLnTx/>
              <a:uFillTx/>
              <a:latin typeface="Arial"/>
              <a:ea typeface="+mn-ea"/>
              <a:cs typeface="+mn-cs"/>
            </a:endParaRPr>
          </a:p>
        </p:txBody>
      </p:sp>
      <p:sp>
        <p:nvSpPr>
          <p:cNvPr id="14" name="Subtitle 2">
            <a:extLst>
              <a:ext uri="{FF2B5EF4-FFF2-40B4-BE49-F238E27FC236}">
                <a16:creationId xmlns:a16="http://schemas.microsoft.com/office/drawing/2014/main" id="{12ACA3A8-3F16-4653-A534-1167EB179468}"/>
              </a:ext>
            </a:extLst>
          </p:cNvPr>
          <p:cNvSpPr txBox="1">
            <a:spLocks/>
          </p:cNvSpPr>
          <p:nvPr/>
        </p:nvSpPr>
        <p:spPr>
          <a:xfrm>
            <a:off x="146869" y="430093"/>
            <a:ext cx="6220697" cy="5570948"/>
          </a:xfrm>
          <a:prstGeom prst="rect">
            <a:avLst/>
          </a:prstGeom>
          <a:ln>
            <a:noFill/>
          </a:ln>
        </p:spPr>
        <p:txBody>
          <a:bodyPr vert="horz" lIns="0" tIns="45720" rIns="91440" bIns="45720" rtlCol="0">
            <a:noAutofit/>
          </a:bodyPr>
          <a:lstStyle>
            <a:lvl1pPr marL="0" indent="0" algn="ctr" defTabSz="914400" rtl="0" eaLnBrk="1" latinLnBrk="0" hangingPunct="1">
              <a:lnSpc>
                <a:spcPct val="90000"/>
              </a:lnSpc>
              <a:spcBef>
                <a:spcPts val="1200"/>
              </a:spcBef>
              <a:spcAft>
                <a:spcPts val="200"/>
              </a:spcAft>
              <a:buFont typeface="Arial" panose="020B0604020202020204" pitchFamily="34" charset="0"/>
              <a:buNone/>
              <a:defRPr sz="2400" b="0" kern="1200">
                <a:solidFill>
                  <a:schemeClr val="tx1"/>
                </a:solidFill>
                <a:latin typeface="+mn-lt"/>
                <a:ea typeface="+mn-ea"/>
                <a:cs typeface="+mn-cs"/>
              </a:defRPr>
            </a:lvl1pPr>
            <a:lvl2pPr marL="457200" indent="0" algn="ctr" defTabSz="914400" rtl="0" eaLnBrk="1" latinLnBrk="0" hangingPunct="1">
              <a:lnSpc>
                <a:spcPct val="90000"/>
              </a:lnSpc>
              <a:spcBef>
                <a:spcPts val="300"/>
              </a:spcBef>
              <a:spcAft>
                <a:spcPts val="0"/>
              </a:spcAft>
              <a:buFont typeface="Arial" panose="020B0604020202020204" pitchFamily="34" charset="0"/>
              <a:buNone/>
              <a:defRPr sz="2000" b="0" kern="1200">
                <a:solidFill>
                  <a:schemeClr val="tx1"/>
                </a:solidFill>
                <a:latin typeface="+mn-lt"/>
                <a:ea typeface="+mn-ea"/>
                <a:cs typeface="+mn-cs"/>
              </a:defRPr>
            </a:lvl2pPr>
            <a:lvl3pPr marL="914400" indent="0" algn="ctr" defTabSz="914400" rtl="0" eaLnBrk="1" latinLnBrk="0" hangingPunct="1">
              <a:lnSpc>
                <a:spcPct val="90000"/>
              </a:lnSpc>
              <a:spcBef>
                <a:spcPts val="300"/>
              </a:spcBef>
              <a:spcAft>
                <a:spcPts val="0"/>
              </a:spcAft>
              <a:buFont typeface="Wingdings" panose="05000000000000000000" pitchFamily="2" charset="2"/>
              <a:buNone/>
              <a:defRPr sz="1800" b="0" kern="1200">
                <a:solidFill>
                  <a:schemeClr val="tx1"/>
                </a:solidFill>
                <a:latin typeface="+mn-lt"/>
                <a:ea typeface="+mn-ea"/>
                <a:cs typeface="+mn-cs"/>
              </a:defRPr>
            </a:lvl3pPr>
            <a:lvl4pPr marL="1371600" indent="0" algn="ctr" defTabSz="914400" rtl="0" eaLnBrk="1" latinLnBrk="0" hangingPunct="1">
              <a:lnSpc>
                <a:spcPct val="90000"/>
              </a:lnSpc>
              <a:spcBef>
                <a:spcPts val="300"/>
              </a:spcBef>
              <a:buFont typeface="Arial" panose="020B0604020202020204" pitchFamily="34" charset="0"/>
              <a:buNone/>
              <a:defRPr sz="1600" b="0" kern="1200">
                <a:solidFill>
                  <a:schemeClr val="tx1"/>
                </a:solidFill>
                <a:latin typeface="+mn-lt"/>
                <a:ea typeface="+mn-ea"/>
                <a:cs typeface="+mn-cs"/>
              </a:defRPr>
            </a:lvl4pPr>
            <a:lvl5pPr marL="1828800" indent="0" algn="ctr" defTabSz="914400" rtl="0" eaLnBrk="1" latinLnBrk="0" hangingPunct="1">
              <a:lnSpc>
                <a:spcPct val="90000"/>
              </a:lnSpc>
              <a:spcBef>
                <a:spcPts val="300"/>
              </a:spcBef>
              <a:buFont typeface="Arial" panose="020B0604020202020204" pitchFamily="34" charset="0"/>
              <a:buNone/>
              <a:defRPr sz="1600" b="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endParaRPr kumimoji="0" lang="en-GB" sz="1000" b="0" i="0" u="none" strike="noStrike" kern="1200" cap="none" spc="0" normalizeH="0" baseline="0" noProof="0" dirty="0">
              <a:ln>
                <a:noFill/>
              </a:ln>
              <a:solidFill>
                <a:srgbClr val="FF0000"/>
              </a:solidFill>
              <a:effectLst/>
              <a:uLnTx/>
              <a:uFillTx/>
              <a:latin typeface="Arial"/>
              <a:ea typeface="+mn-ea"/>
              <a:cs typeface="+mn-cs"/>
            </a:endParaRPr>
          </a:p>
        </p:txBody>
      </p:sp>
      <p:sp>
        <p:nvSpPr>
          <p:cNvPr id="15" name="Subtitle 2">
            <a:extLst>
              <a:ext uri="{FF2B5EF4-FFF2-40B4-BE49-F238E27FC236}">
                <a16:creationId xmlns:a16="http://schemas.microsoft.com/office/drawing/2014/main" id="{503E18B5-0BBA-4C27-9107-7D9A0D5EE58F}"/>
              </a:ext>
            </a:extLst>
          </p:cNvPr>
          <p:cNvSpPr txBox="1">
            <a:spLocks/>
          </p:cNvSpPr>
          <p:nvPr/>
        </p:nvSpPr>
        <p:spPr>
          <a:xfrm>
            <a:off x="285750" y="589008"/>
            <a:ext cx="6081816" cy="5293524"/>
          </a:xfrm>
          <a:prstGeom prst="rect">
            <a:avLst/>
          </a:prstGeom>
          <a:ln>
            <a:noFill/>
          </a:ln>
        </p:spPr>
        <p:txBody>
          <a:bodyPr vert="horz" lIns="0" tIns="45720" rIns="91440" bIns="45720" rtlCol="0">
            <a:noAutofit/>
          </a:bodyPr>
          <a:lstStyle>
            <a:lvl1pPr marL="0" indent="0" algn="ctr" defTabSz="914400" rtl="0" eaLnBrk="1" latinLnBrk="0" hangingPunct="1">
              <a:lnSpc>
                <a:spcPct val="90000"/>
              </a:lnSpc>
              <a:spcBef>
                <a:spcPts val="1200"/>
              </a:spcBef>
              <a:spcAft>
                <a:spcPts val="200"/>
              </a:spcAft>
              <a:buFont typeface="Arial" panose="020B0604020202020204" pitchFamily="34" charset="0"/>
              <a:buNone/>
              <a:defRPr sz="2400" b="0" kern="1200">
                <a:solidFill>
                  <a:schemeClr val="tx1"/>
                </a:solidFill>
                <a:latin typeface="+mn-lt"/>
                <a:ea typeface="+mn-ea"/>
                <a:cs typeface="+mn-cs"/>
              </a:defRPr>
            </a:lvl1pPr>
            <a:lvl2pPr marL="457200" indent="0" algn="ctr" defTabSz="914400" rtl="0" eaLnBrk="1" latinLnBrk="0" hangingPunct="1">
              <a:lnSpc>
                <a:spcPct val="90000"/>
              </a:lnSpc>
              <a:spcBef>
                <a:spcPts val="300"/>
              </a:spcBef>
              <a:spcAft>
                <a:spcPts val="0"/>
              </a:spcAft>
              <a:buFont typeface="Arial" panose="020B0604020202020204" pitchFamily="34" charset="0"/>
              <a:buNone/>
              <a:defRPr sz="2000" b="0" kern="1200">
                <a:solidFill>
                  <a:schemeClr val="tx1"/>
                </a:solidFill>
                <a:latin typeface="+mn-lt"/>
                <a:ea typeface="+mn-ea"/>
                <a:cs typeface="+mn-cs"/>
              </a:defRPr>
            </a:lvl2pPr>
            <a:lvl3pPr marL="914400" indent="0" algn="ctr" defTabSz="914400" rtl="0" eaLnBrk="1" latinLnBrk="0" hangingPunct="1">
              <a:lnSpc>
                <a:spcPct val="90000"/>
              </a:lnSpc>
              <a:spcBef>
                <a:spcPts val="300"/>
              </a:spcBef>
              <a:spcAft>
                <a:spcPts val="0"/>
              </a:spcAft>
              <a:buFont typeface="Wingdings" panose="05000000000000000000" pitchFamily="2" charset="2"/>
              <a:buNone/>
              <a:defRPr sz="1800" b="0" kern="1200">
                <a:solidFill>
                  <a:schemeClr val="tx1"/>
                </a:solidFill>
                <a:latin typeface="+mn-lt"/>
                <a:ea typeface="+mn-ea"/>
                <a:cs typeface="+mn-cs"/>
              </a:defRPr>
            </a:lvl3pPr>
            <a:lvl4pPr marL="1371600" indent="0" algn="ctr" defTabSz="914400" rtl="0" eaLnBrk="1" latinLnBrk="0" hangingPunct="1">
              <a:lnSpc>
                <a:spcPct val="90000"/>
              </a:lnSpc>
              <a:spcBef>
                <a:spcPts val="300"/>
              </a:spcBef>
              <a:buFont typeface="Arial" panose="020B0604020202020204" pitchFamily="34" charset="0"/>
              <a:buNone/>
              <a:defRPr sz="1600" b="0" kern="1200">
                <a:solidFill>
                  <a:schemeClr val="tx1"/>
                </a:solidFill>
                <a:latin typeface="+mn-lt"/>
                <a:ea typeface="+mn-ea"/>
                <a:cs typeface="+mn-cs"/>
              </a:defRPr>
            </a:lvl4pPr>
            <a:lvl5pPr marL="1828800" indent="0" algn="ctr" defTabSz="914400" rtl="0" eaLnBrk="1" latinLnBrk="0" hangingPunct="1">
              <a:lnSpc>
                <a:spcPct val="90000"/>
              </a:lnSpc>
              <a:spcBef>
                <a:spcPts val="300"/>
              </a:spcBef>
              <a:buFont typeface="Arial" panose="020B0604020202020204" pitchFamily="34" charset="0"/>
              <a:buNone/>
              <a:defRPr sz="1600" b="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R="0" algn="l">
              <a:lnSpc>
                <a:spcPct val="100000"/>
              </a:lnSpc>
              <a:spcBef>
                <a:spcPts val="0"/>
              </a:spcBef>
              <a:defRPr/>
            </a:pPr>
            <a:endParaRPr lang="en-US" sz="1000" dirty="0">
              <a:latin typeface="Arial"/>
            </a:endParaRPr>
          </a:p>
        </p:txBody>
      </p:sp>
      <p:sp>
        <p:nvSpPr>
          <p:cNvPr id="7" name="Subtitle 2">
            <a:extLst>
              <a:ext uri="{FF2B5EF4-FFF2-40B4-BE49-F238E27FC236}">
                <a16:creationId xmlns:a16="http://schemas.microsoft.com/office/drawing/2014/main" id="{5AB49D84-1987-4352-870A-C705173808A7}"/>
              </a:ext>
            </a:extLst>
          </p:cNvPr>
          <p:cNvSpPr txBox="1">
            <a:spLocks/>
          </p:cNvSpPr>
          <p:nvPr/>
        </p:nvSpPr>
        <p:spPr>
          <a:xfrm>
            <a:off x="6809516" y="260093"/>
            <a:ext cx="5382484" cy="5652617"/>
          </a:xfrm>
          <a:prstGeom prst="rect">
            <a:avLst/>
          </a:prstGeom>
          <a:ln>
            <a:noFill/>
          </a:ln>
        </p:spPr>
        <p:txBody>
          <a:bodyPr vert="horz" lIns="0" tIns="45720" rIns="91440" bIns="45720" rtlCol="0">
            <a:noAutofit/>
          </a:bodyPr>
          <a:lstStyle>
            <a:lvl1pPr marL="0" indent="0" algn="ctr" defTabSz="914400" rtl="0" eaLnBrk="1" latinLnBrk="0" hangingPunct="1">
              <a:lnSpc>
                <a:spcPct val="90000"/>
              </a:lnSpc>
              <a:spcBef>
                <a:spcPts val="1200"/>
              </a:spcBef>
              <a:spcAft>
                <a:spcPts val="200"/>
              </a:spcAft>
              <a:buFont typeface="Arial" panose="020B0604020202020204" pitchFamily="34" charset="0"/>
              <a:buNone/>
              <a:defRPr sz="2400" b="0" kern="1200">
                <a:solidFill>
                  <a:schemeClr val="tx1"/>
                </a:solidFill>
                <a:latin typeface="+mn-lt"/>
                <a:ea typeface="+mn-ea"/>
                <a:cs typeface="+mn-cs"/>
              </a:defRPr>
            </a:lvl1pPr>
            <a:lvl2pPr marL="457200" indent="0" algn="ctr" defTabSz="914400" rtl="0" eaLnBrk="1" latinLnBrk="0" hangingPunct="1">
              <a:lnSpc>
                <a:spcPct val="90000"/>
              </a:lnSpc>
              <a:spcBef>
                <a:spcPts val="300"/>
              </a:spcBef>
              <a:spcAft>
                <a:spcPts val="0"/>
              </a:spcAft>
              <a:buFont typeface="Arial" panose="020B0604020202020204" pitchFamily="34" charset="0"/>
              <a:buNone/>
              <a:defRPr sz="2000" b="0" kern="1200">
                <a:solidFill>
                  <a:schemeClr val="tx1"/>
                </a:solidFill>
                <a:latin typeface="+mn-lt"/>
                <a:ea typeface="+mn-ea"/>
                <a:cs typeface="+mn-cs"/>
              </a:defRPr>
            </a:lvl2pPr>
            <a:lvl3pPr marL="914400" indent="0" algn="ctr" defTabSz="914400" rtl="0" eaLnBrk="1" latinLnBrk="0" hangingPunct="1">
              <a:lnSpc>
                <a:spcPct val="90000"/>
              </a:lnSpc>
              <a:spcBef>
                <a:spcPts val="300"/>
              </a:spcBef>
              <a:spcAft>
                <a:spcPts val="0"/>
              </a:spcAft>
              <a:buFont typeface="Wingdings" panose="05000000000000000000" pitchFamily="2" charset="2"/>
              <a:buNone/>
              <a:defRPr sz="1800" b="0" kern="1200">
                <a:solidFill>
                  <a:schemeClr val="tx1"/>
                </a:solidFill>
                <a:latin typeface="+mn-lt"/>
                <a:ea typeface="+mn-ea"/>
                <a:cs typeface="+mn-cs"/>
              </a:defRPr>
            </a:lvl3pPr>
            <a:lvl4pPr marL="1371600" indent="0" algn="ctr" defTabSz="914400" rtl="0" eaLnBrk="1" latinLnBrk="0" hangingPunct="1">
              <a:lnSpc>
                <a:spcPct val="90000"/>
              </a:lnSpc>
              <a:spcBef>
                <a:spcPts val="300"/>
              </a:spcBef>
              <a:buFont typeface="Arial" panose="020B0604020202020204" pitchFamily="34" charset="0"/>
              <a:buNone/>
              <a:defRPr sz="1600" b="0" kern="1200">
                <a:solidFill>
                  <a:schemeClr val="tx1"/>
                </a:solidFill>
                <a:latin typeface="+mn-lt"/>
                <a:ea typeface="+mn-ea"/>
                <a:cs typeface="+mn-cs"/>
              </a:defRPr>
            </a:lvl4pPr>
            <a:lvl5pPr marL="1828800" indent="0" algn="ctr" defTabSz="914400" rtl="0" eaLnBrk="1" latinLnBrk="0" hangingPunct="1">
              <a:lnSpc>
                <a:spcPct val="90000"/>
              </a:lnSpc>
              <a:spcBef>
                <a:spcPts val="300"/>
              </a:spcBef>
              <a:buFont typeface="Arial" panose="020B0604020202020204" pitchFamily="34" charset="0"/>
              <a:buNone/>
              <a:defRPr sz="1600" b="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n-US" sz="1100" b="1" dirty="0">
                <a:effectLst/>
                <a:latin typeface="Calibri" panose="020F0502020204030204" pitchFamily="34" charset="0"/>
                <a:ea typeface="Calibri" panose="020F0502020204030204" pitchFamily="34" charset="0"/>
              </a:rPr>
              <a:t> </a:t>
            </a:r>
            <a:endParaRPr lang="en-US" sz="1100" dirty="0">
              <a:effectLst/>
              <a:latin typeface="Calibri" panose="020F0502020204030204" pitchFamily="34" charset="0"/>
              <a:ea typeface="Calibri" panose="020F0502020204030204" pitchFamily="34" charset="0"/>
            </a:endParaRPr>
          </a:p>
          <a:p>
            <a:r>
              <a:rPr lang="en-US" sz="1800" dirty="0">
                <a:effectLst/>
                <a:latin typeface="Calibri" panose="020F0502020204030204" pitchFamily="34" charset="0"/>
                <a:ea typeface="Calibri" panose="020F0502020204030204" pitchFamily="34" charset="0"/>
              </a:rPr>
              <a:t> </a:t>
            </a:r>
          </a:p>
        </p:txBody>
      </p:sp>
      <p:sp>
        <p:nvSpPr>
          <p:cNvPr id="9" name="TextBox 8">
            <a:extLst>
              <a:ext uri="{FF2B5EF4-FFF2-40B4-BE49-F238E27FC236}">
                <a16:creationId xmlns:a16="http://schemas.microsoft.com/office/drawing/2014/main" id="{729FD791-2152-4372-BB8D-8836D8432DD6}"/>
              </a:ext>
            </a:extLst>
          </p:cNvPr>
          <p:cNvSpPr txBox="1"/>
          <p:nvPr/>
        </p:nvSpPr>
        <p:spPr>
          <a:xfrm>
            <a:off x="285750" y="470500"/>
            <a:ext cx="6220697" cy="427040"/>
          </a:xfrm>
          <a:prstGeom prst="rect">
            <a:avLst/>
          </a:prstGeom>
          <a:noFill/>
        </p:spPr>
        <p:txBody>
          <a:bodyPr wrap="square">
            <a:spAutoFit/>
          </a:bodyPr>
          <a:lstStyle/>
          <a:p>
            <a:r>
              <a:rPr lang="en-GB" sz="1100" b="1" dirty="0">
                <a:effectLst/>
                <a:latin typeface="Calibri" panose="020F0502020204030204" pitchFamily="34" charset="0"/>
                <a:ea typeface="Calibri" panose="020F0502020204030204" pitchFamily="34" charset="0"/>
              </a:rPr>
              <a:t> </a:t>
            </a:r>
            <a:endParaRPr lang="en-US" sz="1100" dirty="0">
              <a:effectLst/>
              <a:latin typeface="Calibri" panose="020F0502020204030204" pitchFamily="34" charset="0"/>
              <a:ea typeface="Calibri" panose="020F0502020204030204" pitchFamily="34" charset="0"/>
            </a:endParaRPr>
          </a:p>
          <a:p>
            <a:pPr>
              <a:lnSpc>
                <a:spcPct val="105000"/>
              </a:lnSpc>
              <a:spcAft>
                <a:spcPts val="200"/>
              </a:spcAft>
            </a:pPr>
            <a:endParaRPr lang="en-GB" sz="1100" b="1" dirty="0">
              <a:solidFill>
                <a:srgbClr val="FF0000"/>
              </a:solidFill>
              <a:latin typeface="Arial"/>
            </a:endParaRPr>
          </a:p>
        </p:txBody>
      </p:sp>
      <p:sp>
        <p:nvSpPr>
          <p:cNvPr id="5" name="TextBox 4">
            <a:extLst>
              <a:ext uri="{FF2B5EF4-FFF2-40B4-BE49-F238E27FC236}">
                <a16:creationId xmlns:a16="http://schemas.microsoft.com/office/drawing/2014/main" id="{26DAEFA3-3DC2-DE66-91C6-2CFF1E0E78A6}"/>
              </a:ext>
            </a:extLst>
          </p:cNvPr>
          <p:cNvSpPr txBox="1"/>
          <p:nvPr/>
        </p:nvSpPr>
        <p:spPr>
          <a:xfrm>
            <a:off x="887517" y="593998"/>
            <a:ext cx="5030680" cy="463075"/>
          </a:xfrm>
          <a:prstGeom prst="rect">
            <a:avLst/>
          </a:prstGeom>
          <a:noFill/>
        </p:spPr>
        <p:txBody>
          <a:bodyPr wrap="square">
            <a:spAutoFit/>
          </a:bodyPr>
          <a:lstStyle/>
          <a:p>
            <a:r>
              <a:rPr lang="en-US" sz="1200" dirty="0">
                <a:effectLst/>
                <a:latin typeface="Calibri" panose="020F0502020204030204" pitchFamily="34" charset="0"/>
                <a:ea typeface="Calibri" panose="020F0502020204030204" pitchFamily="34" charset="0"/>
              </a:rPr>
              <a:t> </a:t>
            </a:r>
          </a:p>
          <a:p>
            <a:pPr lvl="0">
              <a:lnSpc>
                <a:spcPct val="105000"/>
              </a:lnSpc>
              <a:spcAft>
                <a:spcPts val="800"/>
              </a:spcAft>
            </a:pPr>
            <a:endParaRPr lang="en-US" sz="1200" dirty="0">
              <a:effectLst/>
              <a:latin typeface="Calibri" panose="020F050202020403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DC2AE0A5-800E-1E18-1E9D-DE5B600E3D79}"/>
              </a:ext>
            </a:extLst>
          </p:cNvPr>
          <p:cNvSpPr txBox="1"/>
          <p:nvPr/>
        </p:nvSpPr>
        <p:spPr>
          <a:xfrm>
            <a:off x="6714325" y="1516000"/>
            <a:ext cx="5008262" cy="3477875"/>
          </a:xfrm>
          <a:prstGeom prst="rect">
            <a:avLst/>
          </a:prstGeom>
          <a:noFill/>
        </p:spPr>
        <p:txBody>
          <a:bodyPr wrap="square">
            <a:spAutoFit/>
          </a:bodyPr>
          <a:lstStyle/>
          <a:p>
            <a:pPr marL="285750" indent="-285750">
              <a:buFont typeface="Arial" panose="020B0604020202020204" pitchFamily="34" charset="0"/>
              <a:buChar char="•"/>
            </a:pPr>
            <a:r>
              <a:rPr lang="en-US" sz="2000" dirty="0"/>
              <a:t>Weak margins, falling steel prices should incentivize lower crude steel production in Q4</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Price downside risk into Q4 remains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High flat steel import levels maintain downward pressure</a:t>
            </a:r>
          </a:p>
          <a:p>
            <a:endParaRPr lang="en-US" sz="2000" dirty="0"/>
          </a:p>
          <a:p>
            <a:pPr marL="285750" indent="-285750">
              <a:buFont typeface="Arial" panose="020B0604020202020204" pitchFamily="34" charset="0"/>
              <a:buChar char="•"/>
            </a:pPr>
            <a:r>
              <a:rPr lang="en-US" sz="2000" dirty="0"/>
              <a:t>German manufacturing PMI at 12 month low</a:t>
            </a:r>
          </a:p>
        </p:txBody>
      </p:sp>
      <p:sp>
        <p:nvSpPr>
          <p:cNvPr id="11" name="TextBox 10">
            <a:extLst>
              <a:ext uri="{FF2B5EF4-FFF2-40B4-BE49-F238E27FC236}">
                <a16:creationId xmlns:a16="http://schemas.microsoft.com/office/drawing/2014/main" id="{FC02D235-DD98-9DFD-0381-01A741745AC9}"/>
              </a:ext>
            </a:extLst>
          </p:cNvPr>
          <p:cNvSpPr txBox="1"/>
          <p:nvPr/>
        </p:nvSpPr>
        <p:spPr>
          <a:xfrm>
            <a:off x="428087" y="202968"/>
            <a:ext cx="11878958" cy="369332"/>
          </a:xfrm>
          <a:prstGeom prst="rect">
            <a:avLst/>
          </a:prstGeom>
          <a:noFill/>
        </p:spPr>
        <p:txBody>
          <a:bodyPr wrap="square" lIns="0" tIns="0" rIns="0" bIns="0" rtlCol="0">
            <a:spAutoFit/>
          </a:bodyPr>
          <a:lstStyle/>
          <a:p>
            <a:r>
              <a:rPr lang="en-US" sz="2400" b="1" dirty="0"/>
              <a:t>EU Steel Price Forecast – S&amp;P Global Commodity Insights</a:t>
            </a:r>
            <a:endParaRPr lang="en-US" sz="2400" dirty="0"/>
          </a:p>
        </p:txBody>
      </p:sp>
      <p:sp>
        <p:nvSpPr>
          <p:cNvPr id="10" name="TextBox 9">
            <a:extLst>
              <a:ext uri="{FF2B5EF4-FFF2-40B4-BE49-F238E27FC236}">
                <a16:creationId xmlns:a16="http://schemas.microsoft.com/office/drawing/2014/main" id="{E7E08617-133D-0E78-8F3C-4EAF68BA4A21}"/>
              </a:ext>
            </a:extLst>
          </p:cNvPr>
          <p:cNvSpPr txBox="1"/>
          <p:nvPr/>
        </p:nvSpPr>
        <p:spPr>
          <a:xfrm>
            <a:off x="567322" y="5834978"/>
            <a:ext cx="2071080" cy="353943"/>
          </a:xfrm>
          <a:prstGeom prst="rect">
            <a:avLst/>
          </a:prstGeom>
          <a:noFill/>
        </p:spPr>
        <p:txBody>
          <a:bodyPr wrap="none" lIns="0" tIns="0" rIns="0" bIns="0" rtlCol="0">
            <a:spAutoFit/>
          </a:bodyPr>
          <a:lstStyle/>
          <a:p>
            <a:r>
              <a:rPr lang="en-US" sz="900" dirty="0"/>
              <a:t>Source: S&amp;P Global Commodity Insights</a:t>
            </a:r>
          </a:p>
          <a:p>
            <a:pPr algn="l"/>
            <a:endParaRPr lang="en-US" sz="1400" dirty="0" err="1"/>
          </a:p>
        </p:txBody>
      </p:sp>
      <p:pic>
        <p:nvPicPr>
          <p:cNvPr id="12" name="Picture 11">
            <a:extLst>
              <a:ext uri="{FF2B5EF4-FFF2-40B4-BE49-F238E27FC236}">
                <a16:creationId xmlns:a16="http://schemas.microsoft.com/office/drawing/2014/main" id="{AA051F10-E4C2-7A14-B228-4C616178E7D7}"/>
              </a:ext>
            </a:extLst>
          </p:cNvPr>
          <p:cNvPicPr>
            <a:picLocks noChangeAspect="1"/>
          </p:cNvPicPr>
          <p:nvPr/>
        </p:nvPicPr>
        <p:blipFill>
          <a:blip r:embed="rId3"/>
          <a:stretch>
            <a:fillRect/>
          </a:stretch>
        </p:blipFill>
        <p:spPr>
          <a:xfrm>
            <a:off x="583846" y="761467"/>
            <a:ext cx="5677590" cy="5077717"/>
          </a:xfrm>
          <a:prstGeom prst="rect">
            <a:avLst/>
          </a:prstGeom>
        </p:spPr>
      </p:pic>
    </p:spTree>
    <p:extLst>
      <p:ext uri="{BB962C8B-B14F-4D97-AF65-F5344CB8AC3E}">
        <p14:creationId xmlns:p14="http://schemas.microsoft.com/office/powerpoint/2010/main" val="3316141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8ECA842-664F-0943-0018-0A8BF9B8DCAE}"/>
              </a:ext>
            </a:extLst>
          </p:cNvPr>
          <p:cNvSpPr>
            <a:spLocks noGrp="1"/>
          </p:cNvSpPr>
          <p:nvPr>
            <p:ph type="ftr" sz="quarter" idx="11"/>
          </p:nvPr>
        </p:nvSpPr>
        <p:spPr/>
        <p:txBody>
          <a:bodyPr/>
          <a:lstStyle/>
          <a:p>
            <a:r>
              <a:rPr lang="en-US"/>
              <a:t>S&amp;P Global Commodity Insights</a:t>
            </a:r>
          </a:p>
        </p:txBody>
      </p:sp>
      <p:sp>
        <p:nvSpPr>
          <p:cNvPr id="5" name="Slide Number Placeholder 4">
            <a:extLst>
              <a:ext uri="{FF2B5EF4-FFF2-40B4-BE49-F238E27FC236}">
                <a16:creationId xmlns:a16="http://schemas.microsoft.com/office/drawing/2014/main" id="{674CCAAF-50CB-340C-2561-23B0B3E759E9}"/>
              </a:ext>
            </a:extLst>
          </p:cNvPr>
          <p:cNvSpPr>
            <a:spLocks noGrp="1"/>
          </p:cNvSpPr>
          <p:nvPr>
            <p:ph type="sldNum" sz="quarter" idx="12"/>
          </p:nvPr>
        </p:nvSpPr>
        <p:spPr/>
        <p:txBody>
          <a:bodyPr/>
          <a:lstStyle/>
          <a:p>
            <a:fld id="{5CFA18E4-D58E-4B28-B105-28D9665A8EBC}" type="slidenum">
              <a:rPr lang="en-US" smtClean="0"/>
              <a:t>7</a:t>
            </a:fld>
            <a:endParaRPr lang="en-US"/>
          </a:p>
        </p:txBody>
      </p:sp>
      <p:sp>
        <p:nvSpPr>
          <p:cNvPr id="6" name="Title 5">
            <a:extLst>
              <a:ext uri="{FF2B5EF4-FFF2-40B4-BE49-F238E27FC236}">
                <a16:creationId xmlns:a16="http://schemas.microsoft.com/office/drawing/2014/main" id="{154DD353-5B73-7678-FE92-3ECDDFC58D2C}"/>
              </a:ext>
            </a:extLst>
          </p:cNvPr>
          <p:cNvSpPr>
            <a:spLocks noGrp="1"/>
          </p:cNvSpPr>
          <p:nvPr>
            <p:ph type="title"/>
          </p:nvPr>
        </p:nvSpPr>
        <p:spPr>
          <a:xfrm>
            <a:off x="358128" y="181653"/>
            <a:ext cx="11062709" cy="648111"/>
          </a:xfrm>
        </p:spPr>
        <p:txBody>
          <a:bodyPr/>
          <a:lstStyle/>
          <a:p>
            <a:r>
              <a:rPr lang="en-US" b="1" dirty="0"/>
              <a:t>HRC CASP and Northwest European HRC pricing snapshot</a:t>
            </a:r>
            <a:endParaRPr lang="en-US" b="1" dirty="0">
              <a:highlight>
                <a:srgbClr val="FFFF00"/>
              </a:highlight>
            </a:endParaRPr>
          </a:p>
        </p:txBody>
      </p:sp>
      <p:sp>
        <p:nvSpPr>
          <p:cNvPr id="2" name="TextBox 1">
            <a:extLst>
              <a:ext uri="{FF2B5EF4-FFF2-40B4-BE49-F238E27FC236}">
                <a16:creationId xmlns:a16="http://schemas.microsoft.com/office/drawing/2014/main" id="{913D8753-BAF5-5455-EFCD-C5CF236954F5}"/>
              </a:ext>
            </a:extLst>
          </p:cNvPr>
          <p:cNvSpPr txBox="1"/>
          <p:nvPr/>
        </p:nvSpPr>
        <p:spPr>
          <a:xfrm>
            <a:off x="672534" y="5710064"/>
            <a:ext cx="7440626" cy="230832"/>
          </a:xfrm>
          <a:prstGeom prst="rect">
            <a:avLst/>
          </a:prstGeom>
          <a:noFill/>
        </p:spPr>
        <p:txBody>
          <a:bodyPr wrap="square">
            <a:spAutoFit/>
          </a:bodyPr>
          <a:lstStyle/>
          <a:p>
            <a:r>
              <a:rPr lang="en-GB" sz="900" dirty="0">
                <a:effectLst/>
                <a:latin typeface="+mj-lt"/>
              </a:rPr>
              <a:t>Source: S&amp;P Global Commodity Insights</a:t>
            </a:r>
            <a:endParaRPr lang="en-US" sz="900" dirty="0">
              <a:latin typeface="+mj-lt"/>
            </a:endParaRPr>
          </a:p>
        </p:txBody>
      </p:sp>
      <p:pic>
        <p:nvPicPr>
          <p:cNvPr id="3" name="Picture 2">
            <a:extLst>
              <a:ext uri="{FF2B5EF4-FFF2-40B4-BE49-F238E27FC236}">
                <a16:creationId xmlns:a16="http://schemas.microsoft.com/office/drawing/2014/main" id="{7D2FCD2E-8669-8AAF-63DC-0CC2DE73CD61}"/>
              </a:ext>
            </a:extLst>
          </p:cNvPr>
          <p:cNvPicPr>
            <a:picLocks noChangeAspect="1"/>
          </p:cNvPicPr>
          <p:nvPr/>
        </p:nvPicPr>
        <p:blipFill>
          <a:blip r:embed="rId3"/>
          <a:stretch>
            <a:fillRect/>
          </a:stretch>
        </p:blipFill>
        <p:spPr>
          <a:xfrm>
            <a:off x="358128" y="756992"/>
            <a:ext cx="6047756" cy="4883319"/>
          </a:xfrm>
          <a:prstGeom prst="rect">
            <a:avLst/>
          </a:prstGeom>
        </p:spPr>
      </p:pic>
      <p:pic>
        <p:nvPicPr>
          <p:cNvPr id="7" name="Picture 6">
            <a:extLst>
              <a:ext uri="{FF2B5EF4-FFF2-40B4-BE49-F238E27FC236}">
                <a16:creationId xmlns:a16="http://schemas.microsoft.com/office/drawing/2014/main" id="{3DC650E2-2663-FCDC-82CD-B1FA1DB0F2E6}"/>
              </a:ext>
            </a:extLst>
          </p:cNvPr>
          <p:cNvPicPr>
            <a:picLocks noChangeAspect="1"/>
          </p:cNvPicPr>
          <p:nvPr/>
        </p:nvPicPr>
        <p:blipFill>
          <a:blip r:embed="rId4"/>
          <a:stretch>
            <a:fillRect/>
          </a:stretch>
        </p:blipFill>
        <p:spPr>
          <a:xfrm>
            <a:off x="6225481" y="870930"/>
            <a:ext cx="5620999" cy="4797968"/>
          </a:xfrm>
          <a:prstGeom prst="rect">
            <a:avLst/>
          </a:prstGeom>
        </p:spPr>
      </p:pic>
    </p:spTree>
    <p:extLst>
      <p:ext uri="{BB962C8B-B14F-4D97-AF65-F5344CB8AC3E}">
        <p14:creationId xmlns:p14="http://schemas.microsoft.com/office/powerpoint/2010/main" val="2625455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A82F796-F5AD-9BCB-7205-B11F436702A8}"/>
              </a:ext>
            </a:extLst>
          </p:cNvPr>
          <p:cNvSpPr>
            <a:spLocks noGrp="1"/>
          </p:cNvSpPr>
          <p:nvPr>
            <p:ph type="ftr" sz="quarter" idx="11"/>
          </p:nvPr>
        </p:nvSpPr>
        <p:spPr/>
        <p:txBody>
          <a:bodyPr/>
          <a:lstStyle/>
          <a:p>
            <a:r>
              <a:rPr lang="en-US"/>
              <a:t>S&amp;P Global Commodity Insights</a:t>
            </a:r>
          </a:p>
        </p:txBody>
      </p:sp>
      <p:sp>
        <p:nvSpPr>
          <p:cNvPr id="4" name="Slide Number Placeholder 3">
            <a:extLst>
              <a:ext uri="{FF2B5EF4-FFF2-40B4-BE49-F238E27FC236}">
                <a16:creationId xmlns:a16="http://schemas.microsoft.com/office/drawing/2014/main" id="{EA1FE2C3-A788-9857-1E8F-B10D2950370D}"/>
              </a:ext>
            </a:extLst>
          </p:cNvPr>
          <p:cNvSpPr>
            <a:spLocks noGrp="1"/>
          </p:cNvSpPr>
          <p:nvPr>
            <p:ph type="sldNum" sz="quarter" idx="12"/>
          </p:nvPr>
        </p:nvSpPr>
        <p:spPr/>
        <p:txBody>
          <a:bodyPr/>
          <a:lstStyle/>
          <a:p>
            <a:fld id="{5246FB18-5DF1-419A-B975-14AFDDD65B9F}" type="slidenum">
              <a:rPr lang="en-US" smtClean="0"/>
              <a:t>8</a:t>
            </a:fld>
            <a:endParaRPr lang="en-US"/>
          </a:p>
        </p:txBody>
      </p:sp>
      <p:sp>
        <p:nvSpPr>
          <p:cNvPr id="5" name="Title 4">
            <a:extLst>
              <a:ext uri="{FF2B5EF4-FFF2-40B4-BE49-F238E27FC236}">
                <a16:creationId xmlns:a16="http://schemas.microsoft.com/office/drawing/2014/main" id="{871A6BBF-2DD8-9EF9-7FD8-4BB5F11886E0}"/>
              </a:ext>
            </a:extLst>
          </p:cNvPr>
          <p:cNvSpPr>
            <a:spLocks noGrp="1"/>
          </p:cNvSpPr>
          <p:nvPr>
            <p:ph type="title"/>
          </p:nvPr>
        </p:nvSpPr>
        <p:spPr>
          <a:xfrm>
            <a:off x="435919" y="146228"/>
            <a:ext cx="11320161" cy="630034"/>
          </a:xfrm>
        </p:spPr>
        <p:txBody>
          <a:bodyPr/>
          <a:lstStyle/>
          <a:p>
            <a:r>
              <a:rPr lang="en-US" b="1" dirty="0"/>
              <a:t>US steel price forecast – S&amp;P Global Commodity Insights</a:t>
            </a:r>
            <a:endParaRPr kumimoji="0" lang="en-GB" b="1" i="0" u="none" strike="noStrike" kern="1200" cap="none" spc="0" normalizeH="0" baseline="0" noProof="0" dirty="0">
              <a:ln>
                <a:noFill/>
              </a:ln>
              <a:effectLst/>
              <a:uLnTx/>
              <a:uFillTx/>
              <a:ea typeface="+mj-ea"/>
              <a:cs typeface="+mj-cs"/>
            </a:endParaRPr>
          </a:p>
        </p:txBody>
      </p:sp>
      <p:sp>
        <p:nvSpPr>
          <p:cNvPr id="6" name="Text Placeholder 5">
            <a:extLst>
              <a:ext uri="{FF2B5EF4-FFF2-40B4-BE49-F238E27FC236}">
                <a16:creationId xmlns:a16="http://schemas.microsoft.com/office/drawing/2014/main" id="{63A56D15-F2A4-857D-FC1C-F9F668A676A9}"/>
              </a:ext>
            </a:extLst>
          </p:cNvPr>
          <p:cNvSpPr>
            <a:spLocks noGrp="1"/>
          </p:cNvSpPr>
          <p:nvPr>
            <p:ph type="body" sz="quarter" idx="15"/>
          </p:nvPr>
        </p:nvSpPr>
        <p:spPr/>
        <p:txBody>
          <a:bodyPr/>
          <a:lstStyle/>
          <a:p>
            <a:r>
              <a:rPr lang="en-US" sz="900" dirty="0"/>
              <a:t>Source: S&amp;P Global Commodity Insights</a:t>
            </a:r>
          </a:p>
        </p:txBody>
      </p:sp>
      <p:sp>
        <p:nvSpPr>
          <p:cNvPr id="7" name="TextBox 6">
            <a:extLst>
              <a:ext uri="{FF2B5EF4-FFF2-40B4-BE49-F238E27FC236}">
                <a16:creationId xmlns:a16="http://schemas.microsoft.com/office/drawing/2014/main" id="{39855844-DAAD-A3FA-51FC-E089EF010CA4}"/>
              </a:ext>
            </a:extLst>
          </p:cNvPr>
          <p:cNvSpPr txBox="1"/>
          <p:nvPr/>
        </p:nvSpPr>
        <p:spPr>
          <a:xfrm>
            <a:off x="6847176" y="724019"/>
            <a:ext cx="5156137" cy="3262432"/>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sz="2000" dirty="0"/>
              <a:t>Production cuts expected</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Interest rate cut should also help steel producers</a:t>
            </a:r>
          </a:p>
          <a:p>
            <a:endParaRPr lang="en-US" sz="2000" dirty="0"/>
          </a:p>
          <a:p>
            <a:pPr marL="285750" indent="-285750">
              <a:buFont typeface="Arial" panose="020B0604020202020204" pitchFamily="34" charset="0"/>
              <a:buChar char="•"/>
            </a:pPr>
            <a:r>
              <a:rPr lang="en-US" sz="2000" dirty="0"/>
              <a:t>Lengthening delivery lead times should provide some support for prices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Uncertainty over US election outcome and potential trade measures</a:t>
            </a:r>
          </a:p>
          <a:p>
            <a:endParaRPr lang="en-US" sz="1200" dirty="0">
              <a:effectLst/>
              <a:latin typeface="Calibri" panose="020F0502020204030204" pitchFamily="34" charset="0"/>
              <a:ea typeface="Calibri" panose="020F0502020204030204" pitchFamily="34" charset="0"/>
            </a:endParaRPr>
          </a:p>
        </p:txBody>
      </p:sp>
      <p:graphicFrame>
        <p:nvGraphicFramePr>
          <p:cNvPr id="9" name="Table 8">
            <a:extLst>
              <a:ext uri="{FF2B5EF4-FFF2-40B4-BE49-F238E27FC236}">
                <a16:creationId xmlns:a16="http://schemas.microsoft.com/office/drawing/2014/main" id="{B69E8C06-1DA0-B5C8-F69F-1AFD19986511}"/>
              </a:ext>
            </a:extLst>
          </p:cNvPr>
          <p:cNvGraphicFramePr>
            <a:graphicFrameLocks noGrp="1"/>
          </p:cNvGraphicFramePr>
          <p:nvPr>
            <p:extLst>
              <p:ext uri="{D42A27DB-BD31-4B8C-83A1-F6EECF244321}">
                <p14:modId xmlns:p14="http://schemas.microsoft.com/office/powerpoint/2010/main" val="1061316210"/>
              </p:ext>
            </p:extLst>
          </p:nvPr>
        </p:nvGraphicFramePr>
        <p:xfrm>
          <a:off x="7240843" y="3945602"/>
          <a:ext cx="4368802" cy="2266193"/>
        </p:xfrm>
        <a:graphic>
          <a:graphicData uri="http://schemas.openxmlformats.org/drawingml/2006/table">
            <a:tbl>
              <a:tblPr>
                <a:tableStyleId>{F5AB1C69-6EDB-4FF4-983F-18BD219EF322}</a:tableStyleId>
              </a:tblPr>
              <a:tblGrid>
                <a:gridCol w="2184401">
                  <a:extLst>
                    <a:ext uri="{9D8B030D-6E8A-4147-A177-3AD203B41FA5}">
                      <a16:colId xmlns:a16="http://schemas.microsoft.com/office/drawing/2014/main" val="1836717860"/>
                    </a:ext>
                  </a:extLst>
                </a:gridCol>
                <a:gridCol w="2184401">
                  <a:extLst>
                    <a:ext uri="{9D8B030D-6E8A-4147-A177-3AD203B41FA5}">
                      <a16:colId xmlns:a16="http://schemas.microsoft.com/office/drawing/2014/main" val="3821706657"/>
                    </a:ext>
                  </a:extLst>
                </a:gridCol>
              </a:tblGrid>
              <a:tr h="483113">
                <a:tc gridSpan="2">
                  <a:txBody>
                    <a:bodyPr/>
                    <a:lstStyle/>
                    <a:p>
                      <a:pPr marL="0" marR="0" lvl="0" indent="0" algn="l" defTabSz="914377" rtl="0" eaLnBrk="1" fontAlgn="b" latinLnBrk="0" hangingPunct="1">
                        <a:lnSpc>
                          <a:spcPct val="100000"/>
                        </a:lnSpc>
                        <a:spcBef>
                          <a:spcPts val="0"/>
                        </a:spcBef>
                        <a:spcAft>
                          <a:spcPts val="0"/>
                        </a:spcAft>
                        <a:buClrTx/>
                        <a:buSzTx/>
                        <a:buFontTx/>
                        <a:buNone/>
                        <a:tabLst/>
                        <a:defRPr/>
                      </a:pPr>
                      <a:r>
                        <a:rPr lang="en-GB" sz="1200" b="1" u="none" strike="noStrike" kern="1200" dirty="0">
                          <a:solidFill>
                            <a:schemeClr val="dk1"/>
                          </a:solidFill>
                          <a:effectLst/>
                          <a:latin typeface="+mn-lt"/>
                          <a:ea typeface="+mn-ea"/>
                          <a:cs typeface="+mn-cs"/>
                        </a:rPr>
                        <a:t>US HRC Steel Mill Lead Times (Quarterly Average in weeks)</a:t>
                      </a:r>
                      <a:endParaRPr lang="en-GB" sz="1200" b="1" i="0" u="none" strike="noStrike" kern="1200" dirty="0">
                        <a:solidFill>
                          <a:srgbClr val="000000"/>
                        </a:solidFill>
                        <a:effectLst/>
                        <a:latin typeface="+mn-lt"/>
                        <a:ea typeface="+mn-ea"/>
                        <a:cs typeface="+mn-cs"/>
                      </a:endParaRPr>
                    </a:p>
                    <a:p>
                      <a:pPr algn="l" fontAlgn="b"/>
                      <a:endParaRPr lang="en-US" sz="1200" b="0" i="0" u="none" strike="noStrike" dirty="0">
                        <a:solidFill>
                          <a:srgbClr val="000000"/>
                        </a:solidFill>
                        <a:effectLst/>
                        <a:latin typeface="+mj-lt"/>
                      </a:endParaRPr>
                    </a:p>
                  </a:txBody>
                  <a:tcPr marL="9525" marR="9525" marT="9525" marB="0" anchor="b"/>
                </a:tc>
                <a:tc hMerge="1">
                  <a:txBody>
                    <a:bodyPr/>
                    <a:lstStyle/>
                    <a:p>
                      <a:pPr algn="l" fontAlgn="b"/>
                      <a:endParaRPr lang="en-GB" sz="1200" b="1"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val="3958921703"/>
                  </a:ext>
                </a:extLst>
              </a:tr>
              <a:tr h="192916">
                <a:tc>
                  <a:txBody>
                    <a:bodyPr/>
                    <a:lstStyle/>
                    <a:p>
                      <a:pPr algn="ctr" fontAlgn="b"/>
                      <a:r>
                        <a:rPr lang="en-US" sz="1400" u="none" strike="noStrike" dirty="0">
                          <a:effectLst/>
                          <a:latin typeface="+mj-lt"/>
                        </a:rPr>
                        <a:t>Q1-24</a:t>
                      </a:r>
                      <a:endParaRPr lang="en-US" sz="1400" b="0" i="0" u="none" strike="noStrike" dirty="0">
                        <a:solidFill>
                          <a:srgbClr val="000000"/>
                        </a:solidFill>
                        <a:effectLst/>
                        <a:latin typeface="+mj-lt"/>
                      </a:endParaRPr>
                    </a:p>
                  </a:txBody>
                  <a:tcPr marL="9525" marR="9525" marT="9525" marB="0" anchor="b"/>
                </a:tc>
                <a:tc>
                  <a:txBody>
                    <a:bodyPr/>
                    <a:lstStyle/>
                    <a:p>
                      <a:pPr algn="ctr" fontAlgn="b"/>
                      <a:r>
                        <a:rPr lang="en-US" sz="1400" u="none" strike="noStrike" dirty="0">
                          <a:effectLst/>
                          <a:latin typeface="+mj-lt"/>
                        </a:rPr>
                        <a:t>5.8</a:t>
                      </a:r>
                      <a:endParaRPr lang="en-US" sz="1400" b="0"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val="1252886478"/>
                  </a:ext>
                </a:extLst>
              </a:tr>
              <a:tr h="192916">
                <a:tc>
                  <a:txBody>
                    <a:bodyPr/>
                    <a:lstStyle/>
                    <a:p>
                      <a:pPr algn="ctr" fontAlgn="b"/>
                      <a:r>
                        <a:rPr lang="en-US" sz="1400" u="none" strike="noStrike" dirty="0">
                          <a:effectLst/>
                          <a:latin typeface="+mj-lt"/>
                        </a:rPr>
                        <a:t>Q2-24</a:t>
                      </a:r>
                      <a:endParaRPr lang="en-US" sz="1400" b="0" i="0" u="none" strike="noStrike" dirty="0">
                        <a:solidFill>
                          <a:srgbClr val="000000"/>
                        </a:solidFill>
                        <a:effectLst/>
                        <a:latin typeface="+mj-lt"/>
                      </a:endParaRPr>
                    </a:p>
                  </a:txBody>
                  <a:tcPr marL="9525" marR="9525" marT="9525" marB="0" anchor="b"/>
                </a:tc>
                <a:tc>
                  <a:txBody>
                    <a:bodyPr/>
                    <a:lstStyle/>
                    <a:p>
                      <a:pPr algn="ctr" fontAlgn="b"/>
                      <a:r>
                        <a:rPr lang="en-US" sz="1400" u="none" strike="noStrike" dirty="0">
                          <a:effectLst/>
                          <a:latin typeface="+mj-lt"/>
                        </a:rPr>
                        <a:t>4.6</a:t>
                      </a:r>
                      <a:endParaRPr lang="en-US" sz="1400" b="0"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val="2616705672"/>
                  </a:ext>
                </a:extLst>
              </a:tr>
              <a:tr h="192916">
                <a:tc>
                  <a:txBody>
                    <a:bodyPr/>
                    <a:lstStyle/>
                    <a:p>
                      <a:pPr algn="ctr" fontAlgn="b"/>
                      <a:r>
                        <a:rPr lang="en-US" sz="1400" u="none" strike="noStrike" dirty="0">
                          <a:effectLst/>
                          <a:latin typeface="+mj-lt"/>
                        </a:rPr>
                        <a:t>Q3-24</a:t>
                      </a:r>
                      <a:endParaRPr lang="en-US" sz="1400" b="0" i="0" u="none" strike="noStrike" dirty="0">
                        <a:solidFill>
                          <a:srgbClr val="000000"/>
                        </a:solidFill>
                        <a:effectLst/>
                        <a:latin typeface="+mj-lt"/>
                      </a:endParaRPr>
                    </a:p>
                  </a:txBody>
                  <a:tcPr marL="9525" marR="9525" marT="9525" marB="0" anchor="b"/>
                </a:tc>
                <a:tc>
                  <a:txBody>
                    <a:bodyPr/>
                    <a:lstStyle/>
                    <a:p>
                      <a:pPr algn="ctr" fontAlgn="b"/>
                      <a:r>
                        <a:rPr lang="en-US" sz="1400" u="none" strike="noStrike" dirty="0">
                          <a:effectLst/>
                          <a:latin typeface="+mj-lt"/>
                        </a:rPr>
                        <a:t>4.9</a:t>
                      </a:r>
                      <a:endParaRPr lang="en-US" sz="1400" b="0"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val="1976592308"/>
                  </a:ext>
                </a:extLst>
              </a:tr>
              <a:tr h="192916">
                <a:tc>
                  <a:txBody>
                    <a:bodyPr/>
                    <a:lstStyle/>
                    <a:p>
                      <a:pPr algn="ctr" fontAlgn="b"/>
                      <a:r>
                        <a:rPr lang="en-US" sz="1400" u="none" strike="noStrike">
                          <a:effectLst/>
                          <a:latin typeface="+mj-lt"/>
                        </a:rPr>
                        <a:t>Q4-24</a:t>
                      </a:r>
                      <a:endParaRPr lang="en-US" sz="1400" b="0" i="0" u="none" strike="noStrike">
                        <a:solidFill>
                          <a:srgbClr val="000000"/>
                        </a:solidFill>
                        <a:effectLst/>
                        <a:latin typeface="+mj-lt"/>
                      </a:endParaRPr>
                    </a:p>
                  </a:txBody>
                  <a:tcPr marL="9525" marR="9525" marT="9525" marB="0" anchor="b"/>
                </a:tc>
                <a:tc>
                  <a:txBody>
                    <a:bodyPr/>
                    <a:lstStyle/>
                    <a:p>
                      <a:pPr algn="ctr" fontAlgn="b"/>
                      <a:r>
                        <a:rPr lang="en-US" sz="1400" u="none" strike="noStrike" dirty="0">
                          <a:effectLst/>
                          <a:latin typeface="+mj-lt"/>
                        </a:rPr>
                        <a:t>5.1</a:t>
                      </a:r>
                      <a:endParaRPr lang="en-US" sz="1400" b="0"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val="3610314996"/>
                  </a:ext>
                </a:extLst>
              </a:tr>
              <a:tr h="192916">
                <a:tc>
                  <a:txBody>
                    <a:bodyPr/>
                    <a:lstStyle/>
                    <a:p>
                      <a:pPr algn="ctr" fontAlgn="b"/>
                      <a:r>
                        <a:rPr lang="en-US" sz="1400" u="none" strike="noStrike" dirty="0">
                          <a:effectLst/>
                          <a:latin typeface="+mj-lt"/>
                        </a:rPr>
                        <a:t>Q1-25</a:t>
                      </a:r>
                      <a:endParaRPr lang="en-US" sz="1400" b="0" i="0" u="none" strike="noStrike" dirty="0">
                        <a:solidFill>
                          <a:srgbClr val="000000"/>
                        </a:solidFill>
                        <a:effectLst/>
                        <a:latin typeface="+mj-lt"/>
                      </a:endParaRPr>
                    </a:p>
                  </a:txBody>
                  <a:tcPr marL="9525" marR="9525" marT="9525" marB="0" anchor="b"/>
                </a:tc>
                <a:tc>
                  <a:txBody>
                    <a:bodyPr/>
                    <a:lstStyle/>
                    <a:p>
                      <a:pPr algn="ctr" fontAlgn="b"/>
                      <a:r>
                        <a:rPr lang="en-US" sz="1400" u="none" strike="noStrike" dirty="0">
                          <a:effectLst/>
                          <a:latin typeface="+mj-lt"/>
                        </a:rPr>
                        <a:t>5.2</a:t>
                      </a:r>
                      <a:endParaRPr lang="en-US" sz="1400" b="0"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val="2559278042"/>
                  </a:ext>
                </a:extLst>
              </a:tr>
              <a:tr h="192916">
                <a:tc>
                  <a:txBody>
                    <a:bodyPr/>
                    <a:lstStyle/>
                    <a:p>
                      <a:pPr algn="ctr" fontAlgn="b"/>
                      <a:r>
                        <a:rPr lang="en-US" sz="1400" u="none" strike="noStrike" dirty="0">
                          <a:effectLst/>
                          <a:latin typeface="+mj-lt"/>
                        </a:rPr>
                        <a:t>Q2-25</a:t>
                      </a:r>
                      <a:endParaRPr lang="en-US" sz="1400" b="0" i="0" u="none" strike="noStrike" dirty="0">
                        <a:solidFill>
                          <a:srgbClr val="000000"/>
                        </a:solidFill>
                        <a:effectLst/>
                        <a:latin typeface="+mj-lt"/>
                      </a:endParaRPr>
                    </a:p>
                  </a:txBody>
                  <a:tcPr marL="9525" marR="9525" marT="9525" marB="0" anchor="b"/>
                </a:tc>
                <a:tc>
                  <a:txBody>
                    <a:bodyPr/>
                    <a:lstStyle/>
                    <a:p>
                      <a:pPr algn="ctr" fontAlgn="b"/>
                      <a:r>
                        <a:rPr lang="en-US" sz="1400" u="none" strike="noStrike" dirty="0">
                          <a:effectLst/>
                          <a:latin typeface="+mj-lt"/>
                        </a:rPr>
                        <a:t>4.9</a:t>
                      </a:r>
                      <a:endParaRPr lang="en-US" sz="1400" b="0"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val="3292474368"/>
                  </a:ext>
                </a:extLst>
              </a:tr>
              <a:tr h="192916">
                <a:tc>
                  <a:txBody>
                    <a:bodyPr/>
                    <a:lstStyle/>
                    <a:p>
                      <a:pPr algn="ctr" fontAlgn="b"/>
                      <a:r>
                        <a:rPr lang="en-US" sz="1400" u="none" strike="noStrike">
                          <a:effectLst/>
                          <a:latin typeface="+mj-lt"/>
                        </a:rPr>
                        <a:t>Q3-25</a:t>
                      </a:r>
                      <a:endParaRPr lang="en-US" sz="1400" b="0" i="0" u="none" strike="noStrike">
                        <a:solidFill>
                          <a:srgbClr val="000000"/>
                        </a:solidFill>
                        <a:effectLst/>
                        <a:latin typeface="+mj-lt"/>
                      </a:endParaRPr>
                    </a:p>
                  </a:txBody>
                  <a:tcPr marL="9525" marR="9525" marT="9525" marB="0" anchor="b"/>
                </a:tc>
                <a:tc>
                  <a:txBody>
                    <a:bodyPr/>
                    <a:lstStyle/>
                    <a:p>
                      <a:pPr algn="ctr" fontAlgn="b"/>
                      <a:r>
                        <a:rPr lang="en-US" sz="1400" u="none" strike="noStrike" dirty="0">
                          <a:effectLst/>
                          <a:latin typeface="+mj-lt"/>
                        </a:rPr>
                        <a:t>5.1</a:t>
                      </a:r>
                      <a:endParaRPr lang="en-US" sz="1400" b="0"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val="2236083354"/>
                  </a:ext>
                </a:extLst>
              </a:tr>
              <a:tr h="192916">
                <a:tc>
                  <a:txBody>
                    <a:bodyPr/>
                    <a:lstStyle/>
                    <a:p>
                      <a:pPr algn="ctr" fontAlgn="b"/>
                      <a:r>
                        <a:rPr lang="en-US" sz="1400" u="none" strike="noStrike" dirty="0">
                          <a:effectLst/>
                          <a:latin typeface="+mj-lt"/>
                        </a:rPr>
                        <a:t>Q4-25</a:t>
                      </a:r>
                      <a:endParaRPr lang="en-US" sz="1400" b="0" i="0" u="none" strike="noStrike" dirty="0">
                        <a:solidFill>
                          <a:srgbClr val="000000"/>
                        </a:solidFill>
                        <a:effectLst/>
                        <a:latin typeface="+mj-lt"/>
                      </a:endParaRPr>
                    </a:p>
                  </a:txBody>
                  <a:tcPr marL="9525" marR="9525" marT="9525" marB="0" anchor="b"/>
                </a:tc>
                <a:tc>
                  <a:txBody>
                    <a:bodyPr/>
                    <a:lstStyle/>
                    <a:p>
                      <a:pPr algn="ctr" fontAlgn="b"/>
                      <a:r>
                        <a:rPr lang="en-US" sz="1400" u="none" strike="noStrike" dirty="0">
                          <a:effectLst/>
                          <a:latin typeface="+mj-lt"/>
                        </a:rPr>
                        <a:t>5.4</a:t>
                      </a:r>
                      <a:endParaRPr lang="en-US" sz="1400" b="0"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val="2984696566"/>
                  </a:ext>
                </a:extLst>
              </a:tr>
            </a:tbl>
          </a:graphicData>
        </a:graphic>
      </p:graphicFrame>
      <p:pic>
        <p:nvPicPr>
          <p:cNvPr id="14" name="Picture 13">
            <a:extLst>
              <a:ext uri="{FF2B5EF4-FFF2-40B4-BE49-F238E27FC236}">
                <a16:creationId xmlns:a16="http://schemas.microsoft.com/office/drawing/2014/main" id="{C52BAEF9-07CC-3CF3-BD84-7EF892D8B6E2}"/>
              </a:ext>
            </a:extLst>
          </p:cNvPr>
          <p:cNvPicPr>
            <a:picLocks noChangeAspect="1"/>
          </p:cNvPicPr>
          <p:nvPr/>
        </p:nvPicPr>
        <p:blipFill>
          <a:blip r:embed="rId3"/>
          <a:stretch>
            <a:fillRect/>
          </a:stretch>
        </p:blipFill>
        <p:spPr>
          <a:xfrm>
            <a:off x="309597" y="852500"/>
            <a:ext cx="6401355" cy="4834547"/>
          </a:xfrm>
          <a:prstGeom prst="rect">
            <a:avLst/>
          </a:prstGeom>
        </p:spPr>
      </p:pic>
    </p:spTree>
    <p:extLst>
      <p:ext uri="{BB962C8B-B14F-4D97-AF65-F5344CB8AC3E}">
        <p14:creationId xmlns:p14="http://schemas.microsoft.com/office/powerpoint/2010/main" val="3106805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E400B7C-A001-58EC-8D24-2D156CECF3C2}"/>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white"/>
                </a:solidFill>
                <a:effectLst/>
                <a:uLnTx/>
                <a:uFillTx/>
                <a:latin typeface="Arial"/>
                <a:ea typeface="+mn-ea"/>
                <a:cs typeface="+mn-cs"/>
              </a:rPr>
              <a:t>S&amp;P Global Commodity Insights</a:t>
            </a:r>
            <a:endParaRPr kumimoji="0" lang="en-US" sz="900" b="0" i="0" u="none" strike="noStrike" kern="1200" cap="none" spc="0" normalizeH="0" baseline="0" noProof="0">
              <a:ln>
                <a:noFill/>
              </a:ln>
              <a:solidFill>
                <a:prstClr val="white"/>
              </a:solidFill>
              <a:effectLst/>
              <a:uLnTx/>
              <a:uFillTx/>
              <a:latin typeface="Arial"/>
              <a:ea typeface="+mn-ea"/>
              <a:cs typeface="+mn-cs"/>
            </a:endParaRPr>
          </a:p>
        </p:txBody>
      </p:sp>
      <p:sp>
        <p:nvSpPr>
          <p:cNvPr id="4" name="Text Placeholder 3">
            <a:extLst>
              <a:ext uri="{FF2B5EF4-FFF2-40B4-BE49-F238E27FC236}">
                <a16:creationId xmlns:a16="http://schemas.microsoft.com/office/drawing/2014/main" id="{D8959EA3-E02B-4C4D-868D-46F9CE2D2010}"/>
              </a:ext>
            </a:extLst>
          </p:cNvPr>
          <p:cNvSpPr>
            <a:spLocks noGrp="1"/>
          </p:cNvSpPr>
          <p:nvPr>
            <p:ph type="body" sz="quarter" idx="13"/>
          </p:nvPr>
        </p:nvSpPr>
        <p:spPr>
          <a:xfrm>
            <a:off x="387897" y="1778777"/>
            <a:ext cx="7114032" cy="3804462"/>
          </a:xfrm>
        </p:spPr>
        <p:txBody>
          <a:bodyPr>
            <a:normAutofit/>
          </a:bodyPr>
          <a:lstStyle/>
          <a:p>
            <a:r>
              <a:rPr lang="en-US" sz="5400" dirty="0"/>
              <a:t>Thank you!</a:t>
            </a:r>
            <a:br>
              <a:rPr lang="en-US" dirty="0"/>
            </a:br>
            <a:br>
              <a:rPr lang="en-US" dirty="0"/>
            </a:br>
            <a:endParaRPr lang="en-US" sz="1800" dirty="0">
              <a:effectLst/>
              <a:latin typeface="Calibri" panose="020F0502020204030204" pitchFamily="34" charset="0"/>
              <a:ea typeface="Calibri" panose="020F0502020204030204" pitchFamily="34" charset="0"/>
            </a:endParaRPr>
          </a:p>
          <a:p>
            <a:endParaRPr lang="en-US" dirty="0"/>
          </a:p>
        </p:txBody>
      </p:sp>
      <p:sp>
        <p:nvSpPr>
          <p:cNvPr id="15" name="TextBox 14">
            <a:extLst>
              <a:ext uri="{FF2B5EF4-FFF2-40B4-BE49-F238E27FC236}">
                <a16:creationId xmlns:a16="http://schemas.microsoft.com/office/drawing/2014/main" id="{A1D205EA-37CF-6D54-8408-BFBFDBBEF9A4}"/>
              </a:ext>
            </a:extLst>
          </p:cNvPr>
          <p:cNvSpPr txBox="1"/>
          <p:nvPr/>
        </p:nvSpPr>
        <p:spPr>
          <a:xfrm>
            <a:off x="387897" y="3192839"/>
            <a:ext cx="6494166" cy="120032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zh-CN" b="1" dirty="0">
              <a:solidFill>
                <a:prstClr val="white"/>
              </a:solidFill>
              <a:latin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prstClr val="white"/>
                </a:solidFill>
                <a:effectLst/>
                <a:uLnTx/>
                <a:uFillTx/>
                <a:latin typeface="Arial"/>
                <a:ea typeface="+mn-ea"/>
                <a:cs typeface="+mn-cs"/>
              </a:rPr>
              <a:t>Viral Shah</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b="1" dirty="0">
                <a:solidFill>
                  <a:srgbClr val="FF0000"/>
                </a:solidFill>
                <a:latin typeface="Arial"/>
              </a:rPr>
              <a:t>viral.shah@spglobal.com</a:t>
            </a:r>
            <a:br>
              <a:rPr kumimoji="0" lang="en-US" altLang="zh-CN" sz="1800" b="1" i="0" u="none" strike="noStrike" kern="1200" cap="none" spc="0" normalizeH="0" baseline="0" noProof="0" dirty="0">
                <a:ln>
                  <a:noFill/>
                </a:ln>
                <a:solidFill>
                  <a:prstClr val="white"/>
                </a:solidFill>
                <a:effectLst/>
                <a:uLnTx/>
                <a:uFillTx/>
                <a:latin typeface="Arial"/>
                <a:ea typeface="+mn-ea"/>
                <a:cs typeface="+mn-cs"/>
              </a:rPr>
            </a:br>
            <a:r>
              <a:rPr kumimoji="0" lang="en-US" altLang="zh-CN" sz="1800" i="0" u="none" strike="noStrike" kern="1200" cap="none" spc="0" normalizeH="0" baseline="0" noProof="0" dirty="0">
                <a:ln>
                  <a:noFill/>
                </a:ln>
                <a:solidFill>
                  <a:prstClr val="white"/>
                </a:solidFill>
                <a:effectLst/>
                <a:uLnTx/>
                <a:uFillTx/>
                <a:latin typeface="Arial"/>
                <a:ea typeface="+mn-ea"/>
                <a:cs typeface="+mn-cs"/>
              </a:rPr>
              <a:t>Managing Editor, Low Carbon &amp; Base Metals EMEA</a:t>
            </a:r>
          </a:p>
        </p:txBody>
      </p:sp>
      <p:sp>
        <p:nvSpPr>
          <p:cNvPr id="3" name="Slide Number Placeholder 2">
            <a:extLst>
              <a:ext uri="{FF2B5EF4-FFF2-40B4-BE49-F238E27FC236}">
                <a16:creationId xmlns:a16="http://schemas.microsoft.com/office/drawing/2014/main" id="{25A72A49-0598-01B7-8101-5A81451DCAEF}"/>
              </a:ext>
            </a:extLst>
          </p:cNvPr>
          <p:cNvSpPr>
            <a:spLocks noGrp="1"/>
          </p:cNvSpPr>
          <p:nvPr>
            <p:ph type="sldNum" sz="quarter" idx="12"/>
          </p:nvPr>
        </p:nvSpPr>
        <p:spPr/>
        <p:txBody>
          <a:bodyPr/>
          <a:lstStyle/>
          <a:p>
            <a:fld id="{5CFA18E4-D58E-4B28-B105-28D9665A8EBC}" type="slidenum">
              <a:rPr lang="en-US" smtClean="0"/>
              <a:pPr/>
              <a:t>9</a:t>
            </a:fld>
            <a:endParaRPr lang="en-US"/>
          </a:p>
        </p:txBody>
      </p:sp>
    </p:spTree>
    <p:extLst>
      <p:ext uri="{BB962C8B-B14F-4D97-AF65-F5344CB8AC3E}">
        <p14:creationId xmlns:p14="http://schemas.microsoft.com/office/powerpoint/2010/main" val="3609747894"/>
      </p:ext>
    </p:extLst>
  </p:cSld>
  <p:clrMapOvr>
    <a:masterClrMapping/>
  </p:clrMapOvr>
</p:sld>
</file>

<file path=ppt/theme/theme1.xml><?xml version="1.0" encoding="utf-8"?>
<a:theme xmlns:a="http://schemas.openxmlformats.org/drawingml/2006/main" name="S-P Global Commodity Insights 2022 16-9 Theme">
  <a:themeElements>
    <a:clrScheme name="SPG Temp Color theme">
      <a:dk1>
        <a:srgbClr val="000000"/>
      </a:dk1>
      <a:lt1>
        <a:sysClr val="window" lastClr="FFFFFF"/>
      </a:lt1>
      <a:dk2>
        <a:srgbClr val="404040"/>
      </a:dk2>
      <a:lt2>
        <a:srgbClr val="DCDCDC"/>
      </a:lt2>
      <a:accent1>
        <a:srgbClr val="D6002A"/>
      </a:accent1>
      <a:accent2>
        <a:srgbClr val="000000"/>
      </a:accent2>
      <a:accent3>
        <a:srgbClr val="C2C2C2"/>
      </a:accent3>
      <a:accent4>
        <a:srgbClr val="9E8D73"/>
      </a:accent4>
      <a:accent5>
        <a:srgbClr val="C7DAE0"/>
      </a:accent5>
      <a:accent6>
        <a:srgbClr val="EDF86F"/>
      </a:accent6>
      <a:hlink>
        <a:srgbClr val="000000"/>
      </a:hlink>
      <a:folHlink>
        <a:srgbClr val="000000"/>
      </a:folHlink>
    </a:clrScheme>
    <a:fontScheme name="SP Global Font Theme">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solidFill>
            <a:schemeClr val="accent3"/>
          </a:solidFill>
        </a:ln>
      </a:spPr>
      <a:bodyPr rtlCol="0" anchor="ctr"/>
      <a:lstStyle>
        <a:defPPr algn="ctr">
          <a:defRPr sz="1400" dirty="0" err="1">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400" dirty="0" err="1" smtClean="0"/>
        </a:defPPr>
      </a:lstStyle>
    </a:txDef>
  </a:objectDefaults>
  <a:extraClrSchemeLst/>
  <a:custClrLst>
    <a:custClr name="Ocean 7">
      <a:srgbClr val="006D89"/>
    </a:custClr>
    <a:custClr name="Gold 5">
      <a:srgbClr val="F1A649"/>
    </a:custClr>
    <a:custClr name="Purple 7">
      <a:srgbClr val="782080"/>
    </a:custClr>
    <a:custClr name="Teal 7">
      <a:srgbClr val="54BAA0"/>
    </a:custClr>
    <a:custClr name="Magenta 7">
      <a:srgbClr val="B92051"/>
    </a:custClr>
    <a:custClr name="Blue 3">
      <a:srgbClr val="AAB5DF"/>
    </a:custClr>
    <a:custClr name="Blue 8">
      <a:srgbClr val="1D3BAA"/>
    </a:custClr>
    <a:custClr name="Purple 4">
      <a:srgbClr val="B280B6"/>
    </a:custClr>
    <a:custClr name="Orange 7">
      <a:srgbClr val="C94100"/>
    </a:custClr>
    <a:custClr name="Ocean 4">
      <a:srgbClr val="6DACBC"/>
    </a:custClr>
    <a:custClr name="Maroon 9">
      <a:srgbClr val="6B0F01"/>
    </a:custClr>
    <a:custClr name="Maroon 7">
      <a:srgbClr val="A11602"/>
    </a:custClr>
    <a:custClr name="Maroon 5">
      <a:srgbClr val="BC594A"/>
    </a:custClr>
    <a:custClr name="Maroon 3">
      <a:srgbClr val="D79B93"/>
    </a:custClr>
    <a:custClr name="Maroon 2">
      <a:srgbClr val="E4BCB7"/>
    </a:custClr>
    <a:custClr name="Ocean 2">
      <a:srgbClr val="B6D5DD"/>
    </a:custClr>
    <a:custClr name="Ocean 3">
      <a:srgbClr val="92C0CC"/>
    </a:custClr>
    <a:custClr name="Ocean 5">
      <a:srgbClr val="4997AB"/>
    </a:custClr>
    <a:custClr name="Ocean 7">
      <a:srgbClr val="006D89"/>
    </a:custClr>
    <a:custClr name="Ocean 9">
      <a:srgbClr val="00495B"/>
    </a:custClr>
    <a:custClr name="Gold 9">
      <a:srgbClr val="9D5700"/>
    </a:custClr>
    <a:custClr name="Gold 7">
      <a:srgbClr val="EC8200"/>
    </a:custClr>
    <a:custClr name="Gold 5">
      <a:srgbClr val="F1A649"/>
    </a:custClr>
    <a:custClr name="Gold 3">
      <a:srgbClr val="F7C992"/>
    </a:custClr>
    <a:custClr name="Gold 2">
      <a:srgbClr val="FADBB6"/>
    </a:custClr>
    <a:custClr name="Purple 2">
      <a:srgbClr val="D8BFDB"/>
    </a:custClr>
    <a:custClr name="Purple 3">
      <a:srgbClr val="C59FC9"/>
    </a:custClr>
    <a:custClr name="Purple 5">
      <a:srgbClr val="9F60A4"/>
    </a:custClr>
    <a:custClr name="Purple 7">
      <a:srgbClr val="782080"/>
    </a:custClr>
    <a:custClr name="Purple 9">
      <a:srgbClr val="501555"/>
    </a:custClr>
    <a:custClr name="Orange 9">
      <a:srgbClr val="862B00"/>
    </a:custClr>
    <a:custClr name="Orange 7">
      <a:srgbClr val="C94100"/>
    </a:custClr>
    <a:custClr name="Orange 5">
      <a:srgbClr val="D87749"/>
    </a:custClr>
    <a:custClr name="Orange 3">
      <a:srgbClr val="E8AE92"/>
    </a:custClr>
    <a:custClr name="Orange 2">
      <a:srgbClr val="F0C9B6"/>
    </a:custClr>
    <a:custClr name="Blue 2">
      <a:srgbClr val="C0C8E7"/>
    </a:custClr>
    <a:custClr name="Blue 3">
      <a:srgbClr val="AAB5DF"/>
    </a:custClr>
    <a:custClr name="Blue 5">
      <a:srgbClr val="7284CA"/>
    </a:custClr>
    <a:custClr name="Blue 7">
      <a:srgbClr val="3953B4"/>
    </a:custClr>
    <a:custClr name="Blue 9">
      <a:srgbClr val="01229F"/>
    </a:custClr>
    <a:custClr name="Magenta 9">
      <a:srgbClr val="7B1536"/>
    </a:custClr>
    <a:custClr name="Magenta 7">
      <a:srgbClr val="B92051"/>
    </a:custClr>
    <a:custClr name="Magenta 5">
      <a:srgbClr val="CD6083"/>
    </a:custClr>
    <a:custClr name="Magenta 3">
      <a:srgbClr val="E19FB4"/>
    </a:custClr>
    <a:custClr name="Magenta 2">
      <a:srgbClr val="EBBFCD"/>
    </a:custClr>
    <a:custClr name="Green 2">
      <a:srgbClr val="BEDEC4"/>
    </a:custClr>
    <a:custClr name="Green 3">
      <a:srgbClr val="9DCEA6"/>
    </a:custClr>
    <a:custClr name="Green 5">
      <a:srgbClr val="5CAE6A"/>
    </a:custClr>
    <a:custClr name="Green 7">
      <a:srgbClr val="1B8D2F"/>
    </a:custClr>
    <a:custClr name="Green 9">
      <a:srgbClr val="125E1F"/>
    </a:custClr>
  </a:custClrLst>
  <a:extLst>
    <a:ext uri="{05A4C25C-085E-4340-85A3-A5531E510DB2}">
      <thm15:themeFamily xmlns:thm15="http://schemas.microsoft.com/office/thememl/2012/main" name="S-P Global Commodity Insights Template 2022 16-9.potx" id="{8C07B112-FA6C-48E4-BD7A-B24CF90A8B30}" vid="{363FC9B4-61EB-42DC-8F03-0B6A507EF6F8}"/>
    </a:ext>
  </a:extLst>
</a:theme>
</file>

<file path=ppt/theme/theme2.xml><?xml version="1.0" encoding="utf-8"?>
<a:theme xmlns:a="http://schemas.openxmlformats.org/drawingml/2006/main" name="Office Theme">
  <a:themeElements>
    <a:clrScheme name="SPG Temp Color theme">
      <a:dk1>
        <a:srgbClr val="000000"/>
      </a:dk1>
      <a:lt1>
        <a:sysClr val="window" lastClr="FFFFFF"/>
      </a:lt1>
      <a:dk2>
        <a:srgbClr val="404040"/>
      </a:dk2>
      <a:lt2>
        <a:srgbClr val="DCDCDC"/>
      </a:lt2>
      <a:accent1>
        <a:srgbClr val="D6002A"/>
      </a:accent1>
      <a:accent2>
        <a:srgbClr val="000000"/>
      </a:accent2>
      <a:accent3>
        <a:srgbClr val="EDF86F"/>
      </a:accent3>
      <a:accent4>
        <a:srgbClr val="9E8D73"/>
      </a:accent4>
      <a:accent5>
        <a:srgbClr val="C2C4C3"/>
      </a:accent5>
      <a:accent6>
        <a:srgbClr val="C7DAE0"/>
      </a:accent6>
      <a:hlink>
        <a:srgbClr val="000000"/>
      </a:hlink>
      <a:folHlink>
        <a:srgbClr val="000000"/>
      </a:folHlink>
    </a:clrScheme>
    <a:fontScheme name="SPG Temp Font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Ocean 7">
      <a:srgbClr val="006D89"/>
    </a:custClr>
    <a:custClr name="Gold 5">
      <a:srgbClr val="F1A649"/>
    </a:custClr>
    <a:custClr name="Purple 7">
      <a:srgbClr val="782080"/>
    </a:custClr>
    <a:custClr name="Teal 7">
      <a:srgbClr val="54BAA0"/>
    </a:custClr>
    <a:custClr name="Magneta 7">
      <a:srgbClr val="B92051"/>
    </a:custClr>
    <a:custClr name="Blue 3">
      <a:srgbClr val="AAB5DF"/>
    </a:custClr>
    <a:custClr name="Blue 8">
      <a:srgbClr val="1D3BAA"/>
    </a:custClr>
    <a:custClr name="Orange 7">
      <a:srgbClr val="B280B6"/>
    </a:custClr>
    <a:custClr name="Ocean 5">
      <a:srgbClr val="C94100"/>
    </a:custClr>
    <a:custClr name="Maroon 9">
      <a:srgbClr val="6DACBC"/>
    </a:custClr>
    <a:custClr name="Maroon 9">
      <a:srgbClr val="6B0F01"/>
    </a:custClr>
    <a:custClr name="Maroon 7">
      <a:srgbClr val="A11602"/>
    </a:custClr>
    <a:custClr name="Maroon 5">
      <a:srgbClr val="BC594A"/>
    </a:custClr>
    <a:custClr name="Maroon 3">
      <a:srgbClr val="D79B93"/>
    </a:custClr>
    <a:custClr name="Maroon 2">
      <a:srgbClr val="E4BCB7"/>
    </a:custClr>
    <a:custClr name="Ocean 2">
      <a:srgbClr val="B6D5DD"/>
    </a:custClr>
    <a:custClr name="Ocean 3">
      <a:srgbClr val="92C0CC"/>
    </a:custClr>
    <a:custClr name="Ocean 5">
      <a:srgbClr val="4997AB"/>
    </a:custClr>
    <a:custClr name="Ocean 7">
      <a:srgbClr val="006D89"/>
    </a:custClr>
    <a:custClr name="Ocean 9">
      <a:srgbClr val="00495B"/>
    </a:custClr>
    <a:custClr name="Gold 9">
      <a:srgbClr val="9D5700"/>
    </a:custClr>
    <a:custClr name="Gold 7">
      <a:srgbClr val="EC8200"/>
    </a:custClr>
    <a:custClr name="Gold 5">
      <a:srgbClr val="F1A649"/>
    </a:custClr>
    <a:custClr name="Gold 3">
      <a:srgbClr val="F7C992"/>
    </a:custClr>
    <a:custClr name="Gold 2">
      <a:srgbClr val="FADBB6"/>
    </a:custClr>
    <a:custClr name="Purple 2">
      <a:srgbClr val="D8BFDB"/>
    </a:custClr>
    <a:custClr name="Purple 3">
      <a:srgbClr val="C59FC9"/>
    </a:custClr>
    <a:custClr name="Purple 5">
      <a:srgbClr val="9F60A4"/>
    </a:custClr>
    <a:custClr name="Purple 7">
      <a:srgbClr val="782080"/>
    </a:custClr>
    <a:custClr name="Purple 9">
      <a:srgbClr val="501555"/>
    </a:custClr>
    <a:custClr name="Orange 9">
      <a:srgbClr val="862B00"/>
    </a:custClr>
    <a:custClr name="Orange 7">
      <a:srgbClr val="C94100"/>
    </a:custClr>
    <a:custClr name="Orange 5">
      <a:srgbClr val="D87749"/>
    </a:custClr>
    <a:custClr name="Orange 3">
      <a:srgbClr val="E8AE92"/>
    </a:custClr>
    <a:custClr name="Orange 2">
      <a:srgbClr val="F0C9B6"/>
    </a:custClr>
    <a:custClr name="Blue 2">
      <a:srgbClr val="C0C8E7"/>
    </a:custClr>
    <a:custClr name="Blue 3">
      <a:srgbClr val="AAB5DF"/>
    </a:custClr>
    <a:custClr name="Blue 5">
      <a:srgbClr val="7284CA"/>
    </a:custClr>
    <a:custClr name="Blue 7">
      <a:srgbClr val="3953B4"/>
    </a:custClr>
    <a:custClr name="Blue 9">
      <a:srgbClr val="01229F"/>
    </a:custClr>
    <a:custClr name="Magneta 9">
      <a:srgbClr val="7B1536"/>
    </a:custClr>
    <a:custClr name="Magneta 7">
      <a:srgbClr val="B92051"/>
    </a:custClr>
    <a:custClr name="Magneta 5">
      <a:srgbClr val="CD6083"/>
    </a:custClr>
    <a:custClr name="Magneta 3">
      <a:srgbClr val="E19FB4"/>
    </a:custClr>
    <a:custClr name="Magneta 2">
      <a:srgbClr val="EBBFCD"/>
    </a:custClr>
    <a:custClr name="Green 2">
      <a:srgbClr val="BEDEC4"/>
    </a:custClr>
    <a:custClr name="Green 2">
      <a:srgbClr val="9DCEA6"/>
    </a:custClr>
    <a:custClr name="Green 5">
      <a:srgbClr val="5CAE6A"/>
    </a:custClr>
    <a:custClr name="Green 7">
      <a:srgbClr val="1B8D2F"/>
    </a:custClr>
    <a:custClr name="Green 9">
      <a:srgbClr val="125E1F"/>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PG Temp Color theme">
      <a:dk1>
        <a:srgbClr val="000000"/>
      </a:dk1>
      <a:lt1>
        <a:sysClr val="window" lastClr="FFFFFF"/>
      </a:lt1>
      <a:dk2>
        <a:srgbClr val="404040"/>
      </a:dk2>
      <a:lt2>
        <a:srgbClr val="DCDCDC"/>
      </a:lt2>
      <a:accent1>
        <a:srgbClr val="D6002A"/>
      </a:accent1>
      <a:accent2>
        <a:srgbClr val="000000"/>
      </a:accent2>
      <a:accent3>
        <a:srgbClr val="EDF86F"/>
      </a:accent3>
      <a:accent4>
        <a:srgbClr val="9E8D73"/>
      </a:accent4>
      <a:accent5>
        <a:srgbClr val="C2C4C3"/>
      </a:accent5>
      <a:accent6>
        <a:srgbClr val="C7DAE0"/>
      </a:accent6>
      <a:hlink>
        <a:srgbClr val="000000"/>
      </a:hlink>
      <a:folHlink>
        <a:srgbClr val="000000"/>
      </a:folHlink>
    </a:clrScheme>
    <a:fontScheme name="SPG Temp Font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Ocean 7">
      <a:srgbClr val="006D89"/>
    </a:custClr>
    <a:custClr name="Gold 5">
      <a:srgbClr val="F1A649"/>
    </a:custClr>
    <a:custClr name="Purple 7">
      <a:srgbClr val="782080"/>
    </a:custClr>
    <a:custClr name="Teal 7">
      <a:srgbClr val="54BAA0"/>
    </a:custClr>
    <a:custClr name="Magneta 7">
      <a:srgbClr val="B92051"/>
    </a:custClr>
    <a:custClr name="Blue 3">
      <a:srgbClr val="AAB5DF"/>
    </a:custClr>
    <a:custClr name="Blue 8">
      <a:srgbClr val="1D3BAA"/>
    </a:custClr>
    <a:custClr name="Orange 7">
      <a:srgbClr val="B280B6"/>
    </a:custClr>
    <a:custClr name="Ocean 5">
      <a:srgbClr val="C94100"/>
    </a:custClr>
    <a:custClr name="Maroon 9">
      <a:srgbClr val="6DACBC"/>
    </a:custClr>
    <a:custClr name="Maroon 9">
      <a:srgbClr val="6B0F01"/>
    </a:custClr>
    <a:custClr name="Maroon 7">
      <a:srgbClr val="A11602"/>
    </a:custClr>
    <a:custClr name="Maroon 5">
      <a:srgbClr val="BC594A"/>
    </a:custClr>
    <a:custClr name="Maroon 3">
      <a:srgbClr val="D79B93"/>
    </a:custClr>
    <a:custClr name="Maroon 2">
      <a:srgbClr val="E4BCB7"/>
    </a:custClr>
    <a:custClr name="Ocean 2">
      <a:srgbClr val="B6D5DD"/>
    </a:custClr>
    <a:custClr name="Ocean 3">
      <a:srgbClr val="92C0CC"/>
    </a:custClr>
    <a:custClr name="Ocean 5">
      <a:srgbClr val="4997AB"/>
    </a:custClr>
    <a:custClr name="Ocean 7">
      <a:srgbClr val="006D89"/>
    </a:custClr>
    <a:custClr name="Ocean 9">
      <a:srgbClr val="00495B"/>
    </a:custClr>
    <a:custClr name="Gold 9">
      <a:srgbClr val="9D5700"/>
    </a:custClr>
    <a:custClr name="Gold 7">
      <a:srgbClr val="EC8200"/>
    </a:custClr>
    <a:custClr name="Gold 5">
      <a:srgbClr val="F1A649"/>
    </a:custClr>
    <a:custClr name="Gold 3">
      <a:srgbClr val="F7C992"/>
    </a:custClr>
    <a:custClr name="Gold 2">
      <a:srgbClr val="FADBB6"/>
    </a:custClr>
    <a:custClr name="Purple 2">
      <a:srgbClr val="D8BFDB"/>
    </a:custClr>
    <a:custClr name="Purple 3">
      <a:srgbClr val="C59FC9"/>
    </a:custClr>
    <a:custClr name="Purple 5">
      <a:srgbClr val="9F60A4"/>
    </a:custClr>
    <a:custClr name="Purple 7">
      <a:srgbClr val="782080"/>
    </a:custClr>
    <a:custClr name="Purple 9">
      <a:srgbClr val="501555"/>
    </a:custClr>
    <a:custClr name="Orange 9">
      <a:srgbClr val="862B00"/>
    </a:custClr>
    <a:custClr name="Orange 7">
      <a:srgbClr val="C94100"/>
    </a:custClr>
    <a:custClr name="Orange 5">
      <a:srgbClr val="D87749"/>
    </a:custClr>
    <a:custClr name="Orange 3">
      <a:srgbClr val="E8AE92"/>
    </a:custClr>
    <a:custClr name="Orange 2">
      <a:srgbClr val="F0C9B6"/>
    </a:custClr>
    <a:custClr name="Blue 2">
      <a:srgbClr val="C0C8E7"/>
    </a:custClr>
    <a:custClr name="Blue 3">
      <a:srgbClr val="AAB5DF"/>
    </a:custClr>
    <a:custClr name="Blue 5">
      <a:srgbClr val="7284CA"/>
    </a:custClr>
    <a:custClr name="Blue 7">
      <a:srgbClr val="3953B4"/>
    </a:custClr>
    <a:custClr name="Blue 9">
      <a:srgbClr val="01229F"/>
    </a:custClr>
    <a:custClr name="Magneta 9">
      <a:srgbClr val="7B1536"/>
    </a:custClr>
    <a:custClr name="Magneta 7">
      <a:srgbClr val="B92051"/>
    </a:custClr>
    <a:custClr name="Magneta 5">
      <a:srgbClr val="CD6083"/>
    </a:custClr>
    <a:custClr name="Magneta 3">
      <a:srgbClr val="E19FB4"/>
    </a:custClr>
    <a:custClr name="Magneta 2">
      <a:srgbClr val="EBBFCD"/>
    </a:custClr>
    <a:custClr name="Green 2">
      <a:srgbClr val="BEDEC4"/>
    </a:custClr>
    <a:custClr name="Green 2">
      <a:srgbClr val="9DCEA6"/>
    </a:custClr>
    <a:custClr name="Green 5">
      <a:srgbClr val="5CAE6A"/>
    </a:custClr>
    <a:custClr name="Green 7">
      <a:srgbClr val="1B8D2F"/>
    </a:custClr>
    <a:custClr name="Green 9">
      <a:srgbClr val="125E1F"/>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45D1F1578584A45AB2C5C66688572D0" ma:contentTypeVersion="9" ma:contentTypeDescription="Create a new document." ma:contentTypeScope="" ma:versionID="578338931256c513592bf2b84fc734bd">
  <xsd:schema xmlns:xsd="http://www.w3.org/2001/XMLSchema" xmlns:xs="http://www.w3.org/2001/XMLSchema" xmlns:p="http://schemas.microsoft.com/office/2006/metadata/properties" xmlns:ns2="de06fa60-b0aa-4fb8-95ef-f1fad24c9bec" xmlns:ns3="93fa11c4-64a5-4d8a-b04e-1d703219bb99" targetNamespace="http://schemas.microsoft.com/office/2006/metadata/properties" ma:root="true" ma:fieldsID="b2494232840b663aa409223ac347f6ba" ns2:_="" ns3:_="">
    <xsd:import namespace="de06fa60-b0aa-4fb8-95ef-f1fad24c9bec"/>
    <xsd:import namespace="93fa11c4-64a5-4d8a-b04e-1d703219bb99"/>
    <xsd:element name="properties">
      <xsd:complexType>
        <xsd:sequence>
          <xsd:element name="documentManagement">
            <xsd:complexType>
              <xsd:all>
                <xsd:element ref="ns2:MediaServiceAutoKeyPoints" minOccurs="0"/>
                <xsd:element ref="ns2:MediaServiceKeyPoints" minOccurs="0"/>
                <xsd:element ref="ns2:MediaLengthInSeconds" minOccurs="0"/>
                <xsd:element ref="ns2:lcf76f155ced4ddcb4097134ff3c332f" minOccurs="0"/>
                <xsd:element ref="ns3:TaxCatchAll" minOccurs="0"/>
                <xsd:element ref="ns2:_Flow_SignoffStatu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06fa60-b0aa-4fb8-95ef-f1fad24c9bec" elementFormDefault="qualified">
    <xsd:import namespace="http://schemas.microsoft.com/office/2006/documentManagement/types"/>
    <xsd:import namespace="http://schemas.microsoft.com/office/infopath/2007/PartnerControls"/>
    <xsd:element name="MediaServiceAutoKeyPoints" ma:index="8" nillable="true" ma:displayName="MediaServiceAutoKeyPoints" ma:hidden="true" ma:internalName="MediaServiceAutoKeyPoints" ma:readOnly="true">
      <xsd:simpleType>
        <xsd:restriction base="dms:Note"/>
      </xsd:simpleType>
    </xsd:element>
    <xsd:element name="MediaServiceKeyPoints" ma:index="9" nillable="true" ma:displayName="KeyPoints" ma:internalName="MediaServiceKeyPoints" ma:readOnly="true">
      <xsd:simpleType>
        <xsd:restriction base="dms:Note">
          <xsd:maxLength value="255"/>
        </xsd:restriction>
      </xsd:simpleType>
    </xsd:element>
    <xsd:element name="MediaLengthInSeconds" ma:index="10" nillable="true" ma:displayName="MediaLengthInSeconds" ma:hidden="true" ma:internalName="MediaLengthInSeconds" ma:readOnly="true">
      <xsd:simpleType>
        <xsd:restriction base="dms:Unknown"/>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76f79bde-b34b-4e33-a562-f79c102b9a25" ma:termSetId="09814cd3-568e-fe90-9814-8d621ff8fb84" ma:anchorId="fba54fb3-c3e1-fe81-a776-ca4b69148c4d" ma:open="true" ma:isKeyword="false">
      <xsd:complexType>
        <xsd:sequence>
          <xsd:element ref="pc:Terms" minOccurs="0" maxOccurs="1"/>
        </xsd:sequence>
      </xsd:complexType>
    </xsd:element>
    <xsd:element name="_Flow_SignoffStatus" ma:index="14" nillable="true" ma:displayName="Sign-off status" ma:internalName="Sign_x002d_off_x0020_status">
      <xsd:simpleType>
        <xsd:restriction base="dms:Text"/>
      </xsd:simpleType>
    </xsd:element>
    <xsd:element name="MediaServiceObjectDetectorVersions" ma:index="1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3fa11c4-64a5-4d8a-b04e-1d703219bb99"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ea962428-5958-4d2b-91a2-edbaa96e571c}" ma:internalName="TaxCatchAll" ma:showField="CatchAllData" ma:web="93fa11c4-64a5-4d8a-b04e-1d703219bb9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e06fa60-b0aa-4fb8-95ef-f1fad24c9bec">
      <Terms xmlns="http://schemas.microsoft.com/office/infopath/2007/PartnerControls"/>
    </lcf76f155ced4ddcb4097134ff3c332f>
    <TaxCatchAll xmlns="93fa11c4-64a5-4d8a-b04e-1d703219bb99" xsi:nil="true"/>
    <_Flow_SignoffStatus xmlns="de06fa60-b0aa-4fb8-95ef-f1fad24c9bec" xsi:nil="true"/>
  </documentManagement>
</p:properties>
</file>

<file path=customXml/itemProps1.xml><?xml version="1.0" encoding="utf-8"?>
<ds:datastoreItem xmlns:ds="http://schemas.openxmlformats.org/officeDocument/2006/customXml" ds:itemID="{3E021868-3D35-42E2-86E5-832C00EABCAB}">
  <ds:schemaRefs>
    <ds:schemaRef ds:uri="http://schemas.microsoft.com/sharepoint/v3/contenttype/forms"/>
  </ds:schemaRefs>
</ds:datastoreItem>
</file>

<file path=customXml/itemProps2.xml><?xml version="1.0" encoding="utf-8"?>
<ds:datastoreItem xmlns:ds="http://schemas.openxmlformats.org/officeDocument/2006/customXml" ds:itemID="{E43EB74B-06B2-46EF-BB36-1AFE127C61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06fa60-b0aa-4fb8-95ef-f1fad24c9bec"/>
    <ds:schemaRef ds:uri="93fa11c4-64a5-4d8a-b04e-1d703219bb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54A09C1-5D19-430D-B771-62621FCBBD82}">
  <ds:schemaRefs>
    <ds:schemaRef ds:uri="http://schemas.microsoft.com/office/2006/documentManagement/types"/>
    <ds:schemaRef ds:uri="http://schemas.microsoft.com/office/2006/metadata/properties"/>
    <ds:schemaRef ds:uri="http://schemas.microsoft.com/office/infopath/2007/PartnerControls"/>
    <ds:schemaRef ds:uri="http://purl.org/dc/elements/1.1/"/>
    <ds:schemaRef ds:uri="http://www.w3.org/XML/1998/namespace"/>
    <ds:schemaRef ds:uri="http://purl.org/dc/terms/"/>
    <ds:schemaRef ds:uri="93fa11c4-64a5-4d8a-b04e-1d703219bb99"/>
    <ds:schemaRef ds:uri="http://schemas.openxmlformats.org/package/2006/metadata/core-properties"/>
    <ds:schemaRef ds:uri="de06fa60-b0aa-4fb8-95ef-f1fad24c9bec"/>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S-P Global Commodity Insights 2022 16-9 Theme</Template>
  <TotalTime>3931</TotalTime>
  <Words>2997</Words>
  <Application>Microsoft Office PowerPoint</Application>
  <PresentationFormat>Widescreen</PresentationFormat>
  <Paragraphs>152</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Consolas</vt:lpstr>
      <vt:lpstr>Wingdings 3</vt:lpstr>
      <vt:lpstr>S-P Global Commodity Insights 2022 16-9 Theme</vt:lpstr>
      <vt:lpstr>Scrap &amp; Steel Market View</vt:lpstr>
      <vt:lpstr>Disclaimer</vt:lpstr>
      <vt:lpstr>China steel price forecast – S&amp;P Global Commodity Insights </vt:lpstr>
      <vt:lpstr>Chinese semi-finished steel exports weigh on global market</vt:lpstr>
      <vt:lpstr>Turkish Scrap Price Development</vt:lpstr>
      <vt:lpstr>PowerPoint Presentation</vt:lpstr>
      <vt:lpstr>HRC CASP and Northwest European HRC pricing snapshot</vt:lpstr>
      <vt:lpstr>US steel price forecast – S&amp;P Global Commodity Insights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Yu Bando-Mooney</dc:creator>
  <cp:lastModifiedBy>Viral Shah</cp:lastModifiedBy>
  <cp:revision>18</cp:revision>
  <dcterms:created xsi:type="dcterms:W3CDTF">2022-06-09T14:27:53Z</dcterms:created>
  <dcterms:modified xsi:type="dcterms:W3CDTF">2024-09-27T10:29:21Z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0x010100745D1F1578584A45AB2C5C66688572D0</vt:lpwstr>
  </property>
  <property fmtid="{D5CDD505-2E9C-101B-9397-08002B2CF9AE}" pid="3" name="MediaServiceImageTags">
    <vt:lpwstr/>
  </property>
  <property fmtid="{D5CDD505-2E9C-101B-9397-08002B2CF9AE}" pid="4" name="MSIP_Label_1e4321fe-1db3-4305-a2cc-aad91140672d_Enabled">
    <vt:lpwstr>true</vt:lpwstr>
  </property>
  <property fmtid="{D5CDD505-2E9C-101B-9397-08002B2CF9AE}" pid="5" name="MSIP_Label_1e4321fe-1db3-4305-a2cc-aad91140672d_SetDate">
    <vt:lpwstr>2024-09-27T10:29:18Z</vt:lpwstr>
  </property>
  <property fmtid="{D5CDD505-2E9C-101B-9397-08002B2CF9AE}" pid="6" name="MSIP_Label_1e4321fe-1db3-4305-a2cc-aad91140672d_Method">
    <vt:lpwstr>Privileged</vt:lpwstr>
  </property>
  <property fmtid="{D5CDD505-2E9C-101B-9397-08002B2CF9AE}" pid="7" name="MSIP_Label_1e4321fe-1db3-4305-a2cc-aad91140672d_Name">
    <vt:lpwstr>External</vt:lpwstr>
  </property>
  <property fmtid="{D5CDD505-2E9C-101B-9397-08002B2CF9AE}" pid="8" name="MSIP_Label_1e4321fe-1db3-4305-a2cc-aad91140672d_SiteId">
    <vt:lpwstr>8f3e36ea-8039-4b40-81a7-7dc0599e8645</vt:lpwstr>
  </property>
  <property fmtid="{D5CDD505-2E9C-101B-9397-08002B2CF9AE}" pid="9" name="MSIP_Label_1e4321fe-1db3-4305-a2cc-aad91140672d_ActionId">
    <vt:lpwstr>8d29d0bd-c96f-48ac-8c21-7a80ef4a1171</vt:lpwstr>
  </property>
  <property fmtid="{D5CDD505-2E9C-101B-9397-08002B2CF9AE}" pid="10" name="MSIP_Label_1e4321fe-1db3-4305-a2cc-aad91140672d_ContentBits">
    <vt:lpwstr>0</vt:lpwstr>
  </property>
</Properties>
</file>