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sldIdLst>
    <p:sldId id="258" r:id="rId5"/>
    <p:sldId id="281" r:id="rId6"/>
    <p:sldId id="270" r:id="rId7"/>
    <p:sldId id="271" r:id="rId8"/>
    <p:sldId id="280" r:id="rId9"/>
    <p:sldId id="262" r:id="rId10"/>
    <p:sldId id="257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8145EF-3157-4674-A26C-FC272A944795}" v="873" dt="2024-09-24T13:05:09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204" autoAdjust="0"/>
  </p:normalViewPr>
  <p:slideViewPr>
    <p:cSldViewPr snapToGrid="0" showGuides="1">
      <p:cViewPr varScale="1">
        <p:scale>
          <a:sx n="103" d="100"/>
          <a:sy n="103" d="100"/>
        </p:scale>
        <p:origin x="912" y="108"/>
      </p:cViewPr>
      <p:guideLst>
        <p:guide orient="horz" pos="2115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 Langston" userId="358c4246-f2dd-47eb-96bf-cada145b62e8" providerId="ADAL" clId="{318145EF-3157-4674-A26C-FC272A944795}"/>
    <pc:docChg chg="undo custSel addSld delSld modSld sldOrd modNotesMaster">
      <pc:chgData name="Tom Langston" userId="358c4246-f2dd-47eb-96bf-cada145b62e8" providerId="ADAL" clId="{318145EF-3157-4674-A26C-FC272A944795}" dt="2024-09-24T13:05:09.315" v="1444" actId="20577"/>
      <pc:docMkLst>
        <pc:docMk/>
      </pc:docMkLst>
      <pc:sldChg chg="modSp mod">
        <pc:chgData name="Tom Langston" userId="358c4246-f2dd-47eb-96bf-cada145b62e8" providerId="ADAL" clId="{318145EF-3157-4674-A26C-FC272A944795}" dt="2024-09-22T13:25:29.967" v="1144" actId="20577"/>
        <pc:sldMkLst>
          <pc:docMk/>
          <pc:sldMk cId="427617880" sldId="258"/>
        </pc:sldMkLst>
        <pc:spChg chg="mod">
          <ac:chgData name="Tom Langston" userId="358c4246-f2dd-47eb-96bf-cada145b62e8" providerId="ADAL" clId="{318145EF-3157-4674-A26C-FC272A944795}" dt="2024-09-22T13:25:29.967" v="1144" actId="20577"/>
          <ac:spMkLst>
            <pc:docMk/>
            <pc:sldMk cId="427617880" sldId="258"/>
            <ac:spMk id="5" creationId="{9DE438A1-1331-8CE0-E81B-3BCC2E5C7395}"/>
          </ac:spMkLst>
        </pc:spChg>
        <pc:spChg chg="mod">
          <ac:chgData name="Tom Langston" userId="358c4246-f2dd-47eb-96bf-cada145b62e8" providerId="ADAL" clId="{318145EF-3157-4674-A26C-FC272A944795}" dt="2024-09-22T13:25:18.572" v="1143" actId="20577"/>
          <ac:spMkLst>
            <pc:docMk/>
            <pc:sldMk cId="427617880" sldId="258"/>
            <ac:spMk id="6" creationId="{7272C4D2-8D1E-0571-37A5-4AAEDAA0F50B}"/>
          </ac:spMkLst>
        </pc:spChg>
      </pc:sldChg>
      <pc:sldChg chg="addSp delSp modSp mod ord modClrScheme chgLayout">
        <pc:chgData name="Tom Langston" userId="358c4246-f2dd-47eb-96bf-cada145b62e8" providerId="ADAL" clId="{318145EF-3157-4674-A26C-FC272A944795}" dt="2024-09-24T12:46:02.719" v="1355"/>
        <pc:sldMkLst>
          <pc:docMk/>
          <pc:sldMk cId="1974768635" sldId="262"/>
        </pc:sldMkLst>
        <pc:spChg chg="mod">
          <ac:chgData name="Tom Langston" userId="358c4246-f2dd-47eb-96bf-cada145b62e8" providerId="ADAL" clId="{318145EF-3157-4674-A26C-FC272A944795}" dt="2024-09-19T15:13:24.058" v="871" actId="20577"/>
          <ac:spMkLst>
            <pc:docMk/>
            <pc:sldMk cId="1974768635" sldId="262"/>
            <ac:spMk id="3" creationId="{EAA5C7D5-220E-BF76-FB28-1A6C010F9E6A}"/>
          </ac:spMkLst>
        </pc:spChg>
        <pc:spChg chg="add del mod">
          <ac:chgData name="Tom Langston" userId="358c4246-f2dd-47eb-96bf-cada145b62e8" providerId="ADAL" clId="{318145EF-3157-4674-A26C-FC272A944795}" dt="2024-09-19T14:14:15.245" v="391"/>
          <ac:spMkLst>
            <pc:docMk/>
            <pc:sldMk cId="1974768635" sldId="262"/>
            <ac:spMk id="4" creationId="{431519B8-6B67-6A40-B7AF-5207E9B4A4F6}"/>
          </ac:spMkLst>
        </pc:spChg>
        <pc:spChg chg="mod">
          <ac:chgData name="Tom Langston" userId="358c4246-f2dd-47eb-96bf-cada145b62e8" providerId="ADAL" clId="{318145EF-3157-4674-A26C-FC272A944795}" dt="2024-09-19T14:14:42.181" v="393" actId="26606"/>
          <ac:spMkLst>
            <pc:docMk/>
            <pc:sldMk cId="1974768635" sldId="262"/>
            <ac:spMk id="6" creationId="{4D11B427-9607-0B16-C7F0-AF8A3E5848D6}"/>
          </ac:spMkLst>
        </pc:spChg>
        <pc:spChg chg="add del mod">
          <ac:chgData name="Tom Langston" userId="358c4246-f2dd-47eb-96bf-cada145b62e8" providerId="ADAL" clId="{318145EF-3157-4674-A26C-FC272A944795}" dt="2024-09-19T14:22:26.690" v="564" actId="478"/>
          <ac:spMkLst>
            <pc:docMk/>
            <pc:sldMk cId="1974768635" sldId="262"/>
            <ac:spMk id="8" creationId="{D9BA08F5-9E1B-7337-7205-6F9272530891}"/>
          </ac:spMkLst>
        </pc:spChg>
        <pc:spChg chg="add del mod">
          <ac:chgData name="Tom Langston" userId="358c4246-f2dd-47eb-96bf-cada145b62e8" providerId="ADAL" clId="{318145EF-3157-4674-A26C-FC272A944795}" dt="2024-09-19T14:14:42.181" v="393" actId="26606"/>
          <ac:spMkLst>
            <pc:docMk/>
            <pc:sldMk cId="1974768635" sldId="262"/>
            <ac:spMk id="11" creationId="{F88C74CB-ED80-41C3-E05E-F2E3EF516F7E}"/>
          </ac:spMkLst>
        </pc:spChg>
        <pc:spChg chg="add del mod">
          <ac:chgData name="Tom Langston" userId="358c4246-f2dd-47eb-96bf-cada145b62e8" providerId="ADAL" clId="{318145EF-3157-4674-A26C-FC272A944795}" dt="2024-09-19T14:14:42.181" v="393" actId="26606"/>
          <ac:spMkLst>
            <pc:docMk/>
            <pc:sldMk cId="1974768635" sldId="262"/>
            <ac:spMk id="13" creationId="{F0F73626-6122-09FA-B64A-FEACE4B620AA}"/>
          </ac:spMkLst>
        </pc:spChg>
        <pc:spChg chg="add del mod">
          <ac:chgData name="Tom Langston" userId="358c4246-f2dd-47eb-96bf-cada145b62e8" providerId="ADAL" clId="{318145EF-3157-4674-A26C-FC272A944795}" dt="2024-09-19T14:14:42.181" v="393" actId="26606"/>
          <ac:spMkLst>
            <pc:docMk/>
            <pc:sldMk cId="1974768635" sldId="262"/>
            <ac:spMk id="15" creationId="{6F734A50-A498-39C3-32C5-3EE0D27A3BAC}"/>
          </ac:spMkLst>
        </pc:spChg>
        <pc:spChg chg="add del mod">
          <ac:chgData name="Tom Langston" userId="358c4246-f2dd-47eb-96bf-cada145b62e8" providerId="ADAL" clId="{318145EF-3157-4674-A26C-FC272A944795}" dt="2024-09-19T14:14:42.181" v="393" actId="26606"/>
          <ac:spMkLst>
            <pc:docMk/>
            <pc:sldMk cId="1974768635" sldId="262"/>
            <ac:spMk id="17" creationId="{AF9C6A02-E703-B260-694A-1C06203071E1}"/>
          </ac:spMkLst>
        </pc:spChg>
        <pc:graphicFrameChg chg="add mod">
          <ac:chgData name="Tom Langston" userId="358c4246-f2dd-47eb-96bf-cada145b62e8" providerId="ADAL" clId="{318145EF-3157-4674-A26C-FC272A944795}" dt="2024-09-24T12:46:02.719" v="1355"/>
          <ac:graphicFrameMkLst>
            <pc:docMk/>
            <pc:sldMk cId="1974768635" sldId="262"/>
            <ac:graphicFrameMk id="2" creationId="{DE9EC793-113A-D20D-BFF2-9ADE91C1783F}"/>
          </ac:graphicFrameMkLst>
        </pc:graphicFrameChg>
        <pc:graphicFrameChg chg="add del mod">
          <ac:chgData name="Tom Langston" userId="358c4246-f2dd-47eb-96bf-cada145b62e8" providerId="ADAL" clId="{318145EF-3157-4674-A26C-FC272A944795}" dt="2024-09-19T14:22:23.072" v="563" actId="478"/>
          <ac:graphicFrameMkLst>
            <pc:docMk/>
            <pc:sldMk cId="1974768635" sldId="262"/>
            <ac:graphicFrameMk id="5" creationId="{1FD3AA85-78B4-068D-FDFB-3FBD794F4DFC}"/>
          </ac:graphicFrameMkLst>
        </pc:graphicFrameChg>
        <pc:graphicFrameChg chg="add del mod">
          <ac:chgData name="Tom Langston" userId="358c4246-f2dd-47eb-96bf-cada145b62e8" providerId="ADAL" clId="{318145EF-3157-4674-A26C-FC272A944795}" dt="2024-09-19T14:23:02.812" v="567" actId="478"/>
          <ac:graphicFrameMkLst>
            <pc:docMk/>
            <pc:sldMk cId="1974768635" sldId="262"/>
            <ac:graphicFrameMk id="9" creationId="{3943475E-C2EC-4008-CA54-292ED89F2328}"/>
          </ac:graphicFrameMkLst>
        </pc:graphicFrameChg>
        <pc:graphicFrameChg chg="del">
          <ac:chgData name="Tom Langston" userId="358c4246-f2dd-47eb-96bf-cada145b62e8" providerId="ADAL" clId="{318145EF-3157-4674-A26C-FC272A944795}" dt="2024-09-19T14:14:13.105" v="390" actId="478"/>
          <ac:graphicFrameMkLst>
            <pc:docMk/>
            <pc:sldMk cId="1974768635" sldId="262"/>
            <ac:graphicFrameMk id="10" creationId="{5ECE3E73-B743-41EA-8546-60583B353E53}"/>
          </ac:graphicFrameMkLst>
        </pc:graphicFrameChg>
        <pc:graphicFrameChg chg="add del mod">
          <ac:chgData name="Tom Langston" userId="358c4246-f2dd-47eb-96bf-cada145b62e8" providerId="ADAL" clId="{318145EF-3157-4674-A26C-FC272A944795}" dt="2024-09-24T12:40:48.805" v="1325" actId="478"/>
          <ac:graphicFrameMkLst>
            <pc:docMk/>
            <pc:sldMk cId="1974768635" sldId="262"/>
            <ac:graphicFrameMk id="12" creationId="{44EAD6C0-56D6-76D8-5AB4-C12FC60A7583}"/>
          </ac:graphicFrameMkLst>
        </pc:graphicFrameChg>
      </pc:sldChg>
      <pc:sldChg chg="addSp delSp modSp del mod ord">
        <pc:chgData name="Tom Langston" userId="358c4246-f2dd-47eb-96bf-cada145b62e8" providerId="ADAL" clId="{318145EF-3157-4674-A26C-FC272A944795}" dt="2024-09-24T12:51:40.549" v="1361" actId="47"/>
        <pc:sldMkLst>
          <pc:docMk/>
          <pc:sldMk cId="2617082135" sldId="267"/>
        </pc:sldMkLst>
        <pc:spChg chg="mod">
          <ac:chgData name="Tom Langston" userId="358c4246-f2dd-47eb-96bf-cada145b62e8" providerId="ADAL" clId="{318145EF-3157-4674-A26C-FC272A944795}" dt="2024-09-23T13:29:35.647" v="1155" actId="20577"/>
          <ac:spMkLst>
            <pc:docMk/>
            <pc:sldMk cId="2617082135" sldId="267"/>
            <ac:spMk id="2" creationId="{CCDD2ABB-44BE-810B-042D-0CABA707C478}"/>
          </ac:spMkLst>
        </pc:spChg>
        <pc:spChg chg="add del mod">
          <ac:chgData name="Tom Langston" userId="358c4246-f2dd-47eb-96bf-cada145b62e8" providerId="ADAL" clId="{318145EF-3157-4674-A26C-FC272A944795}" dt="2024-09-24T09:58:27.957" v="1160"/>
          <ac:spMkLst>
            <pc:docMk/>
            <pc:sldMk cId="2617082135" sldId="267"/>
            <ac:spMk id="6" creationId="{CEAACE53-1257-CF46-B208-03F4AA2504AE}"/>
          </ac:spMkLst>
        </pc:spChg>
        <pc:spChg chg="del">
          <ac:chgData name="Tom Langston" userId="358c4246-f2dd-47eb-96bf-cada145b62e8" providerId="ADAL" clId="{318145EF-3157-4674-A26C-FC272A944795}" dt="2024-09-19T15:28:40.947" v="874"/>
          <ac:spMkLst>
            <pc:docMk/>
            <pc:sldMk cId="2617082135" sldId="267"/>
            <ac:spMk id="9" creationId="{47F78120-FD04-5B99-62E9-8D84534E8ADA}"/>
          </ac:spMkLst>
        </pc:spChg>
        <pc:graphicFrameChg chg="add mod">
          <ac:chgData name="Tom Langston" userId="358c4246-f2dd-47eb-96bf-cada145b62e8" providerId="ADAL" clId="{318145EF-3157-4674-A26C-FC272A944795}" dt="2024-09-19T15:31:00.065" v="880"/>
          <ac:graphicFrameMkLst>
            <pc:docMk/>
            <pc:sldMk cId="2617082135" sldId="267"/>
            <ac:graphicFrameMk id="3" creationId="{73092AAE-7944-4845-B496-E6CB60281FFD}"/>
          </ac:graphicFrameMkLst>
        </pc:graphicFrameChg>
        <pc:graphicFrameChg chg="del">
          <ac:chgData name="Tom Langston" userId="358c4246-f2dd-47eb-96bf-cada145b62e8" providerId="ADAL" clId="{318145EF-3157-4674-A26C-FC272A944795}" dt="2024-09-24T09:58:23.854" v="1158" actId="478"/>
          <ac:graphicFrameMkLst>
            <pc:docMk/>
            <pc:sldMk cId="2617082135" sldId="267"/>
            <ac:graphicFrameMk id="7" creationId="{4806ECB9-68DF-6D55-9124-259D8CFB1D5F}"/>
          </ac:graphicFrameMkLst>
        </pc:graphicFrameChg>
        <pc:graphicFrameChg chg="add mod">
          <ac:chgData name="Tom Langston" userId="358c4246-f2dd-47eb-96bf-cada145b62e8" providerId="ADAL" clId="{318145EF-3157-4674-A26C-FC272A944795}" dt="2024-09-24T09:58:46.557" v="1162" actId="108"/>
          <ac:graphicFrameMkLst>
            <pc:docMk/>
            <pc:sldMk cId="2617082135" sldId="267"/>
            <ac:graphicFrameMk id="8" creationId="{5ECE3E73-B743-41EA-8546-60583B353E53}"/>
          </ac:graphicFrameMkLst>
        </pc:graphicFrameChg>
      </pc:sldChg>
      <pc:sldChg chg="del">
        <pc:chgData name="Tom Langston" userId="358c4246-f2dd-47eb-96bf-cada145b62e8" providerId="ADAL" clId="{318145EF-3157-4674-A26C-FC272A944795}" dt="2024-09-24T12:51:40.549" v="1361" actId="47"/>
        <pc:sldMkLst>
          <pc:docMk/>
          <pc:sldMk cId="3907605" sldId="268"/>
        </pc:sldMkLst>
      </pc:sldChg>
      <pc:sldChg chg="del">
        <pc:chgData name="Tom Langston" userId="358c4246-f2dd-47eb-96bf-cada145b62e8" providerId="ADAL" clId="{318145EF-3157-4674-A26C-FC272A944795}" dt="2024-09-24T12:51:40.549" v="1361" actId="47"/>
        <pc:sldMkLst>
          <pc:docMk/>
          <pc:sldMk cId="4184345093" sldId="269"/>
        </pc:sldMkLst>
      </pc:sldChg>
      <pc:sldChg chg="addSp modSp mod">
        <pc:chgData name="Tom Langston" userId="358c4246-f2dd-47eb-96bf-cada145b62e8" providerId="ADAL" clId="{318145EF-3157-4674-A26C-FC272A944795}" dt="2024-09-24T13:05:09.315" v="1444" actId="20577"/>
        <pc:sldMkLst>
          <pc:docMk/>
          <pc:sldMk cId="1937745212" sldId="270"/>
        </pc:sldMkLst>
        <pc:spChg chg="mod">
          <ac:chgData name="Tom Langston" userId="358c4246-f2dd-47eb-96bf-cada145b62e8" providerId="ADAL" clId="{318145EF-3157-4674-A26C-FC272A944795}" dt="2024-09-19T14:11:55.256" v="375" actId="255"/>
          <ac:spMkLst>
            <pc:docMk/>
            <pc:sldMk cId="1937745212" sldId="270"/>
            <ac:spMk id="2" creationId="{CCDD2ABB-44BE-810B-042D-0CABA707C478}"/>
          </ac:spMkLst>
        </pc:spChg>
        <pc:spChg chg="add mod">
          <ac:chgData name="Tom Langston" userId="358c4246-f2dd-47eb-96bf-cada145b62e8" providerId="ADAL" clId="{318145EF-3157-4674-A26C-FC272A944795}" dt="2024-09-24T10:21:49.939" v="1197" actId="1036"/>
          <ac:spMkLst>
            <pc:docMk/>
            <pc:sldMk cId="1937745212" sldId="270"/>
            <ac:spMk id="3" creationId="{695399A8-93CF-8036-CCC3-8FD17889A671}"/>
          </ac:spMkLst>
        </pc:spChg>
        <pc:spChg chg="mod">
          <ac:chgData name="Tom Langston" userId="358c4246-f2dd-47eb-96bf-cada145b62e8" providerId="ADAL" clId="{318145EF-3157-4674-A26C-FC272A944795}" dt="2024-09-19T14:19:32.930" v="542" actId="113"/>
          <ac:spMkLst>
            <pc:docMk/>
            <pc:sldMk cId="1937745212" sldId="270"/>
            <ac:spMk id="6" creationId="{A66AD3F9-1D73-C46B-EFD6-6B8E90A145AB}"/>
          </ac:spMkLst>
        </pc:spChg>
        <pc:graphicFrameChg chg="mod">
          <ac:chgData name="Tom Langston" userId="358c4246-f2dd-47eb-96bf-cada145b62e8" providerId="ADAL" clId="{318145EF-3157-4674-A26C-FC272A944795}" dt="2024-09-24T13:05:09.315" v="1444" actId="20577"/>
          <ac:graphicFrameMkLst>
            <pc:docMk/>
            <pc:sldMk cId="1937745212" sldId="270"/>
            <ac:graphicFrameMk id="13" creationId="{ECD9C911-9A4A-0D9C-4FAC-AA74C14C8650}"/>
          </ac:graphicFrameMkLst>
        </pc:graphicFrameChg>
        <pc:graphicFrameChg chg="mod">
          <ac:chgData name="Tom Langston" userId="358c4246-f2dd-47eb-96bf-cada145b62e8" providerId="ADAL" clId="{318145EF-3157-4674-A26C-FC272A944795}" dt="2024-09-24T10:22:23.780" v="1199"/>
          <ac:graphicFrameMkLst>
            <pc:docMk/>
            <pc:sldMk cId="1937745212" sldId="270"/>
            <ac:graphicFrameMk id="17" creationId="{9FDDC8FD-F637-95ED-B327-F118EA88F53C}"/>
          </ac:graphicFrameMkLst>
        </pc:graphicFrameChg>
      </pc:sldChg>
      <pc:sldChg chg="addSp delSp modSp mod ord">
        <pc:chgData name="Tom Langston" userId="358c4246-f2dd-47eb-96bf-cada145b62e8" providerId="ADAL" clId="{318145EF-3157-4674-A26C-FC272A944795}" dt="2024-09-24T12:55:04.170" v="1440" actId="20577"/>
        <pc:sldMkLst>
          <pc:docMk/>
          <pc:sldMk cId="2072441477" sldId="271"/>
        </pc:sldMkLst>
        <pc:spChg chg="del">
          <ac:chgData name="Tom Langston" userId="358c4246-f2dd-47eb-96bf-cada145b62e8" providerId="ADAL" clId="{318145EF-3157-4674-A26C-FC272A944795}" dt="2024-09-19T13:58:40.665" v="112" actId="478"/>
          <ac:spMkLst>
            <pc:docMk/>
            <pc:sldMk cId="2072441477" sldId="271"/>
            <ac:spMk id="2" creationId="{CCDD2ABB-44BE-810B-042D-0CABA707C478}"/>
          </ac:spMkLst>
        </pc:spChg>
        <pc:spChg chg="add del mod">
          <ac:chgData name="Tom Langston" userId="358c4246-f2dd-47eb-96bf-cada145b62e8" providerId="ADAL" clId="{318145EF-3157-4674-A26C-FC272A944795}" dt="2024-09-24T11:22:54.593" v="1228"/>
          <ac:spMkLst>
            <pc:docMk/>
            <pc:sldMk cId="2072441477" sldId="271"/>
            <ac:spMk id="3" creationId="{C91F7356-BDC1-4ABD-491C-9AE7F01DA70C}"/>
          </ac:spMkLst>
        </pc:spChg>
        <pc:spChg chg="add del mod">
          <ac:chgData name="Tom Langston" userId="358c4246-f2dd-47eb-96bf-cada145b62e8" providerId="ADAL" clId="{318145EF-3157-4674-A26C-FC272A944795}" dt="2024-09-19T13:17:24.101" v="90"/>
          <ac:spMkLst>
            <pc:docMk/>
            <pc:sldMk cId="2072441477" sldId="271"/>
            <ac:spMk id="4" creationId="{057437DD-81E8-A0C6-0A6B-9BD2333E3E07}"/>
          </ac:spMkLst>
        </pc:spChg>
        <pc:spChg chg="mod">
          <ac:chgData name="Tom Langston" userId="358c4246-f2dd-47eb-96bf-cada145b62e8" providerId="ADAL" clId="{318145EF-3157-4674-A26C-FC272A944795}" dt="2024-09-19T14:20:05.304" v="545" actId="2711"/>
          <ac:spMkLst>
            <pc:docMk/>
            <pc:sldMk cId="2072441477" sldId="271"/>
            <ac:spMk id="6" creationId="{A66AD3F9-1D73-C46B-EFD6-6B8E90A145AB}"/>
          </ac:spMkLst>
        </pc:spChg>
        <pc:spChg chg="add del mod">
          <ac:chgData name="Tom Langston" userId="358c4246-f2dd-47eb-96bf-cada145b62e8" providerId="ADAL" clId="{318145EF-3157-4674-A26C-FC272A944795}" dt="2024-09-19T13:55:44.606" v="102"/>
          <ac:spMkLst>
            <pc:docMk/>
            <pc:sldMk cId="2072441477" sldId="271"/>
            <ac:spMk id="9" creationId="{3AA25101-616A-AF16-1002-A52D06CA8209}"/>
          </ac:spMkLst>
        </pc:spChg>
        <pc:spChg chg="add del mod">
          <ac:chgData name="Tom Langston" userId="358c4246-f2dd-47eb-96bf-cada145b62e8" providerId="ADAL" clId="{318145EF-3157-4674-A26C-FC272A944795}" dt="2024-09-24T11:41:49.429" v="1245"/>
          <ac:spMkLst>
            <pc:docMk/>
            <pc:sldMk cId="2072441477" sldId="271"/>
            <ac:spMk id="9" creationId="{6FF12A75-3137-3937-62DF-28B6B373242C}"/>
          </ac:spMkLst>
        </pc:spChg>
        <pc:spChg chg="add del mod">
          <ac:chgData name="Tom Langston" userId="358c4246-f2dd-47eb-96bf-cada145b62e8" providerId="ADAL" clId="{318145EF-3157-4674-A26C-FC272A944795}" dt="2024-09-19T13:58:43.870" v="113" actId="478"/>
          <ac:spMkLst>
            <pc:docMk/>
            <pc:sldMk cId="2072441477" sldId="271"/>
            <ac:spMk id="13" creationId="{424B4C44-F877-A350-193F-B61708DC237F}"/>
          </ac:spMkLst>
        </pc:spChg>
        <pc:spChg chg="add del mod">
          <ac:chgData name="Tom Langston" userId="358c4246-f2dd-47eb-96bf-cada145b62e8" providerId="ADAL" clId="{318145EF-3157-4674-A26C-FC272A944795}" dt="2024-09-19T15:07:13.025" v="847" actId="478"/>
          <ac:spMkLst>
            <pc:docMk/>
            <pc:sldMk cId="2072441477" sldId="271"/>
            <ac:spMk id="15" creationId="{1DF007DD-618B-4C61-6459-B413A1639832}"/>
          </ac:spMkLst>
        </pc:spChg>
        <pc:graphicFrameChg chg="add mod">
          <ac:chgData name="Tom Langston" userId="358c4246-f2dd-47eb-96bf-cada145b62e8" providerId="ADAL" clId="{318145EF-3157-4674-A26C-FC272A944795}" dt="2024-09-24T11:54:35.219" v="1314" actId="113"/>
          <ac:graphicFrameMkLst>
            <pc:docMk/>
            <pc:sldMk cId="2072441477" sldId="271"/>
            <ac:graphicFrameMk id="4" creationId="{B71F036A-4E1B-7D39-167C-FA6891C5443B}"/>
          </ac:graphicFrameMkLst>
        </pc:graphicFrameChg>
        <pc:graphicFrameChg chg="add del mod">
          <ac:chgData name="Tom Langston" userId="358c4246-f2dd-47eb-96bf-cada145b62e8" providerId="ADAL" clId="{318145EF-3157-4674-A26C-FC272A944795}" dt="2024-09-24T11:41:40.958" v="1243" actId="478"/>
          <ac:graphicFrameMkLst>
            <pc:docMk/>
            <pc:sldMk cId="2072441477" sldId="271"/>
            <ac:graphicFrameMk id="7" creationId="{1E4444DD-5A83-D1F5-31C6-EC9DBB402AE7}"/>
          </ac:graphicFrameMkLst>
        </pc:graphicFrameChg>
        <pc:graphicFrameChg chg="add del mod">
          <ac:chgData name="Tom Langston" userId="358c4246-f2dd-47eb-96bf-cada145b62e8" providerId="ADAL" clId="{318145EF-3157-4674-A26C-FC272A944795}" dt="2024-09-24T11:22:49.433" v="1226" actId="478"/>
          <ac:graphicFrameMkLst>
            <pc:docMk/>
            <pc:sldMk cId="2072441477" sldId="271"/>
            <ac:graphicFrameMk id="10" creationId="{3ADF3E75-9C88-88B9-72F9-57B76536520D}"/>
          </ac:graphicFrameMkLst>
        </pc:graphicFrameChg>
        <pc:graphicFrameChg chg="add mod">
          <ac:chgData name="Tom Langston" userId="358c4246-f2dd-47eb-96bf-cada145b62e8" providerId="ADAL" clId="{318145EF-3157-4674-A26C-FC272A944795}" dt="2024-09-24T12:55:04.170" v="1440" actId="20577"/>
          <ac:graphicFrameMkLst>
            <pc:docMk/>
            <pc:sldMk cId="2072441477" sldId="271"/>
            <ac:graphicFrameMk id="11" creationId="{1E4444DD-5A83-D1F5-31C6-EC9DBB402AE7}"/>
          </ac:graphicFrameMkLst>
        </pc:graphicFrameChg>
        <pc:graphicFrameChg chg="del">
          <ac:chgData name="Tom Langston" userId="358c4246-f2dd-47eb-96bf-cada145b62e8" providerId="ADAL" clId="{318145EF-3157-4674-A26C-FC272A944795}" dt="2024-09-19T13:17:19.775" v="88" actId="478"/>
          <ac:graphicFrameMkLst>
            <pc:docMk/>
            <pc:sldMk cId="2072441477" sldId="271"/>
            <ac:graphicFrameMk id="11" creationId="{87906DD4-432B-F4C0-4C64-A0E03BFF2261}"/>
          </ac:graphicFrameMkLst>
        </pc:graphicFrameChg>
        <pc:graphicFrameChg chg="add mod">
          <ac:chgData name="Tom Langston" userId="358c4246-f2dd-47eb-96bf-cada145b62e8" providerId="ADAL" clId="{318145EF-3157-4674-A26C-FC272A944795}" dt="2024-09-19T15:07:11.890" v="845"/>
          <ac:graphicFrameMkLst>
            <pc:docMk/>
            <pc:sldMk cId="2072441477" sldId="271"/>
            <ac:graphicFrameMk id="16" creationId="{1E4444DD-5A83-D1F5-31C6-EC9DBB402AE7}"/>
          </ac:graphicFrameMkLst>
        </pc:graphicFrameChg>
        <pc:picChg chg="del">
          <ac:chgData name="Tom Langston" userId="358c4246-f2dd-47eb-96bf-cada145b62e8" providerId="ADAL" clId="{318145EF-3157-4674-A26C-FC272A944795}" dt="2024-09-19T13:19:07.519" v="96" actId="478"/>
          <ac:picMkLst>
            <pc:docMk/>
            <pc:sldMk cId="2072441477" sldId="271"/>
            <ac:picMk id="19" creationId="{2C5D86C4-577A-2E66-CFB2-C1CFBAFD72D8}"/>
          </ac:picMkLst>
        </pc:picChg>
      </pc:sldChg>
      <pc:sldChg chg="del">
        <pc:chgData name="Tom Langston" userId="358c4246-f2dd-47eb-96bf-cada145b62e8" providerId="ADAL" clId="{318145EF-3157-4674-A26C-FC272A944795}" dt="2024-09-24T12:51:40.549" v="1361" actId="47"/>
        <pc:sldMkLst>
          <pc:docMk/>
          <pc:sldMk cId="1330702224" sldId="272"/>
        </pc:sldMkLst>
      </pc:sldChg>
      <pc:sldChg chg="del">
        <pc:chgData name="Tom Langston" userId="358c4246-f2dd-47eb-96bf-cada145b62e8" providerId="ADAL" clId="{318145EF-3157-4674-A26C-FC272A944795}" dt="2024-09-24T12:51:40.549" v="1361" actId="47"/>
        <pc:sldMkLst>
          <pc:docMk/>
          <pc:sldMk cId="1410833209" sldId="273"/>
        </pc:sldMkLst>
      </pc:sldChg>
      <pc:sldChg chg="addSp delSp modSp add del mod ord">
        <pc:chgData name="Tom Langston" userId="358c4246-f2dd-47eb-96bf-cada145b62e8" providerId="ADAL" clId="{318145EF-3157-4674-A26C-FC272A944795}" dt="2024-09-24T12:51:40.549" v="1361" actId="47"/>
        <pc:sldMkLst>
          <pc:docMk/>
          <pc:sldMk cId="2248942278" sldId="274"/>
        </pc:sldMkLst>
        <pc:spChg chg="mod">
          <ac:chgData name="Tom Langston" userId="358c4246-f2dd-47eb-96bf-cada145b62e8" providerId="ADAL" clId="{318145EF-3157-4674-A26C-FC272A944795}" dt="2024-09-19T14:12:11.950" v="380" actId="113"/>
          <ac:spMkLst>
            <pc:docMk/>
            <pc:sldMk cId="2248942278" sldId="274"/>
            <ac:spMk id="2" creationId="{CCDD2ABB-44BE-810B-042D-0CABA707C478}"/>
          </ac:spMkLst>
        </pc:spChg>
        <pc:spChg chg="add del mod">
          <ac:chgData name="Tom Langston" userId="358c4246-f2dd-47eb-96bf-cada145b62e8" providerId="ADAL" clId="{318145EF-3157-4674-A26C-FC272A944795}" dt="2024-09-19T14:26:19.601" v="595" actId="478"/>
          <ac:spMkLst>
            <pc:docMk/>
            <pc:sldMk cId="2248942278" sldId="274"/>
            <ac:spMk id="4" creationId="{D7A1D97C-0311-01B0-05E6-FEEB5325C092}"/>
          </ac:spMkLst>
        </pc:spChg>
        <pc:spChg chg="mod">
          <ac:chgData name="Tom Langston" userId="358c4246-f2dd-47eb-96bf-cada145b62e8" providerId="ADAL" clId="{318145EF-3157-4674-A26C-FC272A944795}" dt="2024-09-19T16:17:37.978" v="1070" actId="20577"/>
          <ac:spMkLst>
            <pc:docMk/>
            <pc:sldMk cId="2248942278" sldId="274"/>
            <ac:spMk id="6" creationId="{A66AD3F9-1D73-C46B-EFD6-6B8E90A145AB}"/>
          </ac:spMkLst>
        </pc:spChg>
        <pc:graphicFrameChg chg="add mod">
          <ac:chgData name="Tom Langston" userId="358c4246-f2dd-47eb-96bf-cada145b62e8" providerId="ADAL" clId="{318145EF-3157-4674-A26C-FC272A944795}" dt="2024-09-19T16:10:14.764" v="1016" actId="1076"/>
          <ac:graphicFrameMkLst>
            <pc:docMk/>
            <pc:sldMk cId="2248942278" sldId="274"/>
            <ac:graphicFrameMk id="9" creationId="{5701BFB2-69BF-D419-311B-FF9F44FAEAAA}"/>
          </ac:graphicFrameMkLst>
        </pc:graphicFrameChg>
        <pc:graphicFrameChg chg="add del mod modGraphic">
          <ac:chgData name="Tom Langston" userId="358c4246-f2dd-47eb-96bf-cada145b62e8" providerId="ADAL" clId="{318145EF-3157-4674-A26C-FC272A944795}" dt="2024-09-19T15:56:13.068" v="981" actId="478"/>
          <ac:graphicFrameMkLst>
            <pc:docMk/>
            <pc:sldMk cId="2248942278" sldId="274"/>
            <ac:graphicFrameMk id="10" creationId="{FF047F82-6EA7-2F60-15EC-D26558447C1A}"/>
          </ac:graphicFrameMkLst>
        </pc:graphicFrameChg>
        <pc:graphicFrameChg chg="mod">
          <ac:chgData name="Tom Langston" userId="358c4246-f2dd-47eb-96bf-cada145b62e8" providerId="ADAL" clId="{318145EF-3157-4674-A26C-FC272A944795}" dt="2024-09-19T16:10:43.996" v="1018" actId="14100"/>
          <ac:graphicFrameMkLst>
            <pc:docMk/>
            <pc:sldMk cId="2248942278" sldId="274"/>
            <ac:graphicFrameMk id="11" creationId="{87906DD4-432B-F4C0-4C64-A0E03BFF2261}"/>
          </ac:graphicFrameMkLst>
        </pc:graphicFrameChg>
        <pc:graphicFrameChg chg="add mod modGraphic">
          <ac:chgData name="Tom Langston" userId="358c4246-f2dd-47eb-96bf-cada145b62e8" providerId="ADAL" clId="{318145EF-3157-4674-A26C-FC272A944795}" dt="2024-09-19T15:57:07.122" v="986" actId="1076"/>
          <ac:graphicFrameMkLst>
            <pc:docMk/>
            <pc:sldMk cId="2248942278" sldId="274"/>
            <ac:graphicFrameMk id="12" creationId="{C9A53EA6-877D-C87C-5F98-1B8A55CA743B}"/>
          </ac:graphicFrameMkLst>
        </pc:graphicFrameChg>
        <pc:graphicFrameChg chg="add del mod modGraphic">
          <ac:chgData name="Tom Langston" userId="358c4246-f2dd-47eb-96bf-cada145b62e8" providerId="ADAL" clId="{318145EF-3157-4674-A26C-FC272A944795}" dt="2024-09-19T16:01:17.884" v="999" actId="478"/>
          <ac:graphicFrameMkLst>
            <pc:docMk/>
            <pc:sldMk cId="2248942278" sldId="274"/>
            <ac:graphicFrameMk id="13" creationId="{3FBE207C-6DB4-160C-9CEA-46D07011323C}"/>
          </ac:graphicFrameMkLst>
        </pc:graphicFrameChg>
        <pc:graphicFrameChg chg="add del mod modGraphic">
          <ac:chgData name="Tom Langston" userId="358c4246-f2dd-47eb-96bf-cada145b62e8" providerId="ADAL" clId="{318145EF-3157-4674-A26C-FC272A944795}" dt="2024-09-19T16:02:42.642" v="1005" actId="478"/>
          <ac:graphicFrameMkLst>
            <pc:docMk/>
            <pc:sldMk cId="2248942278" sldId="274"/>
            <ac:graphicFrameMk id="14" creationId="{8FCBAF52-6952-A35B-F8B8-F81F5D39AAC2}"/>
          </ac:graphicFrameMkLst>
        </pc:graphicFrameChg>
        <pc:graphicFrameChg chg="add del mod modGraphic">
          <ac:chgData name="Tom Langston" userId="358c4246-f2dd-47eb-96bf-cada145b62e8" providerId="ADAL" clId="{318145EF-3157-4674-A26C-FC272A944795}" dt="2024-09-19T16:07:39.901" v="1012" actId="478"/>
          <ac:graphicFrameMkLst>
            <pc:docMk/>
            <pc:sldMk cId="2248942278" sldId="274"/>
            <ac:graphicFrameMk id="15" creationId="{D02C3AFB-FF9D-BD8B-A63A-2C43043D2EAB}"/>
          </ac:graphicFrameMkLst>
        </pc:graphicFrameChg>
        <pc:graphicFrameChg chg="add mod modGraphic">
          <ac:chgData name="Tom Langston" userId="358c4246-f2dd-47eb-96bf-cada145b62e8" providerId="ADAL" clId="{318145EF-3157-4674-A26C-FC272A944795}" dt="2024-09-19T16:16:19.809" v="1069" actId="20577"/>
          <ac:graphicFrameMkLst>
            <pc:docMk/>
            <pc:sldMk cId="2248942278" sldId="274"/>
            <ac:graphicFrameMk id="16" creationId="{C99A368D-513F-1EA8-48C5-F7869572FED6}"/>
          </ac:graphicFrameMkLst>
        </pc:graphicFrameChg>
        <pc:picChg chg="add del mod">
          <ac:chgData name="Tom Langston" userId="358c4246-f2dd-47eb-96bf-cada145b62e8" providerId="ADAL" clId="{318145EF-3157-4674-A26C-FC272A944795}" dt="2024-09-19T15:55:43.465" v="973" actId="478"/>
          <ac:picMkLst>
            <pc:docMk/>
            <pc:sldMk cId="2248942278" sldId="274"/>
            <ac:picMk id="7" creationId="{D1285567-B7D9-4C3C-4CA8-3A3B9F5F37F1}"/>
          </ac:picMkLst>
        </pc:picChg>
        <pc:picChg chg="add del mod">
          <ac:chgData name="Tom Langston" userId="358c4246-f2dd-47eb-96bf-cada145b62e8" providerId="ADAL" clId="{318145EF-3157-4674-A26C-FC272A944795}" dt="2024-09-19T15:31:19.095" v="881" actId="478"/>
          <ac:picMkLst>
            <pc:docMk/>
            <pc:sldMk cId="2248942278" sldId="274"/>
            <ac:picMk id="8" creationId="{50EBA3B6-6A8D-B095-8300-3F8FFA564E3F}"/>
          </ac:picMkLst>
        </pc:picChg>
        <pc:picChg chg="del">
          <ac:chgData name="Tom Langston" userId="358c4246-f2dd-47eb-96bf-cada145b62e8" providerId="ADAL" clId="{318145EF-3157-4674-A26C-FC272A944795}" dt="2024-09-19T14:09:07.015" v="373" actId="478"/>
          <ac:picMkLst>
            <pc:docMk/>
            <pc:sldMk cId="2248942278" sldId="274"/>
            <ac:picMk id="19" creationId="{2C5D86C4-577A-2E66-CFB2-C1CFBAFD72D8}"/>
          </ac:picMkLst>
        </pc:picChg>
      </pc:sldChg>
      <pc:sldChg chg="addSp delSp modSp add del mod ord">
        <pc:chgData name="Tom Langston" userId="358c4246-f2dd-47eb-96bf-cada145b62e8" providerId="ADAL" clId="{318145EF-3157-4674-A26C-FC272A944795}" dt="2024-09-24T12:51:40.549" v="1361" actId="47"/>
        <pc:sldMkLst>
          <pc:docMk/>
          <pc:sldMk cId="3831516927" sldId="275"/>
        </pc:sldMkLst>
        <pc:spChg chg="mod">
          <ac:chgData name="Tom Langston" userId="358c4246-f2dd-47eb-96bf-cada145b62e8" providerId="ADAL" clId="{318145EF-3157-4674-A26C-FC272A944795}" dt="2024-09-19T12:40:59.993" v="79" actId="20577"/>
          <ac:spMkLst>
            <pc:docMk/>
            <pc:sldMk cId="3831516927" sldId="275"/>
            <ac:spMk id="2" creationId="{CCDD2ABB-44BE-810B-042D-0CABA707C478}"/>
          </ac:spMkLst>
        </pc:spChg>
        <pc:spChg chg="add del mod">
          <ac:chgData name="Tom Langston" userId="358c4246-f2dd-47eb-96bf-cada145b62e8" providerId="ADAL" clId="{318145EF-3157-4674-A26C-FC272A944795}" dt="2024-09-19T13:00:42.876" v="83" actId="22"/>
          <ac:spMkLst>
            <pc:docMk/>
            <pc:sldMk cId="3831516927" sldId="275"/>
            <ac:spMk id="4" creationId="{94D9B4A3-4A1F-6AD9-79A3-CBC434D2FA2B}"/>
          </ac:spMkLst>
        </pc:spChg>
        <pc:graphicFrameChg chg="del">
          <ac:chgData name="Tom Langston" userId="358c4246-f2dd-47eb-96bf-cada145b62e8" providerId="ADAL" clId="{318145EF-3157-4674-A26C-FC272A944795}" dt="2024-09-19T13:00:38.690" v="82" actId="478"/>
          <ac:graphicFrameMkLst>
            <pc:docMk/>
            <pc:sldMk cId="3831516927" sldId="275"/>
            <ac:graphicFrameMk id="11" creationId="{87906DD4-432B-F4C0-4C64-A0E03BFF2261}"/>
          </ac:graphicFrameMkLst>
        </pc:graphicFrameChg>
        <pc:picChg chg="add mod ord">
          <ac:chgData name="Tom Langston" userId="358c4246-f2dd-47eb-96bf-cada145b62e8" providerId="ADAL" clId="{318145EF-3157-4674-A26C-FC272A944795}" dt="2024-09-19T13:01:35.429" v="87" actId="1076"/>
          <ac:picMkLst>
            <pc:docMk/>
            <pc:sldMk cId="3831516927" sldId="275"/>
            <ac:picMk id="8" creationId="{BF13BBE4-44EB-3D8F-805F-692BF7FF59BE}"/>
          </ac:picMkLst>
        </pc:picChg>
      </pc:sldChg>
      <pc:sldChg chg="add del ord">
        <pc:chgData name="Tom Langston" userId="358c4246-f2dd-47eb-96bf-cada145b62e8" providerId="ADAL" clId="{318145EF-3157-4674-A26C-FC272A944795}" dt="2024-09-24T12:51:40.549" v="1361" actId="47"/>
        <pc:sldMkLst>
          <pc:docMk/>
          <pc:sldMk cId="4130865131" sldId="276"/>
        </pc:sldMkLst>
      </pc:sldChg>
      <pc:sldChg chg="add del ord">
        <pc:chgData name="Tom Langston" userId="358c4246-f2dd-47eb-96bf-cada145b62e8" providerId="ADAL" clId="{318145EF-3157-4674-A26C-FC272A944795}" dt="2024-09-24T12:51:40.549" v="1361" actId="47"/>
        <pc:sldMkLst>
          <pc:docMk/>
          <pc:sldMk cId="629229926" sldId="277"/>
        </pc:sldMkLst>
      </pc:sldChg>
      <pc:sldChg chg="addSp delSp modSp add del mod ord">
        <pc:chgData name="Tom Langston" userId="358c4246-f2dd-47eb-96bf-cada145b62e8" providerId="ADAL" clId="{318145EF-3157-4674-A26C-FC272A944795}" dt="2024-09-24T12:51:40.549" v="1361" actId="47"/>
        <pc:sldMkLst>
          <pc:docMk/>
          <pc:sldMk cId="200997575" sldId="278"/>
        </pc:sldMkLst>
        <pc:spChg chg="add del mod">
          <ac:chgData name="Tom Langston" userId="358c4246-f2dd-47eb-96bf-cada145b62e8" providerId="ADAL" clId="{318145EF-3157-4674-A26C-FC272A944795}" dt="2024-09-19T14:44:40.875" v="616"/>
          <ac:spMkLst>
            <pc:docMk/>
            <pc:sldMk cId="200997575" sldId="278"/>
            <ac:spMk id="3" creationId="{AE4654F7-9F2D-6E7D-2F15-55A212538DF6}"/>
          </ac:spMkLst>
        </pc:spChg>
        <pc:graphicFrameChg chg="add del mod">
          <ac:chgData name="Tom Langston" userId="358c4246-f2dd-47eb-96bf-cada145b62e8" providerId="ADAL" clId="{318145EF-3157-4674-A26C-FC272A944795}" dt="2024-09-19T14:44:38.875" v="615" actId="478"/>
          <ac:graphicFrameMkLst>
            <pc:docMk/>
            <pc:sldMk cId="200997575" sldId="278"/>
            <ac:graphicFrameMk id="4" creationId="{3CDF574A-47BE-8E74-4051-09C829BBE1FD}"/>
          </ac:graphicFrameMkLst>
        </pc:graphicFrameChg>
        <pc:graphicFrameChg chg="mod">
          <ac:chgData name="Tom Langston" userId="358c4246-f2dd-47eb-96bf-cada145b62e8" providerId="ADAL" clId="{318145EF-3157-4674-A26C-FC272A944795}" dt="2024-09-19T14:45:25.148" v="622" actId="20577"/>
          <ac:graphicFrameMkLst>
            <pc:docMk/>
            <pc:sldMk cId="200997575" sldId="278"/>
            <ac:graphicFrameMk id="7" creationId="{1E4444DD-5A83-D1F5-31C6-EC9DBB402AE7}"/>
          </ac:graphicFrameMkLst>
        </pc:graphicFrameChg>
        <pc:graphicFrameChg chg="add mod">
          <ac:chgData name="Tom Langston" userId="358c4246-f2dd-47eb-96bf-cada145b62e8" providerId="ADAL" clId="{318145EF-3157-4674-A26C-FC272A944795}" dt="2024-09-19T14:45:14.831" v="620" actId="255"/>
          <ac:graphicFrameMkLst>
            <pc:docMk/>
            <pc:sldMk cId="200997575" sldId="278"/>
            <ac:graphicFrameMk id="8" creationId="{507D93C0-5C9B-9A40-43EB-2BE3A81E30B8}"/>
          </ac:graphicFrameMkLst>
        </pc:graphicFrameChg>
        <pc:graphicFrameChg chg="del">
          <ac:chgData name="Tom Langston" userId="358c4246-f2dd-47eb-96bf-cada145b62e8" providerId="ADAL" clId="{318145EF-3157-4674-A26C-FC272A944795}" dt="2024-09-19T14:44:26.004" v="613" actId="478"/>
          <ac:graphicFrameMkLst>
            <pc:docMk/>
            <pc:sldMk cId="200997575" sldId="278"/>
            <ac:graphicFrameMk id="10" creationId="{3ADF3E75-9C88-88B9-72F9-57B76536520D}"/>
          </ac:graphicFrameMkLst>
        </pc:graphicFrameChg>
      </pc:sldChg>
      <pc:sldChg chg="add del ord">
        <pc:chgData name="Tom Langston" userId="358c4246-f2dd-47eb-96bf-cada145b62e8" providerId="ADAL" clId="{318145EF-3157-4674-A26C-FC272A944795}" dt="2024-09-24T12:51:40.549" v="1361" actId="47"/>
        <pc:sldMkLst>
          <pc:docMk/>
          <pc:sldMk cId="3724954010" sldId="279"/>
        </pc:sldMkLst>
      </pc:sldChg>
      <pc:sldChg chg="addSp delSp modSp add mod">
        <pc:chgData name="Tom Langston" userId="358c4246-f2dd-47eb-96bf-cada145b62e8" providerId="ADAL" clId="{318145EF-3157-4674-A26C-FC272A944795}" dt="2024-09-24T12:46:39.733" v="1358" actId="27918"/>
        <pc:sldMkLst>
          <pc:docMk/>
          <pc:sldMk cId="2317234416" sldId="280"/>
        </pc:sldMkLst>
        <pc:spChg chg="mod">
          <ac:chgData name="Tom Langston" userId="358c4246-f2dd-47eb-96bf-cada145b62e8" providerId="ADAL" clId="{318145EF-3157-4674-A26C-FC272A944795}" dt="2024-09-24T11:57:37.369" v="1317" actId="1076"/>
          <ac:spMkLst>
            <pc:docMk/>
            <pc:sldMk cId="2317234416" sldId="280"/>
            <ac:spMk id="2" creationId="{CCDD2ABB-44BE-810B-042D-0CABA707C478}"/>
          </ac:spMkLst>
        </pc:spChg>
        <pc:spChg chg="del">
          <ac:chgData name="Tom Langston" userId="358c4246-f2dd-47eb-96bf-cada145b62e8" providerId="ADAL" clId="{318145EF-3157-4674-A26C-FC272A944795}" dt="2024-09-24T11:46:40.730" v="1300" actId="478"/>
          <ac:spMkLst>
            <pc:docMk/>
            <pc:sldMk cId="2317234416" sldId="280"/>
            <ac:spMk id="6" creationId="{A66AD3F9-1D73-C46B-EFD6-6B8E90A145AB}"/>
          </ac:spMkLst>
        </pc:spChg>
        <pc:spChg chg="add del mod">
          <ac:chgData name="Tom Langston" userId="358c4246-f2dd-47eb-96bf-cada145b62e8" providerId="ADAL" clId="{318145EF-3157-4674-A26C-FC272A944795}" dt="2024-09-24T11:46:44.915" v="1301" actId="478"/>
          <ac:spMkLst>
            <pc:docMk/>
            <pc:sldMk cId="2317234416" sldId="280"/>
            <ac:spMk id="7" creationId="{2F54E5B5-8EF6-3CD0-5E1E-AE16FCDA1FC8}"/>
          </ac:spMkLst>
        </pc:spChg>
        <pc:graphicFrameChg chg="add mod">
          <ac:chgData name="Tom Langston" userId="358c4246-f2dd-47eb-96bf-cada145b62e8" providerId="ADAL" clId="{318145EF-3157-4674-A26C-FC272A944795}" dt="2024-09-24T11:53:55.792" v="1309" actId="255"/>
          <ac:graphicFrameMkLst>
            <pc:docMk/>
            <pc:sldMk cId="2317234416" sldId="280"/>
            <ac:graphicFrameMk id="3" creationId="{C151DA0D-F0E9-9B23-7884-72F9F9FAF1EB}"/>
          </ac:graphicFrameMkLst>
        </pc:graphicFrameChg>
        <pc:graphicFrameChg chg="mod">
          <ac:chgData name="Tom Langston" userId="358c4246-f2dd-47eb-96bf-cada145b62e8" providerId="ADAL" clId="{318145EF-3157-4674-A26C-FC272A944795}" dt="2024-09-24T11:58:29.946" v="1321" actId="255"/>
          <ac:graphicFrameMkLst>
            <pc:docMk/>
            <pc:sldMk cId="2317234416" sldId="280"/>
            <ac:graphicFrameMk id="9" creationId="{5701BFB2-69BF-D419-311B-FF9F44FAEAAA}"/>
          </ac:graphicFrameMkLst>
        </pc:graphicFrameChg>
        <pc:graphicFrameChg chg="mod">
          <ac:chgData name="Tom Langston" userId="358c4246-f2dd-47eb-96bf-cada145b62e8" providerId="ADAL" clId="{318145EF-3157-4674-A26C-FC272A944795}" dt="2024-09-24T11:58:15.889" v="1319" actId="255"/>
          <ac:graphicFrameMkLst>
            <pc:docMk/>
            <pc:sldMk cId="2317234416" sldId="280"/>
            <ac:graphicFrameMk id="11" creationId="{87906DD4-432B-F4C0-4C64-A0E03BFF2261}"/>
          </ac:graphicFrameMkLst>
        </pc:graphicFrameChg>
        <pc:graphicFrameChg chg="del">
          <ac:chgData name="Tom Langston" userId="358c4246-f2dd-47eb-96bf-cada145b62e8" providerId="ADAL" clId="{318145EF-3157-4674-A26C-FC272A944795}" dt="2024-09-20T15:58:19.081" v="1074" actId="478"/>
          <ac:graphicFrameMkLst>
            <pc:docMk/>
            <pc:sldMk cId="2317234416" sldId="280"/>
            <ac:graphicFrameMk id="16" creationId="{C99A368D-513F-1EA8-48C5-F7869572FED6}"/>
          </ac:graphicFrameMkLst>
        </pc:graphicFrameChg>
      </pc:sldChg>
      <pc:sldChg chg="modSp add mod ord">
        <pc:chgData name="Tom Langston" userId="358c4246-f2dd-47eb-96bf-cada145b62e8" providerId="ADAL" clId="{318145EF-3157-4674-A26C-FC272A944795}" dt="2024-09-24T12:40:41.387" v="1322" actId="27918"/>
        <pc:sldMkLst>
          <pc:docMk/>
          <pc:sldMk cId="474227171" sldId="281"/>
        </pc:sldMkLst>
        <pc:graphicFrameChg chg="mod">
          <ac:chgData name="Tom Langston" userId="358c4246-f2dd-47eb-96bf-cada145b62e8" providerId="ADAL" clId="{318145EF-3157-4674-A26C-FC272A944795}" dt="2024-09-24T11:50:37.304" v="1308"/>
          <ac:graphicFrameMkLst>
            <pc:docMk/>
            <pc:sldMk cId="474227171" sldId="281"/>
            <ac:graphicFrameMk id="3" creationId="{73092AAE-7944-4845-B496-E6CB60281FFD}"/>
          </ac:graphicFrameMkLst>
        </pc:graphicFrameChg>
        <pc:graphicFrameChg chg="mod">
          <ac:chgData name="Tom Langston" userId="358c4246-f2dd-47eb-96bf-cada145b62e8" providerId="ADAL" clId="{318145EF-3157-4674-A26C-FC272A944795}" dt="2024-09-24T11:50:06.157" v="1307" actId="255"/>
          <ac:graphicFrameMkLst>
            <pc:docMk/>
            <pc:sldMk cId="474227171" sldId="281"/>
            <ac:graphicFrameMk id="7" creationId="{4806ECB9-68DF-6D55-9124-259D8CFB1D5F}"/>
          </ac:graphicFrameMkLst>
        </pc:graphicFrameChg>
      </pc:sldChg>
      <pc:sldChg chg="add del ord">
        <pc:chgData name="Tom Langston" userId="358c4246-f2dd-47eb-96bf-cada145b62e8" providerId="ADAL" clId="{318145EF-3157-4674-A26C-FC272A944795}" dt="2024-09-24T12:51:40.549" v="1361" actId="47"/>
        <pc:sldMkLst>
          <pc:docMk/>
          <pc:sldMk cId="838351986" sldId="282"/>
        </pc:sldMkLst>
      </pc:sldChg>
      <pc:sldChg chg="add del ord">
        <pc:chgData name="Tom Langston" userId="358c4246-f2dd-47eb-96bf-cada145b62e8" providerId="ADAL" clId="{318145EF-3157-4674-A26C-FC272A944795}" dt="2024-09-24T12:51:40.549" v="1361" actId="47"/>
        <pc:sldMkLst>
          <pc:docMk/>
          <pc:sldMk cId="1661499089" sldId="283"/>
        </pc:sldMkLst>
      </pc:sldChg>
      <pc:sldChg chg="addSp delSp modSp add del mod ord">
        <pc:chgData name="Tom Langston" userId="358c4246-f2dd-47eb-96bf-cada145b62e8" providerId="ADAL" clId="{318145EF-3157-4674-A26C-FC272A944795}" dt="2024-09-24T12:51:40.549" v="1361" actId="47"/>
        <pc:sldMkLst>
          <pc:docMk/>
          <pc:sldMk cId="1235655536" sldId="284"/>
        </pc:sldMkLst>
        <pc:graphicFrameChg chg="add del mod">
          <ac:chgData name="Tom Langston" userId="358c4246-f2dd-47eb-96bf-cada145b62e8" providerId="ADAL" clId="{318145EF-3157-4674-A26C-FC272A944795}" dt="2024-09-24T12:44:08.132" v="1349" actId="255"/>
          <ac:graphicFrameMkLst>
            <pc:docMk/>
            <pc:sldMk cId="1235655536" sldId="284"/>
            <ac:graphicFrameMk id="12" creationId="{44EAD6C0-56D6-76D8-5AB4-C12FC60A7583}"/>
          </ac:graphicFrameMkLst>
        </pc:graphicFrameChg>
      </pc:sldChg>
      <pc:sldChg chg="addSp delSp modSp add del mod ord">
        <pc:chgData name="Tom Langston" userId="358c4246-f2dd-47eb-96bf-cada145b62e8" providerId="ADAL" clId="{318145EF-3157-4674-A26C-FC272A944795}" dt="2024-09-24T12:45:50.213" v="1354" actId="47"/>
        <pc:sldMkLst>
          <pc:docMk/>
          <pc:sldMk cId="1983430754" sldId="285"/>
        </pc:sldMkLst>
        <pc:spChg chg="add del mod">
          <ac:chgData name="Tom Langston" userId="358c4246-f2dd-47eb-96bf-cada145b62e8" providerId="ADAL" clId="{318145EF-3157-4674-A26C-FC272A944795}" dt="2024-09-24T12:42:09.819" v="1338"/>
          <ac:spMkLst>
            <pc:docMk/>
            <pc:sldMk cId="1983430754" sldId="285"/>
            <ac:spMk id="4" creationId="{3521FED5-ACD4-9DBD-9ACC-A434EDF7CB22}"/>
          </ac:spMkLst>
        </pc:spChg>
        <pc:graphicFrameChg chg="add mod">
          <ac:chgData name="Tom Langston" userId="358c4246-f2dd-47eb-96bf-cada145b62e8" providerId="ADAL" clId="{318145EF-3157-4674-A26C-FC272A944795}" dt="2024-09-24T12:42:09.819" v="1338"/>
          <ac:graphicFrameMkLst>
            <pc:docMk/>
            <pc:sldMk cId="1983430754" sldId="285"/>
            <ac:graphicFrameMk id="5" creationId="{EFB2E519-D1FA-9E1E-A6C5-8613F77CB026}"/>
          </ac:graphicFrameMkLst>
        </pc:graphicFrameChg>
        <pc:graphicFrameChg chg="del">
          <ac:chgData name="Tom Langston" userId="358c4246-f2dd-47eb-96bf-cada145b62e8" providerId="ADAL" clId="{318145EF-3157-4674-A26C-FC272A944795}" dt="2024-09-24T12:41:51.835" v="1336" actId="478"/>
          <ac:graphicFrameMkLst>
            <pc:docMk/>
            <pc:sldMk cId="1983430754" sldId="285"/>
            <ac:graphicFrameMk id="10" creationId="{5D8F9A26-79CF-47BE-B95C-4BE2C5735F6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nttin.sharepoint.com/sites/MarketIntelligence/Shared%20Documents/General/TINDATA/Charts/Tin%20Price%20&amp;%20Specul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inttin-my.sharepoint.com/personal/tom_langston_internationaltin_org/Documents/Documents/Charts/Chart_Adhoc.xlsb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inttin-my.sharepoint.com/personal/tom_langston_internationaltin_org/Documents/Documents/Charts/Chart_Adhoc.xlsb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inttin.sharepoint.com/sites/MarketIntelligence/Shared%20Documents/General/TINDATA/Charts/Indonesia%20WI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inttin-my.sharepoint.com/personal/tom_langston_internationaltin_org/Documents/Documents/Charts/Chart_Adhoc.xlsb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inttin-my.sharepoint.com/personal/tom_langston_internationaltin_org/Documents/Documents/Charts/Stocks_T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inttin.sharepoint.com/sites/ITACHINA/Shared%20Documents/Data%20sharing/Long-Term%20Forecas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[Tin Price &amp; Speculation.xlsx]PIVOT - Indexed Prices!PivotTable4</c:name>
    <c:fmtId val="135"/>
  </c:pivotSource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baseline="0" dirty="0">
                <a:solidFill>
                  <a:schemeClr val="accent3"/>
                </a:solidFill>
              </a:rPr>
              <a:t>LME Cash prices indexed to 02 Jan 2024</a:t>
            </a:r>
            <a:endParaRPr lang="en-GB" sz="1600" b="1" dirty="0">
              <a:solidFill>
                <a:schemeClr val="accent3"/>
              </a:solidFill>
            </a:endParaRPr>
          </a:p>
        </c:rich>
      </c:tx>
      <c:layout>
        <c:manualLayout>
          <c:xMode val="edge"/>
          <c:yMode val="edge"/>
          <c:x val="0.70098466970070683"/>
          <c:y val="6.220584793673828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1"/>
          </a:solidFill>
          <a:ln w="28575" cap="rnd">
            <a:solidFill>
              <a:schemeClr val="accent2">
                <a:lumMod val="40000"/>
                <a:lumOff val="60000"/>
              </a:schemeClr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8.6045425921278784E-2"/>
          <c:y val="0.16801566671597737"/>
          <c:w val="0.87285779896875493"/>
          <c:h val="0.63540180527186296"/>
        </c:manualLayout>
      </c:layout>
      <c:lineChart>
        <c:grouping val="standard"/>
        <c:varyColors val="0"/>
        <c:ser>
          <c:idx val="0"/>
          <c:order val="0"/>
          <c:tx>
            <c:strRef>
              <c:f>'PIVOT - Indexed Prices'!$B$1</c:f>
              <c:strCache>
                <c:ptCount val="1"/>
                <c:pt idx="0">
                  <c:v>Tin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'PIVOT - Indexed Prices'!$A$2:$A$186</c:f>
              <c:strCache>
                <c:ptCount val="185"/>
                <c:pt idx="0">
                  <c:v>02-Jan</c:v>
                </c:pt>
                <c:pt idx="1">
                  <c:v>03-Jan</c:v>
                </c:pt>
                <c:pt idx="2">
                  <c:v>04-Jan</c:v>
                </c:pt>
                <c:pt idx="3">
                  <c:v>05-Jan</c:v>
                </c:pt>
                <c:pt idx="4">
                  <c:v>08-Jan</c:v>
                </c:pt>
                <c:pt idx="5">
                  <c:v>09-Jan</c:v>
                </c:pt>
                <c:pt idx="6">
                  <c:v>10-Jan</c:v>
                </c:pt>
                <c:pt idx="7">
                  <c:v>11-Jan</c:v>
                </c:pt>
                <c:pt idx="8">
                  <c:v>12-Jan</c:v>
                </c:pt>
                <c:pt idx="9">
                  <c:v>15-Jan</c:v>
                </c:pt>
                <c:pt idx="10">
                  <c:v>16-Jan</c:v>
                </c:pt>
                <c:pt idx="11">
                  <c:v>17-Jan</c:v>
                </c:pt>
                <c:pt idx="12">
                  <c:v>18-Jan</c:v>
                </c:pt>
                <c:pt idx="13">
                  <c:v>19-Jan</c:v>
                </c:pt>
                <c:pt idx="14">
                  <c:v>22-Jan</c:v>
                </c:pt>
                <c:pt idx="15">
                  <c:v>23-Jan</c:v>
                </c:pt>
                <c:pt idx="16">
                  <c:v>24-Jan</c:v>
                </c:pt>
                <c:pt idx="17">
                  <c:v>25-Jan</c:v>
                </c:pt>
                <c:pt idx="18">
                  <c:v>26-Jan</c:v>
                </c:pt>
                <c:pt idx="19">
                  <c:v>29-Jan</c:v>
                </c:pt>
                <c:pt idx="20">
                  <c:v>30-Jan</c:v>
                </c:pt>
                <c:pt idx="21">
                  <c:v>31-Jan</c:v>
                </c:pt>
                <c:pt idx="22">
                  <c:v>01-Feb</c:v>
                </c:pt>
                <c:pt idx="23">
                  <c:v>02-Feb</c:v>
                </c:pt>
                <c:pt idx="24">
                  <c:v>05-Feb</c:v>
                </c:pt>
                <c:pt idx="25">
                  <c:v>06-Feb</c:v>
                </c:pt>
                <c:pt idx="26">
                  <c:v>07-Feb</c:v>
                </c:pt>
                <c:pt idx="27">
                  <c:v>08-Feb</c:v>
                </c:pt>
                <c:pt idx="28">
                  <c:v>09-Feb</c:v>
                </c:pt>
                <c:pt idx="29">
                  <c:v>12-Feb</c:v>
                </c:pt>
                <c:pt idx="30">
                  <c:v>13-Feb</c:v>
                </c:pt>
                <c:pt idx="31">
                  <c:v>14-Feb</c:v>
                </c:pt>
                <c:pt idx="32">
                  <c:v>15-Feb</c:v>
                </c:pt>
                <c:pt idx="33">
                  <c:v>16-Feb</c:v>
                </c:pt>
                <c:pt idx="34">
                  <c:v>19-Feb</c:v>
                </c:pt>
                <c:pt idx="35">
                  <c:v>20-Feb</c:v>
                </c:pt>
                <c:pt idx="36">
                  <c:v>21-Feb</c:v>
                </c:pt>
                <c:pt idx="37">
                  <c:v>22-Feb</c:v>
                </c:pt>
                <c:pt idx="38">
                  <c:v>23-Feb</c:v>
                </c:pt>
                <c:pt idx="39">
                  <c:v>26-Feb</c:v>
                </c:pt>
                <c:pt idx="40">
                  <c:v>27-Feb</c:v>
                </c:pt>
                <c:pt idx="41">
                  <c:v>28-Feb</c:v>
                </c:pt>
                <c:pt idx="42">
                  <c:v>29-Feb</c:v>
                </c:pt>
                <c:pt idx="43">
                  <c:v>01-Mar</c:v>
                </c:pt>
                <c:pt idx="44">
                  <c:v>04-Mar</c:v>
                </c:pt>
                <c:pt idx="45">
                  <c:v>05-Mar</c:v>
                </c:pt>
                <c:pt idx="46">
                  <c:v>06-Mar</c:v>
                </c:pt>
                <c:pt idx="47">
                  <c:v>07-Mar</c:v>
                </c:pt>
                <c:pt idx="48">
                  <c:v>08-Mar</c:v>
                </c:pt>
                <c:pt idx="49">
                  <c:v>11-Mar</c:v>
                </c:pt>
                <c:pt idx="50">
                  <c:v>12-Mar</c:v>
                </c:pt>
                <c:pt idx="51">
                  <c:v>13-Mar</c:v>
                </c:pt>
                <c:pt idx="52">
                  <c:v>14-Mar</c:v>
                </c:pt>
                <c:pt idx="53">
                  <c:v>15-Mar</c:v>
                </c:pt>
                <c:pt idx="54">
                  <c:v>18-Mar</c:v>
                </c:pt>
                <c:pt idx="55">
                  <c:v>19-Mar</c:v>
                </c:pt>
                <c:pt idx="56">
                  <c:v>20-Mar</c:v>
                </c:pt>
                <c:pt idx="57">
                  <c:v>21-Mar</c:v>
                </c:pt>
                <c:pt idx="58">
                  <c:v>22-Mar</c:v>
                </c:pt>
                <c:pt idx="59">
                  <c:v>25-Mar</c:v>
                </c:pt>
                <c:pt idx="60">
                  <c:v>26-Mar</c:v>
                </c:pt>
                <c:pt idx="61">
                  <c:v>27-Mar</c:v>
                </c:pt>
                <c:pt idx="62">
                  <c:v>28-Mar</c:v>
                </c:pt>
                <c:pt idx="63">
                  <c:v>02-Apr</c:v>
                </c:pt>
                <c:pt idx="64">
                  <c:v>03-Apr</c:v>
                </c:pt>
                <c:pt idx="65">
                  <c:v>04-Apr</c:v>
                </c:pt>
                <c:pt idx="66">
                  <c:v>05-Apr</c:v>
                </c:pt>
                <c:pt idx="67">
                  <c:v>08-Apr</c:v>
                </c:pt>
                <c:pt idx="68">
                  <c:v>09-Apr</c:v>
                </c:pt>
                <c:pt idx="69">
                  <c:v>10-Apr</c:v>
                </c:pt>
                <c:pt idx="70">
                  <c:v>11-Apr</c:v>
                </c:pt>
                <c:pt idx="71">
                  <c:v>12-Apr</c:v>
                </c:pt>
                <c:pt idx="72">
                  <c:v>15-Apr</c:v>
                </c:pt>
                <c:pt idx="73">
                  <c:v>16-Apr</c:v>
                </c:pt>
                <c:pt idx="74">
                  <c:v>17-Apr</c:v>
                </c:pt>
                <c:pt idx="75">
                  <c:v>18-Apr</c:v>
                </c:pt>
                <c:pt idx="76">
                  <c:v>19-Apr</c:v>
                </c:pt>
                <c:pt idx="77">
                  <c:v>22-Apr</c:v>
                </c:pt>
                <c:pt idx="78">
                  <c:v>23-Apr</c:v>
                </c:pt>
                <c:pt idx="79">
                  <c:v>24-Apr</c:v>
                </c:pt>
                <c:pt idx="80">
                  <c:v>25-Apr</c:v>
                </c:pt>
                <c:pt idx="81">
                  <c:v>26-Apr</c:v>
                </c:pt>
                <c:pt idx="82">
                  <c:v>29-Apr</c:v>
                </c:pt>
                <c:pt idx="83">
                  <c:v>30-Apr</c:v>
                </c:pt>
                <c:pt idx="84">
                  <c:v>01-May</c:v>
                </c:pt>
                <c:pt idx="85">
                  <c:v>02-May</c:v>
                </c:pt>
                <c:pt idx="86">
                  <c:v>03-May</c:v>
                </c:pt>
                <c:pt idx="87">
                  <c:v>07-May</c:v>
                </c:pt>
                <c:pt idx="88">
                  <c:v>08-May</c:v>
                </c:pt>
                <c:pt idx="89">
                  <c:v>09-May</c:v>
                </c:pt>
                <c:pt idx="90">
                  <c:v>10-May</c:v>
                </c:pt>
                <c:pt idx="91">
                  <c:v>13-May</c:v>
                </c:pt>
                <c:pt idx="92">
                  <c:v>14-May</c:v>
                </c:pt>
                <c:pt idx="93">
                  <c:v>15-May</c:v>
                </c:pt>
                <c:pt idx="94">
                  <c:v>16-May</c:v>
                </c:pt>
                <c:pt idx="95">
                  <c:v>17-May</c:v>
                </c:pt>
                <c:pt idx="96">
                  <c:v>20-May</c:v>
                </c:pt>
                <c:pt idx="97">
                  <c:v>21-May</c:v>
                </c:pt>
                <c:pt idx="98">
                  <c:v>22-May</c:v>
                </c:pt>
                <c:pt idx="99">
                  <c:v>23-May</c:v>
                </c:pt>
                <c:pt idx="100">
                  <c:v>24-May</c:v>
                </c:pt>
                <c:pt idx="101">
                  <c:v>28-May</c:v>
                </c:pt>
                <c:pt idx="102">
                  <c:v>29-May</c:v>
                </c:pt>
                <c:pt idx="103">
                  <c:v>30-May</c:v>
                </c:pt>
                <c:pt idx="104">
                  <c:v>31-May</c:v>
                </c:pt>
                <c:pt idx="105">
                  <c:v>03-Jun</c:v>
                </c:pt>
                <c:pt idx="106">
                  <c:v>04-Jun</c:v>
                </c:pt>
                <c:pt idx="107">
                  <c:v>05-Jun</c:v>
                </c:pt>
                <c:pt idx="108">
                  <c:v>06-Jun</c:v>
                </c:pt>
                <c:pt idx="109">
                  <c:v>07-Jun</c:v>
                </c:pt>
                <c:pt idx="110">
                  <c:v>10-Jun</c:v>
                </c:pt>
                <c:pt idx="111">
                  <c:v>11-Jun</c:v>
                </c:pt>
                <c:pt idx="112">
                  <c:v>12-Jun</c:v>
                </c:pt>
                <c:pt idx="113">
                  <c:v>13-Jun</c:v>
                </c:pt>
                <c:pt idx="114">
                  <c:v>14-Jun</c:v>
                </c:pt>
                <c:pt idx="115">
                  <c:v>17-Jun</c:v>
                </c:pt>
                <c:pt idx="116">
                  <c:v>18-Jun</c:v>
                </c:pt>
                <c:pt idx="117">
                  <c:v>19-Jun</c:v>
                </c:pt>
                <c:pt idx="118">
                  <c:v>20-Jun</c:v>
                </c:pt>
                <c:pt idx="119">
                  <c:v>21-Jun</c:v>
                </c:pt>
                <c:pt idx="120">
                  <c:v>24-Jun</c:v>
                </c:pt>
                <c:pt idx="121">
                  <c:v>25-Jun</c:v>
                </c:pt>
                <c:pt idx="122">
                  <c:v>26-Jun</c:v>
                </c:pt>
                <c:pt idx="123">
                  <c:v>27-Jun</c:v>
                </c:pt>
                <c:pt idx="124">
                  <c:v>28-Jun</c:v>
                </c:pt>
                <c:pt idx="125">
                  <c:v>01-Jul</c:v>
                </c:pt>
                <c:pt idx="126">
                  <c:v>02-Jul</c:v>
                </c:pt>
                <c:pt idx="127">
                  <c:v>03-Jul</c:v>
                </c:pt>
                <c:pt idx="128">
                  <c:v>04-Jul</c:v>
                </c:pt>
                <c:pt idx="129">
                  <c:v>05-Jul</c:v>
                </c:pt>
                <c:pt idx="130">
                  <c:v>08-Jul</c:v>
                </c:pt>
                <c:pt idx="131">
                  <c:v>09-Jul</c:v>
                </c:pt>
                <c:pt idx="132">
                  <c:v>10-Jul</c:v>
                </c:pt>
                <c:pt idx="133">
                  <c:v>11-Jul</c:v>
                </c:pt>
                <c:pt idx="134">
                  <c:v>12-Jul</c:v>
                </c:pt>
                <c:pt idx="135">
                  <c:v>15-Jul</c:v>
                </c:pt>
                <c:pt idx="136">
                  <c:v>16-Jul</c:v>
                </c:pt>
                <c:pt idx="137">
                  <c:v>17-Jul</c:v>
                </c:pt>
                <c:pt idx="138">
                  <c:v>18-Jul</c:v>
                </c:pt>
                <c:pt idx="139">
                  <c:v>19-Jul</c:v>
                </c:pt>
                <c:pt idx="140">
                  <c:v>22-Jul</c:v>
                </c:pt>
                <c:pt idx="141">
                  <c:v>23-Jul</c:v>
                </c:pt>
                <c:pt idx="142">
                  <c:v>24-Jul</c:v>
                </c:pt>
                <c:pt idx="143">
                  <c:v>25-Jul</c:v>
                </c:pt>
                <c:pt idx="144">
                  <c:v>26-Jul</c:v>
                </c:pt>
                <c:pt idx="145">
                  <c:v>29-Jul</c:v>
                </c:pt>
                <c:pt idx="146">
                  <c:v>30-Jul</c:v>
                </c:pt>
                <c:pt idx="147">
                  <c:v>31-Jul</c:v>
                </c:pt>
                <c:pt idx="148">
                  <c:v>01-Aug</c:v>
                </c:pt>
                <c:pt idx="149">
                  <c:v>02-Aug</c:v>
                </c:pt>
                <c:pt idx="150">
                  <c:v>05-Aug</c:v>
                </c:pt>
                <c:pt idx="151">
                  <c:v>06-Aug</c:v>
                </c:pt>
                <c:pt idx="152">
                  <c:v>07-Aug</c:v>
                </c:pt>
                <c:pt idx="153">
                  <c:v>08-Aug</c:v>
                </c:pt>
                <c:pt idx="154">
                  <c:v>09-Aug</c:v>
                </c:pt>
                <c:pt idx="155">
                  <c:v>12-Aug</c:v>
                </c:pt>
                <c:pt idx="156">
                  <c:v>13-Aug</c:v>
                </c:pt>
                <c:pt idx="157">
                  <c:v>14-Aug</c:v>
                </c:pt>
                <c:pt idx="158">
                  <c:v>15-Aug</c:v>
                </c:pt>
                <c:pt idx="159">
                  <c:v>16-Aug</c:v>
                </c:pt>
                <c:pt idx="160">
                  <c:v>19-Aug</c:v>
                </c:pt>
                <c:pt idx="161">
                  <c:v>20-Aug</c:v>
                </c:pt>
                <c:pt idx="162">
                  <c:v>21-Aug</c:v>
                </c:pt>
                <c:pt idx="163">
                  <c:v>22-Aug</c:v>
                </c:pt>
                <c:pt idx="164">
                  <c:v>23-Aug</c:v>
                </c:pt>
                <c:pt idx="165">
                  <c:v>27-Aug</c:v>
                </c:pt>
                <c:pt idx="166">
                  <c:v>28-Aug</c:v>
                </c:pt>
                <c:pt idx="167">
                  <c:v>29-Aug</c:v>
                </c:pt>
                <c:pt idx="168">
                  <c:v>30-Aug</c:v>
                </c:pt>
                <c:pt idx="169">
                  <c:v>02-Sep</c:v>
                </c:pt>
                <c:pt idx="170">
                  <c:v>03-Sep</c:v>
                </c:pt>
                <c:pt idx="171">
                  <c:v>04-Sep</c:v>
                </c:pt>
                <c:pt idx="172">
                  <c:v>05-Sep</c:v>
                </c:pt>
                <c:pt idx="173">
                  <c:v>06-Sep</c:v>
                </c:pt>
                <c:pt idx="174">
                  <c:v>09-Sep</c:v>
                </c:pt>
                <c:pt idx="175">
                  <c:v>10-Sep</c:v>
                </c:pt>
                <c:pt idx="176">
                  <c:v>11-Sep</c:v>
                </c:pt>
                <c:pt idx="177">
                  <c:v>12-Sep</c:v>
                </c:pt>
                <c:pt idx="178">
                  <c:v>13-Sep</c:v>
                </c:pt>
                <c:pt idx="179">
                  <c:v>16-Sep</c:v>
                </c:pt>
                <c:pt idx="180">
                  <c:v>17-Sep</c:v>
                </c:pt>
                <c:pt idx="181">
                  <c:v>18-Sep</c:v>
                </c:pt>
                <c:pt idx="182">
                  <c:v>19-Sep</c:v>
                </c:pt>
                <c:pt idx="183">
                  <c:v>20-Sep</c:v>
                </c:pt>
                <c:pt idx="184">
                  <c:v>23-Sep</c:v>
                </c:pt>
              </c:strCache>
            </c:strRef>
          </c:cat>
          <c:val>
            <c:numRef>
              <c:f>'PIVOT - Indexed Prices'!$B$2:$B$186</c:f>
              <c:numCache>
                <c:formatCode>General</c:formatCode>
                <c:ptCount val="185"/>
                <c:pt idx="0">
                  <c:v>100</c:v>
                </c:pt>
                <c:pt idx="1">
                  <c:v>99.602385685884684</c:v>
                </c:pt>
                <c:pt idx="2">
                  <c:v>99.105367793240561</c:v>
                </c:pt>
                <c:pt idx="3">
                  <c:v>96.22266401590457</c:v>
                </c:pt>
                <c:pt idx="4">
                  <c:v>97.017892644135188</c:v>
                </c:pt>
                <c:pt idx="5">
                  <c:v>96.620278330019886</c:v>
                </c:pt>
                <c:pt idx="6">
                  <c:v>95.526838966202789</c:v>
                </c:pt>
                <c:pt idx="7">
                  <c:v>96.620278330019886</c:v>
                </c:pt>
                <c:pt idx="8">
                  <c:v>96.819085487077544</c:v>
                </c:pt>
                <c:pt idx="9">
                  <c:v>97.614314115308147</c:v>
                </c:pt>
                <c:pt idx="10">
                  <c:v>97.415506958250504</c:v>
                </c:pt>
                <c:pt idx="11">
                  <c:v>99.502982107355862</c:v>
                </c:pt>
                <c:pt idx="12">
                  <c:v>100.19880715705764</c:v>
                </c:pt>
                <c:pt idx="13">
                  <c:v>101.59045725646124</c:v>
                </c:pt>
                <c:pt idx="14">
                  <c:v>100.89463220675945</c:v>
                </c:pt>
                <c:pt idx="15">
                  <c:v>103.37972166998013</c:v>
                </c:pt>
                <c:pt idx="16">
                  <c:v>104.77137176938369</c:v>
                </c:pt>
                <c:pt idx="17">
                  <c:v>105.16898608349901</c:v>
                </c:pt>
                <c:pt idx="18">
                  <c:v>105.56660039761432</c:v>
                </c:pt>
                <c:pt idx="19">
                  <c:v>104.77137176938369</c:v>
                </c:pt>
                <c:pt idx="20">
                  <c:v>103.57852882703777</c:v>
                </c:pt>
                <c:pt idx="21">
                  <c:v>103.37972166998013</c:v>
                </c:pt>
                <c:pt idx="22">
                  <c:v>102.18687872763419</c:v>
                </c:pt>
                <c:pt idx="23">
                  <c:v>101.29224652087476</c:v>
                </c:pt>
                <c:pt idx="24">
                  <c:v>98.528827037773354</c:v>
                </c:pt>
                <c:pt idx="25">
                  <c:v>99.70178926441352</c:v>
                </c:pt>
                <c:pt idx="26">
                  <c:v>100</c:v>
                </c:pt>
                <c:pt idx="27">
                  <c:v>101.78926441351888</c:v>
                </c:pt>
                <c:pt idx="28">
                  <c:v>103.30019880715706</c:v>
                </c:pt>
                <c:pt idx="29">
                  <c:v>105.96421471172962</c:v>
                </c:pt>
                <c:pt idx="30">
                  <c:v>109.34393638170974</c:v>
                </c:pt>
                <c:pt idx="31">
                  <c:v>108.40954274353878</c:v>
                </c:pt>
                <c:pt idx="32">
                  <c:v>108.44930417495029</c:v>
                </c:pt>
                <c:pt idx="33">
                  <c:v>107.15705765407554</c:v>
                </c:pt>
                <c:pt idx="34">
                  <c:v>104.99005964214712</c:v>
                </c:pt>
                <c:pt idx="35">
                  <c:v>104.37375745526838</c:v>
                </c:pt>
                <c:pt idx="36">
                  <c:v>104.61232604373758</c:v>
                </c:pt>
                <c:pt idx="37">
                  <c:v>103.28031809145128</c:v>
                </c:pt>
                <c:pt idx="38">
                  <c:v>104.57256461232605</c:v>
                </c:pt>
                <c:pt idx="39">
                  <c:v>103.77733598409542</c:v>
                </c:pt>
                <c:pt idx="40">
                  <c:v>103.67793240556659</c:v>
                </c:pt>
                <c:pt idx="41">
                  <c:v>103.77733598409542</c:v>
                </c:pt>
                <c:pt idx="42">
                  <c:v>104.87077534791251</c:v>
                </c:pt>
                <c:pt idx="43">
                  <c:v>103.97614314115309</c:v>
                </c:pt>
                <c:pt idx="44">
                  <c:v>105.76540755467197</c:v>
                </c:pt>
                <c:pt idx="45">
                  <c:v>105.36779324055665</c:v>
                </c:pt>
                <c:pt idx="46">
                  <c:v>107.55467196819086</c:v>
                </c:pt>
                <c:pt idx="47">
                  <c:v>109.54274353876741</c:v>
                </c:pt>
                <c:pt idx="48">
                  <c:v>109.28429423459245</c:v>
                </c:pt>
                <c:pt idx="49">
                  <c:v>109.14512922465209</c:v>
                </c:pt>
                <c:pt idx="50">
                  <c:v>109.74155069582505</c:v>
                </c:pt>
                <c:pt idx="51">
                  <c:v>109.84095427435388</c:v>
                </c:pt>
                <c:pt idx="52">
                  <c:v>111.5506958250497</c:v>
                </c:pt>
                <c:pt idx="53">
                  <c:v>112.96222664015905</c:v>
                </c:pt>
                <c:pt idx="54">
                  <c:v>113.51888667992047</c:v>
                </c:pt>
                <c:pt idx="55">
                  <c:v>110.55666003976144</c:v>
                </c:pt>
                <c:pt idx="56">
                  <c:v>106.95825049701789</c:v>
                </c:pt>
                <c:pt idx="57">
                  <c:v>110.13916500994037</c:v>
                </c:pt>
                <c:pt idx="58">
                  <c:v>109.54274353876741</c:v>
                </c:pt>
                <c:pt idx="59">
                  <c:v>109.44333996023856</c:v>
                </c:pt>
                <c:pt idx="60">
                  <c:v>108.98608349900596</c:v>
                </c:pt>
                <c:pt idx="61">
                  <c:v>108.76739562624253</c:v>
                </c:pt>
                <c:pt idx="62">
                  <c:v>109.9403578528827</c:v>
                </c:pt>
                <c:pt idx="63">
                  <c:v>110.71570576540755</c:v>
                </c:pt>
                <c:pt idx="64">
                  <c:v>111.43141153081511</c:v>
                </c:pt>
                <c:pt idx="65">
                  <c:v>113.12127236580515</c:v>
                </c:pt>
                <c:pt idx="66">
                  <c:v>114.13518886679921</c:v>
                </c:pt>
                <c:pt idx="67">
                  <c:v>116.8389662027833</c:v>
                </c:pt>
                <c:pt idx="68">
                  <c:v>121.53081510934393</c:v>
                </c:pt>
                <c:pt idx="69">
                  <c:v>130.91451292246521</c:v>
                </c:pt>
                <c:pt idx="70">
                  <c:v>126.64015904572565</c:v>
                </c:pt>
                <c:pt idx="71">
                  <c:v>131.11332007952285</c:v>
                </c:pt>
                <c:pt idx="72">
                  <c:v>131.01391650099404</c:v>
                </c:pt>
                <c:pt idx="73">
                  <c:v>128.03180914512922</c:v>
                </c:pt>
                <c:pt idx="74">
                  <c:v>129.78131212723659</c:v>
                </c:pt>
                <c:pt idx="75">
                  <c:v>135.2882703777336</c:v>
                </c:pt>
                <c:pt idx="76">
                  <c:v>141.88866799204771</c:v>
                </c:pt>
                <c:pt idx="77">
                  <c:v>140.15904572564614</c:v>
                </c:pt>
                <c:pt idx="78">
                  <c:v>129.62226640159045</c:v>
                </c:pt>
                <c:pt idx="79">
                  <c:v>127.57455268389661</c:v>
                </c:pt>
                <c:pt idx="80">
                  <c:v>129.02584493041749</c:v>
                </c:pt>
                <c:pt idx="81">
                  <c:v>131.70974155069584</c:v>
                </c:pt>
                <c:pt idx="82">
                  <c:v>129.92047713717693</c:v>
                </c:pt>
                <c:pt idx="83">
                  <c:v>128.42942345924453</c:v>
                </c:pt>
                <c:pt idx="84">
                  <c:v>123.85685884691848</c:v>
                </c:pt>
                <c:pt idx="85">
                  <c:v>124.75149105367794</c:v>
                </c:pt>
                <c:pt idx="86">
                  <c:v>127.43538767395626</c:v>
                </c:pt>
                <c:pt idx="87">
                  <c:v>129.52286282306162</c:v>
                </c:pt>
                <c:pt idx="88">
                  <c:v>129.82107355864812</c:v>
                </c:pt>
                <c:pt idx="89">
                  <c:v>128.82703777335985</c:v>
                </c:pt>
                <c:pt idx="90">
                  <c:v>130.7952286282306</c:v>
                </c:pt>
                <c:pt idx="91">
                  <c:v>129.92047713717693</c:v>
                </c:pt>
                <c:pt idx="92">
                  <c:v>132.40556660039761</c:v>
                </c:pt>
                <c:pt idx="93">
                  <c:v>135.58648111332008</c:v>
                </c:pt>
                <c:pt idx="94">
                  <c:v>133.69781312127236</c:v>
                </c:pt>
                <c:pt idx="95">
                  <c:v>135.94433399602386</c:v>
                </c:pt>
                <c:pt idx="96">
                  <c:v>137.47514910536779</c:v>
                </c:pt>
                <c:pt idx="97">
                  <c:v>135.60636182902584</c:v>
                </c:pt>
                <c:pt idx="98">
                  <c:v>132.60437375745525</c:v>
                </c:pt>
                <c:pt idx="99">
                  <c:v>131.70974155069584</c:v>
                </c:pt>
                <c:pt idx="100">
                  <c:v>134.09542743538768</c:v>
                </c:pt>
                <c:pt idx="101">
                  <c:v>134.99005964214712</c:v>
                </c:pt>
                <c:pt idx="102">
                  <c:v>135.00994035785288</c:v>
                </c:pt>
                <c:pt idx="103">
                  <c:v>131.80914512922465</c:v>
                </c:pt>
                <c:pt idx="104">
                  <c:v>132.40556660039761</c:v>
                </c:pt>
                <c:pt idx="105">
                  <c:v>129.62226640159045</c:v>
                </c:pt>
                <c:pt idx="106">
                  <c:v>127.23658051689861</c:v>
                </c:pt>
                <c:pt idx="107">
                  <c:v>124.75149105367794</c:v>
                </c:pt>
                <c:pt idx="108">
                  <c:v>126.8389662027833</c:v>
                </c:pt>
                <c:pt idx="109">
                  <c:v>127.65407554671968</c:v>
                </c:pt>
                <c:pt idx="110">
                  <c:v>126.04373757455269</c:v>
                </c:pt>
                <c:pt idx="111">
                  <c:v>126.24254473161034</c:v>
                </c:pt>
                <c:pt idx="112">
                  <c:v>130.21868787276344</c:v>
                </c:pt>
                <c:pt idx="113">
                  <c:v>131.80914512922465</c:v>
                </c:pt>
                <c:pt idx="114">
                  <c:v>128.86679920477138</c:v>
                </c:pt>
                <c:pt idx="115">
                  <c:v>126.44135188866798</c:v>
                </c:pt>
                <c:pt idx="116">
                  <c:v>126.34194831013916</c:v>
                </c:pt>
                <c:pt idx="117">
                  <c:v>127.83300198807157</c:v>
                </c:pt>
                <c:pt idx="118">
                  <c:v>129.52286282306162</c:v>
                </c:pt>
                <c:pt idx="119">
                  <c:v>129.82107355864812</c:v>
                </c:pt>
                <c:pt idx="120">
                  <c:v>129.60238568588468</c:v>
                </c:pt>
                <c:pt idx="121">
                  <c:v>129.80119284294233</c:v>
                </c:pt>
                <c:pt idx="122">
                  <c:v>125.48707753479124</c:v>
                </c:pt>
                <c:pt idx="123">
                  <c:v>127.57455268389661</c:v>
                </c:pt>
                <c:pt idx="124">
                  <c:v>131.21272365805169</c:v>
                </c:pt>
                <c:pt idx="125">
                  <c:v>130.57654075546722</c:v>
                </c:pt>
                <c:pt idx="126">
                  <c:v>130.8151093439364</c:v>
                </c:pt>
                <c:pt idx="127">
                  <c:v>131.610337972167</c:v>
                </c:pt>
                <c:pt idx="128">
                  <c:v>132.10735586481113</c:v>
                </c:pt>
                <c:pt idx="129">
                  <c:v>133.57852882703779</c:v>
                </c:pt>
                <c:pt idx="130">
                  <c:v>136.97813121272367</c:v>
                </c:pt>
                <c:pt idx="131">
                  <c:v>136.48111332007952</c:v>
                </c:pt>
                <c:pt idx="132">
                  <c:v>138.76739562624255</c:v>
                </c:pt>
                <c:pt idx="133">
                  <c:v>141.5506958250497</c:v>
                </c:pt>
                <c:pt idx="134">
                  <c:v>134.99005964214712</c:v>
                </c:pt>
                <c:pt idx="135">
                  <c:v>133.59840954274352</c:v>
                </c:pt>
                <c:pt idx="136">
                  <c:v>131.01391650099404</c:v>
                </c:pt>
                <c:pt idx="137">
                  <c:v>132.40556660039761</c:v>
                </c:pt>
                <c:pt idx="138">
                  <c:v>126.04373757455269</c:v>
                </c:pt>
                <c:pt idx="139">
                  <c:v>122.04771371769382</c:v>
                </c:pt>
                <c:pt idx="140">
                  <c:v>120.07952286282307</c:v>
                </c:pt>
                <c:pt idx="141">
                  <c:v>115.50695825049702</c:v>
                </c:pt>
                <c:pt idx="142">
                  <c:v>119.48310139165011</c:v>
                </c:pt>
                <c:pt idx="143">
                  <c:v>115.62624254473161</c:v>
                </c:pt>
                <c:pt idx="144">
                  <c:v>116.93836978131213</c:v>
                </c:pt>
                <c:pt idx="145">
                  <c:v>115.92445328031809</c:v>
                </c:pt>
                <c:pt idx="146">
                  <c:v>112.94234592445329</c:v>
                </c:pt>
                <c:pt idx="147">
                  <c:v>117.73359840954274</c:v>
                </c:pt>
                <c:pt idx="148">
                  <c:v>117.83300198807156</c:v>
                </c:pt>
                <c:pt idx="149">
                  <c:v>120.07952286282307</c:v>
                </c:pt>
                <c:pt idx="150">
                  <c:v>114.91053677932406</c:v>
                </c:pt>
                <c:pt idx="151">
                  <c:v>116.8986083499006</c:v>
                </c:pt>
                <c:pt idx="152">
                  <c:v>118.48906560636183</c:v>
                </c:pt>
                <c:pt idx="153">
                  <c:v>119.78131212723657</c:v>
                </c:pt>
                <c:pt idx="154">
                  <c:v>126.8389662027833</c:v>
                </c:pt>
                <c:pt idx="155">
                  <c:v>127.27634194831015</c:v>
                </c:pt>
                <c:pt idx="156">
                  <c:v>124.69184890656064</c:v>
                </c:pt>
                <c:pt idx="157">
                  <c:v>124.89065606361829</c:v>
                </c:pt>
                <c:pt idx="158">
                  <c:v>126.24254473161034</c:v>
                </c:pt>
                <c:pt idx="159">
                  <c:v>125.48707753479124</c:v>
                </c:pt>
                <c:pt idx="160">
                  <c:v>128.86679920477138</c:v>
                </c:pt>
                <c:pt idx="161">
                  <c:v>129.82107355864812</c:v>
                </c:pt>
                <c:pt idx="162">
                  <c:v>129.36381709741551</c:v>
                </c:pt>
                <c:pt idx="163">
                  <c:v>130.23856858846918</c:v>
                </c:pt>
                <c:pt idx="164">
                  <c:v>130.51689860834989</c:v>
                </c:pt>
                <c:pt idx="165">
                  <c:v>131.5506958250497</c:v>
                </c:pt>
                <c:pt idx="166">
                  <c:v>129.12524850894633</c:v>
                </c:pt>
                <c:pt idx="167">
                  <c:v>129.40357852882704</c:v>
                </c:pt>
                <c:pt idx="168">
                  <c:v>128.92644135188866</c:v>
                </c:pt>
                <c:pt idx="169">
                  <c:v>124.45328031809144</c:v>
                </c:pt>
                <c:pt idx="170">
                  <c:v>122.76341948310139</c:v>
                </c:pt>
                <c:pt idx="171">
                  <c:v>120.07952286282307</c:v>
                </c:pt>
                <c:pt idx="172">
                  <c:v>120.47713717693837</c:v>
                </c:pt>
                <c:pt idx="173">
                  <c:v>125.24850894632206</c:v>
                </c:pt>
                <c:pt idx="174">
                  <c:v>123.4592445328032</c:v>
                </c:pt>
                <c:pt idx="175">
                  <c:v>122.26640159045725</c:v>
                </c:pt>
                <c:pt idx="176">
                  <c:v>123.65805168986084</c:v>
                </c:pt>
                <c:pt idx="177">
                  <c:v>124.85089463220676</c:v>
                </c:pt>
                <c:pt idx="178">
                  <c:v>126.24254473161034</c:v>
                </c:pt>
                <c:pt idx="179">
                  <c:v>126.81908548707754</c:v>
                </c:pt>
                <c:pt idx="180">
                  <c:v>126.24254473161034</c:v>
                </c:pt>
                <c:pt idx="181">
                  <c:v>125.64612326043738</c:v>
                </c:pt>
                <c:pt idx="182">
                  <c:v>126.93836978131212</c:v>
                </c:pt>
                <c:pt idx="183">
                  <c:v>127.83300198807157</c:v>
                </c:pt>
                <c:pt idx="184">
                  <c:v>127.43538767395626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725-4103-977A-A0883BF8D810}"/>
            </c:ext>
          </c:extLst>
        </c:ser>
        <c:ser>
          <c:idx val="1"/>
          <c:order val="1"/>
          <c:tx>
            <c:strRef>
              <c:f>'PIVOT - Indexed Prices'!$C$1</c:f>
              <c:strCache>
                <c:ptCount val="1"/>
                <c:pt idx="0">
                  <c:v>Other Base Metals</c:v>
                </c:pt>
              </c:strCache>
            </c:strRef>
          </c:tx>
          <c:spPr>
            <a:ln w="38100" cap="rnd">
              <a:solidFill>
                <a:schemeClr val="accent2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'PIVOT - Indexed Prices'!$A$2:$A$186</c:f>
              <c:strCache>
                <c:ptCount val="185"/>
                <c:pt idx="0">
                  <c:v>02-Jan</c:v>
                </c:pt>
                <c:pt idx="1">
                  <c:v>03-Jan</c:v>
                </c:pt>
                <c:pt idx="2">
                  <c:v>04-Jan</c:v>
                </c:pt>
                <c:pt idx="3">
                  <c:v>05-Jan</c:v>
                </c:pt>
                <c:pt idx="4">
                  <c:v>08-Jan</c:v>
                </c:pt>
                <c:pt idx="5">
                  <c:v>09-Jan</c:v>
                </c:pt>
                <c:pt idx="6">
                  <c:v>10-Jan</c:v>
                </c:pt>
                <c:pt idx="7">
                  <c:v>11-Jan</c:v>
                </c:pt>
                <c:pt idx="8">
                  <c:v>12-Jan</c:v>
                </c:pt>
                <c:pt idx="9">
                  <c:v>15-Jan</c:v>
                </c:pt>
                <c:pt idx="10">
                  <c:v>16-Jan</c:v>
                </c:pt>
                <c:pt idx="11">
                  <c:v>17-Jan</c:v>
                </c:pt>
                <c:pt idx="12">
                  <c:v>18-Jan</c:v>
                </c:pt>
                <c:pt idx="13">
                  <c:v>19-Jan</c:v>
                </c:pt>
                <c:pt idx="14">
                  <c:v>22-Jan</c:v>
                </c:pt>
                <c:pt idx="15">
                  <c:v>23-Jan</c:v>
                </c:pt>
                <c:pt idx="16">
                  <c:v>24-Jan</c:v>
                </c:pt>
                <c:pt idx="17">
                  <c:v>25-Jan</c:v>
                </c:pt>
                <c:pt idx="18">
                  <c:v>26-Jan</c:v>
                </c:pt>
                <c:pt idx="19">
                  <c:v>29-Jan</c:v>
                </c:pt>
                <c:pt idx="20">
                  <c:v>30-Jan</c:v>
                </c:pt>
                <c:pt idx="21">
                  <c:v>31-Jan</c:v>
                </c:pt>
                <c:pt idx="22">
                  <c:v>01-Feb</c:v>
                </c:pt>
                <c:pt idx="23">
                  <c:v>02-Feb</c:v>
                </c:pt>
                <c:pt idx="24">
                  <c:v>05-Feb</c:v>
                </c:pt>
                <c:pt idx="25">
                  <c:v>06-Feb</c:v>
                </c:pt>
                <c:pt idx="26">
                  <c:v>07-Feb</c:v>
                </c:pt>
                <c:pt idx="27">
                  <c:v>08-Feb</c:v>
                </c:pt>
                <c:pt idx="28">
                  <c:v>09-Feb</c:v>
                </c:pt>
                <c:pt idx="29">
                  <c:v>12-Feb</c:v>
                </c:pt>
                <c:pt idx="30">
                  <c:v>13-Feb</c:v>
                </c:pt>
                <c:pt idx="31">
                  <c:v>14-Feb</c:v>
                </c:pt>
                <c:pt idx="32">
                  <c:v>15-Feb</c:v>
                </c:pt>
                <c:pt idx="33">
                  <c:v>16-Feb</c:v>
                </c:pt>
                <c:pt idx="34">
                  <c:v>19-Feb</c:v>
                </c:pt>
                <c:pt idx="35">
                  <c:v>20-Feb</c:v>
                </c:pt>
                <c:pt idx="36">
                  <c:v>21-Feb</c:v>
                </c:pt>
                <c:pt idx="37">
                  <c:v>22-Feb</c:v>
                </c:pt>
                <c:pt idx="38">
                  <c:v>23-Feb</c:v>
                </c:pt>
                <c:pt idx="39">
                  <c:v>26-Feb</c:v>
                </c:pt>
                <c:pt idx="40">
                  <c:v>27-Feb</c:v>
                </c:pt>
                <c:pt idx="41">
                  <c:v>28-Feb</c:v>
                </c:pt>
                <c:pt idx="42">
                  <c:v>29-Feb</c:v>
                </c:pt>
                <c:pt idx="43">
                  <c:v>01-Mar</c:v>
                </c:pt>
                <c:pt idx="44">
                  <c:v>04-Mar</c:v>
                </c:pt>
                <c:pt idx="45">
                  <c:v>05-Mar</c:v>
                </c:pt>
                <c:pt idx="46">
                  <c:v>06-Mar</c:v>
                </c:pt>
                <c:pt idx="47">
                  <c:v>07-Mar</c:v>
                </c:pt>
                <c:pt idx="48">
                  <c:v>08-Mar</c:v>
                </c:pt>
                <c:pt idx="49">
                  <c:v>11-Mar</c:v>
                </c:pt>
                <c:pt idx="50">
                  <c:v>12-Mar</c:v>
                </c:pt>
                <c:pt idx="51">
                  <c:v>13-Mar</c:v>
                </c:pt>
                <c:pt idx="52">
                  <c:v>14-Mar</c:v>
                </c:pt>
                <c:pt idx="53">
                  <c:v>15-Mar</c:v>
                </c:pt>
                <c:pt idx="54">
                  <c:v>18-Mar</c:v>
                </c:pt>
                <c:pt idx="55">
                  <c:v>19-Mar</c:v>
                </c:pt>
                <c:pt idx="56">
                  <c:v>20-Mar</c:v>
                </c:pt>
                <c:pt idx="57">
                  <c:v>21-Mar</c:v>
                </c:pt>
                <c:pt idx="58">
                  <c:v>22-Mar</c:v>
                </c:pt>
                <c:pt idx="59">
                  <c:v>25-Mar</c:v>
                </c:pt>
                <c:pt idx="60">
                  <c:v>26-Mar</c:v>
                </c:pt>
                <c:pt idx="61">
                  <c:v>27-Mar</c:v>
                </c:pt>
                <c:pt idx="62">
                  <c:v>28-Mar</c:v>
                </c:pt>
                <c:pt idx="63">
                  <c:v>02-Apr</c:v>
                </c:pt>
                <c:pt idx="64">
                  <c:v>03-Apr</c:v>
                </c:pt>
                <c:pt idx="65">
                  <c:v>04-Apr</c:v>
                </c:pt>
                <c:pt idx="66">
                  <c:v>05-Apr</c:v>
                </c:pt>
                <c:pt idx="67">
                  <c:v>08-Apr</c:v>
                </c:pt>
                <c:pt idx="68">
                  <c:v>09-Apr</c:v>
                </c:pt>
                <c:pt idx="69">
                  <c:v>10-Apr</c:v>
                </c:pt>
                <c:pt idx="70">
                  <c:v>11-Apr</c:v>
                </c:pt>
                <c:pt idx="71">
                  <c:v>12-Apr</c:v>
                </c:pt>
                <c:pt idx="72">
                  <c:v>15-Apr</c:v>
                </c:pt>
                <c:pt idx="73">
                  <c:v>16-Apr</c:v>
                </c:pt>
                <c:pt idx="74">
                  <c:v>17-Apr</c:v>
                </c:pt>
                <c:pt idx="75">
                  <c:v>18-Apr</c:v>
                </c:pt>
                <c:pt idx="76">
                  <c:v>19-Apr</c:v>
                </c:pt>
                <c:pt idx="77">
                  <c:v>22-Apr</c:v>
                </c:pt>
                <c:pt idx="78">
                  <c:v>23-Apr</c:v>
                </c:pt>
                <c:pt idx="79">
                  <c:v>24-Apr</c:v>
                </c:pt>
                <c:pt idx="80">
                  <c:v>25-Apr</c:v>
                </c:pt>
                <c:pt idx="81">
                  <c:v>26-Apr</c:v>
                </c:pt>
                <c:pt idx="82">
                  <c:v>29-Apr</c:v>
                </c:pt>
                <c:pt idx="83">
                  <c:v>30-Apr</c:v>
                </c:pt>
                <c:pt idx="84">
                  <c:v>01-May</c:v>
                </c:pt>
                <c:pt idx="85">
                  <c:v>02-May</c:v>
                </c:pt>
                <c:pt idx="86">
                  <c:v>03-May</c:v>
                </c:pt>
                <c:pt idx="87">
                  <c:v>07-May</c:v>
                </c:pt>
                <c:pt idx="88">
                  <c:v>08-May</c:v>
                </c:pt>
                <c:pt idx="89">
                  <c:v>09-May</c:v>
                </c:pt>
                <c:pt idx="90">
                  <c:v>10-May</c:v>
                </c:pt>
                <c:pt idx="91">
                  <c:v>13-May</c:v>
                </c:pt>
                <c:pt idx="92">
                  <c:v>14-May</c:v>
                </c:pt>
                <c:pt idx="93">
                  <c:v>15-May</c:v>
                </c:pt>
                <c:pt idx="94">
                  <c:v>16-May</c:v>
                </c:pt>
                <c:pt idx="95">
                  <c:v>17-May</c:v>
                </c:pt>
                <c:pt idx="96">
                  <c:v>20-May</c:v>
                </c:pt>
                <c:pt idx="97">
                  <c:v>21-May</c:v>
                </c:pt>
                <c:pt idx="98">
                  <c:v>22-May</c:v>
                </c:pt>
                <c:pt idx="99">
                  <c:v>23-May</c:v>
                </c:pt>
                <c:pt idx="100">
                  <c:v>24-May</c:v>
                </c:pt>
                <c:pt idx="101">
                  <c:v>28-May</c:v>
                </c:pt>
                <c:pt idx="102">
                  <c:v>29-May</c:v>
                </c:pt>
                <c:pt idx="103">
                  <c:v>30-May</c:v>
                </c:pt>
                <c:pt idx="104">
                  <c:v>31-May</c:v>
                </c:pt>
                <c:pt idx="105">
                  <c:v>03-Jun</c:v>
                </c:pt>
                <c:pt idx="106">
                  <c:v>04-Jun</c:v>
                </c:pt>
                <c:pt idx="107">
                  <c:v>05-Jun</c:v>
                </c:pt>
                <c:pt idx="108">
                  <c:v>06-Jun</c:v>
                </c:pt>
                <c:pt idx="109">
                  <c:v>07-Jun</c:v>
                </c:pt>
                <c:pt idx="110">
                  <c:v>10-Jun</c:v>
                </c:pt>
                <c:pt idx="111">
                  <c:v>11-Jun</c:v>
                </c:pt>
                <c:pt idx="112">
                  <c:v>12-Jun</c:v>
                </c:pt>
                <c:pt idx="113">
                  <c:v>13-Jun</c:v>
                </c:pt>
                <c:pt idx="114">
                  <c:v>14-Jun</c:v>
                </c:pt>
                <c:pt idx="115">
                  <c:v>17-Jun</c:v>
                </c:pt>
                <c:pt idx="116">
                  <c:v>18-Jun</c:v>
                </c:pt>
                <c:pt idx="117">
                  <c:v>19-Jun</c:v>
                </c:pt>
                <c:pt idx="118">
                  <c:v>20-Jun</c:v>
                </c:pt>
                <c:pt idx="119">
                  <c:v>21-Jun</c:v>
                </c:pt>
                <c:pt idx="120">
                  <c:v>24-Jun</c:v>
                </c:pt>
                <c:pt idx="121">
                  <c:v>25-Jun</c:v>
                </c:pt>
                <c:pt idx="122">
                  <c:v>26-Jun</c:v>
                </c:pt>
                <c:pt idx="123">
                  <c:v>27-Jun</c:v>
                </c:pt>
                <c:pt idx="124">
                  <c:v>28-Jun</c:v>
                </c:pt>
                <c:pt idx="125">
                  <c:v>01-Jul</c:v>
                </c:pt>
                <c:pt idx="126">
                  <c:v>02-Jul</c:v>
                </c:pt>
                <c:pt idx="127">
                  <c:v>03-Jul</c:v>
                </c:pt>
                <c:pt idx="128">
                  <c:v>04-Jul</c:v>
                </c:pt>
                <c:pt idx="129">
                  <c:v>05-Jul</c:v>
                </c:pt>
                <c:pt idx="130">
                  <c:v>08-Jul</c:v>
                </c:pt>
                <c:pt idx="131">
                  <c:v>09-Jul</c:v>
                </c:pt>
                <c:pt idx="132">
                  <c:v>10-Jul</c:v>
                </c:pt>
                <c:pt idx="133">
                  <c:v>11-Jul</c:v>
                </c:pt>
                <c:pt idx="134">
                  <c:v>12-Jul</c:v>
                </c:pt>
                <c:pt idx="135">
                  <c:v>15-Jul</c:v>
                </c:pt>
                <c:pt idx="136">
                  <c:v>16-Jul</c:v>
                </c:pt>
                <c:pt idx="137">
                  <c:v>17-Jul</c:v>
                </c:pt>
                <c:pt idx="138">
                  <c:v>18-Jul</c:v>
                </c:pt>
                <c:pt idx="139">
                  <c:v>19-Jul</c:v>
                </c:pt>
                <c:pt idx="140">
                  <c:v>22-Jul</c:v>
                </c:pt>
                <c:pt idx="141">
                  <c:v>23-Jul</c:v>
                </c:pt>
                <c:pt idx="142">
                  <c:v>24-Jul</c:v>
                </c:pt>
                <c:pt idx="143">
                  <c:v>25-Jul</c:v>
                </c:pt>
                <c:pt idx="144">
                  <c:v>26-Jul</c:v>
                </c:pt>
                <c:pt idx="145">
                  <c:v>29-Jul</c:v>
                </c:pt>
                <c:pt idx="146">
                  <c:v>30-Jul</c:v>
                </c:pt>
                <c:pt idx="147">
                  <c:v>31-Jul</c:v>
                </c:pt>
                <c:pt idx="148">
                  <c:v>01-Aug</c:v>
                </c:pt>
                <c:pt idx="149">
                  <c:v>02-Aug</c:v>
                </c:pt>
                <c:pt idx="150">
                  <c:v>05-Aug</c:v>
                </c:pt>
                <c:pt idx="151">
                  <c:v>06-Aug</c:v>
                </c:pt>
                <c:pt idx="152">
                  <c:v>07-Aug</c:v>
                </c:pt>
                <c:pt idx="153">
                  <c:v>08-Aug</c:v>
                </c:pt>
                <c:pt idx="154">
                  <c:v>09-Aug</c:v>
                </c:pt>
                <c:pt idx="155">
                  <c:v>12-Aug</c:v>
                </c:pt>
                <c:pt idx="156">
                  <c:v>13-Aug</c:v>
                </c:pt>
                <c:pt idx="157">
                  <c:v>14-Aug</c:v>
                </c:pt>
                <c:pt idx="158">
                  <c:v>15-Aug</c:v>
                </c:pt>
                <c:pt idx="159">
                  <c:v>16-Aug</c:v>
                </c:pt>
                <c:pt idx="160">
                  <c:v>19-Aug</c:v>
                </c:pt>
                <c:pt idx="161">
                  <c:v>20-Aug</c:v>
                </c:pt>
                <c:pt idx="162">
                  <c:v>21-Aug</c:v>
                </c:pt>
                <c:pt idx="163">
                  <c:v>22-Aug</c:v>
                </c:pt>
                <c:pt idx="164">
                  <c:v>23-Aug</c:v>
                </c:pt>
                <c:pt idx="165">
                  <c:v>27-Aug</c:v>
                </c:pt>
                <c:pt idx="166">
                  <c:v>28-Aug</c:v>
                </c:pt>
                <c:pt idx="167">
                  <c:v>29-Aug</c:v>
                </c:pt>
                <c:pt idx="168">
                  <c:v>30-Aug</c:v>
                </c:pt>
                <c:pt idx="169">
                  <c:v>02-Sep</c:v>
                </c:pt>
                <c:pt idx="170">
                  <c:v>03-Sep</c:v>
                </c:pt>
                <c:pt idx="171">
                  <c:v>04-Sep</c:v>
                </c:pt>
                <c:pt idx="172">
                  <c:v>05-Sep</c:v>
                </c:pt>
                <c:pt idx="173">
                  <c:v>06-Sep</c:v>
                </c:pt>
                <c:pt idx="174">
                  <c:v>09-Sep</c:v>
                </c:pt>
                <c:pt idx="175">
                  <c:v>10-Sep</c:v>
                </c:pt>
                <c:pt idx="176">
                  <c:v>11-Sep</c:v>
                </c:pt>
                <c:pt idx="177">
                  <c:v>12-Sep</c:v>
                </c:pt>
                <c:pt idx="178">
                  <c:v>13-Sep</c:v>
                </c:pt>
                <c:pt idx="179">
                  <c:v>16-Sep</c:v>
                </c:pt>
                <c:pt idx="180">
                  <c:v>17-Sep</c:v>
                </c:pt>
                <c:pt idx="181">
                  <c:v>18-Sep</c:v>
                </c:pt>
                <c:pt idx="182">
                  <c:v>19-Sep</c:v>
                </c:pt>
                <c:pt idx="183">
                  <c:v>20-Sep</c:v>
                </c:pt>
                <c:pt idx="184">
                  <c:v>23-Sep</c:v>
                </c:pt>
              </c:strCache>
            </c:strRef>
          </c:cat>
          <c:val>
            <c:numRef>
              <c:f>'PIVOT - Indexed Prices'!$C$2:$C$186</c:f>
              <c:numCache>
                <c:formatCode>General</c:formatCode>
                <c:ptCount val="185"/>
                <c:pt idx="0">
                  <c:v>100</c:v>
                </c:pt>
                <c:pt idx="1">
                  <c:v>98.380986616045959</c:v>
                </c:pt>
                <c:pt idx="2">
                  <c:v>97.518284780674691</c:v>
                </c:pt>
                <c:pt idx="3">
                  <c:v>96.885844660389608</c:v>
                </c:pt>
                <c:pt idx="4">
                  <c:v>96.793367979087876</c:v>
                </c:pt>
                <c:pt idx="5">
                  <c:v>97.186701510879601</c:v>
                </c:pt>
                <c:pt idx="6">
                  <c:v>97.05707510452774</c:v>
                </c:pt>
                <c:pt idx="7">
                  <c:v>98.053517811784829</c:v>
                </c:pt>
                <c:pt idx="8">
                  <c:v>96.922182715631493</c:v>
                </c:pt>
                <c:pt idx="9">
                  <c:v>97.383353560986592</c:v>
                </c:pt>
                <c:pt idx="10">
                  <c:v>97.095467393050512</c:v>
                </c:pt>
                <c:pt idx="11">
                  <c:v>95.933998293934508</c:v>
                </c:pt>
                <c:pt idx="12">
                  <c:v>95.478549924147188</c:v>
                </c:pt>
                <c:pt idx="13">
                  <c:v>96.292434457989174</c:v>
                </c:pt>
                <c:pt idx="14">
                  <c:v>95.90146589340975</c:v>
                </c:pt>
                <c:pt idx="15">
                  <c:v>97.719891472154714</c:v>
                </c:pt>
                <c:pt idx="16">
                  <c:v>99.609047626335112</c:v>
                </c:pt>
                <c:pt idx="17">
                  <c:v>99.822714492707746</c:v>
                </c:pt>
                <c:pt idx="18">
                  <c:v>99.845701692092675</c:v>
                </c:pt>
                <c:pt idx="19">
                  <c:v>99.682153611608001</c:v>
                </c:pt>
                <c:pt idx="20">
                  <c:v>99.422774064678961</c:v>
                </c:pt>
                <c:pt idx="21">
                  <c:v>99.615359447344559</c:v>
                </c:pt>
                <c:pt idx="22">
                  <c:v>98.493644084027551</c:v>
                </c:pt>
                <c:pt idx="23">
                  <c:v>98.271461125160684</c:v>
                </c:pt>
                <c:pt idx="24">
                  <c:v>97.024556426828056</c:v>
                </c:pt>
                <c:pt idx="25">
                  <c:v>96.550740064962099</c:v>
                </c:pt>
                <c:pt idx="26">
                  <c:v>96.501469009348654</c:v>
                </c:pt>
                <c:pt idx="27">
                  <c:v>96.258496981579967</c:v>
                </c:pt>
                <c:pt idx="28">
                  <c:v>94.817700679186203</c:v>
                </c:pt>
                <c:pt idx="29">
                  <c:v>94.696674332171312</c:v>
                </c:pt>
                <c:pt idx="30">
                  <c:v>94.965819650011454</c:v>
                </c:pt>
                <c:pt idx="31">
                  <c:v>94.927636090564263</c:v>
                </c:pt>
                <c:pt idx="32">
                  <c:v>95.829320353079197</c:v>
                </c:pt>
                <c:pt idx="33">
                  <c:v>96.238884112826696</c:v>
                </c:pt>
                <c:pt idx="34">
                  <c:v>96.123559791653292</c:v>
                </c:pt>
                <c:pt idx="35">
                  <c:v>95.601940714957124</c:v>
                </c:pt>
                <c:pt idx="36">
                  <c:v>97.502357722764188</c:v>
                </c:pt>
                <c:pt idx="37">
                  <c:v>97.836091711048823</c:v>
                </c:pt>
                <c:pt idx="38">
                  <c:v>97.838454022766953</c:v>
                </c:pt>
                <c:pt idx="39">
                  <c:v>97.676774637117376</c:v>
                </c:pt>
                <c:pt idx="40">
                  <c:v>98.045805713437645</c:v>
                </c:pt>
                <c:pt idx="41">
                  <c:v>97.198423959424758</c:v>
                </c:pt>
                <c:pt idx="42">
                  <c:v>98.031984203496378</c:v>
                </c:pt>
                <c:pt idx="43">
                  <c:v>97.613826153507489</c:v>
                </c:pt>
                <c:pt idx="44">
                  <c:v>98.182172965336235</c:v>
                </c:pt>
                <c:pt idx="45">
                  <c:v>98.414141097607427</c:v>
                </c:pt>
                <c:pt idx="46">
                  <c:v>98.835383340650239</c:v>
                </c:pt>
                <c:pt idx="47">
                  <c:v>100.36910510951832</c:v>
                </c:pt>
                <c:pt idx="48">
                  <c:v>100.79495970464481</c:v>
                </c:pt>
                <c:pt idx="49">
                  <c:v>100.7341804913267</c:v>
                </c:pt>
                <c:pt idx="50">
                  <c:v>101.56044440568972</c:v>
                </c:pt>
                <c:pt idx="51">
                  <c:v>102.27917832803993</c:v>
                </c:pt>
                <c:pt idx="52">
                  <c:v>101.52463955109882</c:v>
                </c:pt>
                <c:pt idx="53">
                  <c:v>101.89841654322764</c:v>
                </c:pt>
                <c:pt idx="54">
                  <c:v>101.52890424361766</c:v>
                </c:pt>
                <c:pt idx="55">
                  <c:v>100.00758349687439</c:v>
                </c:pt>
                <c:pt idx="56">
                  <c:v>99.514136703458036</c:v>
                </c:pt>
                <c:pt idx="57">
                  <c:v>100.59873759600656</c:v>
                </c:pt>
                <c:pt idx="58">
                  <c:v>99.031609603906787</c:v>
                </c:pt>
                <c:pt idx="59">
                  <c:v>98.768455201440773</c:v>
                </c:pt>
                <c:pt idx="60">
                  <c:v>98.335047234536205</c:v>
                </c:pt>
                <c:pt idx="61">
                  <c:v>96.974319301185545</c:v>
                </c:pt>
                <c:pt idx="62">
                  <c:v>97.729767241554498</c:v>
                </c:pt>
                <c:pt idx="63">
                  <c:v>99.905618418390716</c:v>
                </c:pt>
                <c:pt idx="64">
                  <c:v>100.03862684770925</c:v>
                </c:pt>
                <c:pt idx="65">
                  <c:v>103.29840923237286</c:v>
                </c:pt>
                <c:pt idx="66">
                  <c:v>103.76377876484966</c:v>
                </c:pt>
                <c:pt idx="67">
                  <c:v>104.93207304165176</c:v>
                </c:pt>
                <c:pt idx="68">
                  <c:v>105.27009941483962</c:v>
                </c:pt>
                <c:pt idx="69">
                  <c:v>107.39953166517566</c:v>
                </c:pt>
                <c:pt idx="70">
                  <c:v>105.63487817370836</c:v>
                </c:pt>
                <c:pt idx="71">
                  <c:v>107.54577536266147</c:v>
                </c:pt>
                <c:pt idx="72">
                  <c:v>107.70276333420108</c:v>
                </c:pt>
                <c:pt idx="73">
                  <c:v>106.83206091060427</c:v>
                </c:pt>
                <c:pt idx="74">
                  <c:v>108.21389595931899</c:v>
                </c:pt>
                <c:pt idx="75">
                  <c:v>109.78812376840158</c:v>
                </c:pt>
                <c:pt idx="76">
                  <c:v>111.70324383918782</c:v>
                </c:pt>
                <c:pt idx="77">
                  <c:v>111.46650095449601</c:v>
                </c:pt>
                <c:pt idx="78">
                  <c:v>109.35909861180787</c:v>
                </c:pt>
                <c:pt idx="79">
                  <c:v>110.68781214403438</c:v>
                </c:pt>
                <c:pt idx="80">
                  <c:v>111.54336516866886</c:v>
                </c:pt>
                <c:pt idx="81">
                  <c:v>111.87325489603356</c:v>
                </c:pt>
                <c:pt idx="82">
                  <c:v>111.84391323301486</c:v>
                </c:pt>
                <c:pt idx="83">
                  <c:v>112.22932755606155</c:v>
                </c:pt>
                <c:pt idx="84">
                  <c:v>110.48297066537052</c:v>
                </c:pt>
                <c:pt idx="85">
                  <c:v>109.60321449755168</c:v>
                </c:pt>
                <c:pt idx="86">
                  <c:v>110.63706996767205</c:v>
                </c:pt>
                <c:pt idx="87">
                  <c:v>111.21081432637365</c:v>
                </c:pt>
                <c:pt idx="88">
                  <c:v>110.16189482434325</c:v>
                </c:pt>
                <c:pt idx="89">
                  <c:v>110.19486155340226</c:v>
                </c:pt>
                <c:pt idx="90">
                  <c:v>111.59199154351741</c:v>
                </c:pt>
                <c:pt idx="91">
                  <c:v>111.97783799998012</c:v>
                </c:pt>
                <c:pt idx="92">
                  <c:v>112.10655191099522</c:v>
                </c:pt>
                <c:pt idx="93">
                  <c:v>113.43337214900615</c:v>
                </c:pt>
                <c:pt idx="94">
                  <c:v>113.9171810445926</c:v>
                </c:pt>
                <c:pt idx="95">
                  <c:v>115.90428649971611</c:v>
                </c:pt>
                <c:pt idx="96">
                  <c:v>119.20597538870734</c:v>
                </c:pt>
                <c:pt idx="97">
                  <c:v>120.1032403234337</c:v>
                </c:pt>
                <c:pt idx="98">
                  <c:v>117.52216484939065</c:v>
                </c:pt>
                <c:pt idx="99">
                  <c:v>115.16137123522552</c:v>
                </c:pt>
                <c:pt idx="100">
                  <c:v>115.85332763981266</c:v>
                </c:pt>
                <c:pt idx="101">
                  <c:v>117.29028245905575</c:v>
                </c:pt>
                <c:pt idx="102">
                  <c:v>117.60302014565472</c:v>
                </c:pt>
                <c:pt idx="103">
                  <c:v>115.18319378922442</c:v>
                </c:pt>
                <c:pt idx="104">
                  <c:v>115.56357847354552</c:v>
                </c:pt>
                <c:pt idx="105">
                  <c:v>113.79229856057312</c:v>
                </c:pt>
                <c:pt idx="106">
                  <c:v>112.14341456484155</c:v>
                </c:pt>
                <c:pt idx="107">
                  <c:v>110.39563505379269</c:v>
                </c:pt>
                <c:pt idx="108">
                  <c:v>110.87783965811109</c:v>
                </c:pt>
                <c:pt idx="109">
                  <c:v>110.22094249992165</c:v>
                </c:pt>
                <c:pt idx="110">
                  <c:v>108.11654892477434</c:v>
                </c:pt>
                <c:pt idx="111">
                  <c:v>106.94917365352642</c:v>
                </c:pt>
                <c:pt idx="112">
                  <c:v>107.26561608420084</c:v>
                </c:pt>
                <c:pt idx="113">
                  <c:v>107.93534121376811</c:v>
                </c:pt>
                <c:pt idx="114">
                  <c:v>106.51851359964778</c:v>
                </c:pt>
                <c:pt idx="115">
                  <c:v>105.64038402396584</c:v>
                </c:pt>
                <c:pt idx="116">
                  <c:v>105.29875655511793</c:v>
                </c:pt>
                <c:pt idx="117">
                  <c:v>107.48568238946916</c:v>
                </c:pt>
                <c:pt idx="118">
                  <c:v>107.20778798978881</c:v>
                </c:pt>
                <c:pt idx="119">
                  <c:v>106.55961749370076</c:v>
                </c:pt>
                <c:pt idx="120">
                  <c:v>106.64194853641698</c:v>
                </c:pt>
                <c:pt idx="121">
                  <c:v>106.59272998136956</c:v>
                </c:pt>
                <c:pt idx="122">
                  <c:v>106.64365968257839</c:v>
                </c:pt>
                <c:pt idx="123">
                  <c:v>106.79797742371503</c:v>
                </c:pt>
                <c:pt idx="124">
                  <c:v>107.76810474281004</c:v>
                </c:pt>
                <c:pt idx="125">
                  <c:v>108.53062409741908</c:v>
                </c:pt>
                <c:pt idx="126">
                  <c:v>108.32722022012838</c:v>
                </c:pt>
                <c:pt idx="127">
                  <c:v>108.45354602887623</c:v>
                </c:pt>
                <c:pt idx="128">
                  <c:v>108.82496755717925</c:v>
                </c:pt>
                <c:pt idx="129">
                  <c:v>109.54951851580286</c:v>
                </c:pt>
                <c:pt idx="130">
                  <c:v>109.26157668349306</c:v>
                </c:pt>
                <c:pt idx="131">
                  <c:v>107.98105367886615</c:v>
                </c:pt>
                <c:pt idx="132">
                  <c:v>107.03266929443373</c:v>
                </c:pt>
                <c:pt idx="133">
                  <c:v>107.05234078098601</c:v>
                </c:pt>
                <c:pt idx="134">
                  <c:v>106.67303799725978</c:v>
                </c:pt>
                <c:pt idx="135">
                  <c:v>106.63558362555739</c:v>
                </c:pt>
                <c:pt idx="136">
                  <c:v>105.78403280280415</c:v>
                </c:pt>
                <c:pt idx="137">
                  <c:v>105.86536697800084</c:v>
                </c:pt>
                <c:pt idx="138">
                  <c:v>103.85279405394749</c:v>
                </c:pt>
                <c:pt idx="139">
                  <c:v>102.55692909953291</c:v>
                </c:pt>
                <c:pt idx="140">
                  <c:v>100.67039722590695</c:v>
                </c:pt>
                <c:pt idx="141">
                  <c:v>100.08207728270841</c:v>
                </c:pt>
                <c:pt idx="142">
                  <c:v>100.0010550453282</c:v>
                </c:pt>
                <c:pt idx="143">
                  <c:v>98.400043243386548</c:v>
                </c:pt>
                <c:pt idx="144">
                  <c:v>99.206631986072182</c:v>
                </c:pt>
                <c:pt idx="145">
                  <c:v>99.028246415523114</c:v>
                </c:pt>
                <c:pt idx="146">
                  <c:v>97.722044188983219</c:v>
                </c:pt>
                <c:pt idx="147">
                  <c:v>100.37017873770276</c:v>
                </c:pt>
                <c:pt idx="148">
                  <c:v>99.79255694291092</c:v>
                </c:pt>
                <c:pt idx="149">
                  <c:v>99.55376587484794</c:v>
                </c:pt>
                <c:pt idx="150">
                  <c:v>96.07527788520261</c:v>
                </c:pt>
                <c:pt idx="151">
                  <c:v>97.176555674887609</c:v>
                </c:pt>
                <c:pt idx="152">
                  <c:v>96.995983869881996</c:v>
                </c:pt>
                <c:pt idx="153">
                  <c:v>97.338156280547537</c:v>
                </c:pt>
                <c:pt idx="154">
                  <c:v>99.907480253281236</c:v>
                </c:pt>
                <c:pt idx="155">
                  <c:v>100.40642928455358</c:v>
                </c:pt>
                <c:pt idx="156">
                  <c:v>99.130129117641715</c:v>
                </c:pt>
                <c:pt idx="157">
                  <c:v>99.951955127487992</c:v>
                </c:pt>
                <c:pt idx="158">
                  <c:v>101.08616501372514</c:v>
                </c:pt>
                <c:pt idx="159">
                  <c:v>100.09664664445275</c:v>
                </c:pt>
                <c:pt idx="160">
                  <c:v>102.30652153584722</c:v>
                </c:pt>
                <c:pt idx="161">
                  <c:v>103.79238121263684</c:v>
                </c:pt>
                <c:pt idx="162">
                  <c:v>104.28789384824972</c:v>
                </c:pt>
                <c:pt idx="163">
                  <c:v>104.30375590489805</c:v>
                </c:pt>
                <c:pt idx="164">
                  <c:v>105.00558504401886</c:v>
                </c:pt>
                <c:pt idx="165">
                  <c:v>106.53601540968518</c:v>
                </c:pt>
                <c:pt idx="166">
                  <c:v>104.63239446093215</c:v>
                </c:pt>
                <c:pt idx="167">
                  <c:v>104.09202091593428</c:v>
                </c:pt>
                <c:pt idx="168">
                  <c:v>105.1068791964065</c:v>
                </c:pt>
                <c:pt idx="169">
                  <c:v>102.89242319069395</c:v>
                </c:pt>
                <c:pt idx="170">
                  <c:v>101.85205861511125</c:v>
                </c:pt>
                <c:pt idx="171">
                  <c:v>101.06639139967233</c:v>
                </c:pt>
                <c:pt idx="172">
                  <c:v>100.46982497715247</c:v>
                </c:pt>
                <c:pt idx="173">
                  <c:v>100.76276708087065</c:v>
                </c:pt>
                <c:pt idx="174">
                  <c:v>99.445019354968238</c:v>
                </c:pt>
                <c:pt idx="175">
                  <c:v>99.052310448374413</c:v>
                </c:pt>
                <c:pt idx="176">
                  <c:v>100.64229389495752</c:v>
                </c:pt>
                <c:pt idx="177">
                  <c:v>102.42809724181441</c:v>
                </c:pt>
                <c:pt idx="178">
                  <c:v>103.72937337280555</c:v>
                </c:pt>
                <c:pt idx="179">
                  <c:v>105.03185432307382</c:v>
                </c:pt>
                <c:pt idx="180">
                  <c:v>104.229116916857</c:v>
                </c:pt>
                <c:pt idx="181">
                  <c:v>104.66984169780835</c:v>
                </c:pt>
                <c:pt idx="182">
                  <c:v>105.63470792448231</c:v>
                </c:pt>
                <c:pt idx="183">
                  <c:v>104.72480930913389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725-4103-977A-A0883BF8D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2947231"/>
        <c:axId val="161586064"/>
      </c:lineChart>
      <c:catAx>
        <c:axId val="2112947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586064"/>
        <c:crosses val="autoZero"/>
        <c:auto val="1"/>
        <c:lblAlgn val="ctr"/>
        <c:lblOffset val="100"/>
        <c:tickLblSkip val="25"/>
        <c:noMultiLvlLbl val="0"/>
      </c:catAx>
      <c:valAx>
        <c:axId val="161586064"/>
        <c:scaling>
          <c:orientation val="minMax"/>
          <c:max val="145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947231"/>
        <c:crosses val="autoZero"/>
        <c:crossBetween val="between"/>
        <c:majorUnit val="10"/>
        <c:minorUnit val="4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7189864652084408"/>
          <c:y val="6.7249628799957425E-2"/>
          <c:w val="0.70297820512820519"/>
          <c:h val="9.58104704368121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dirty="0">
                <a:solidFill>
                  <a:schemeClr val="accent1"/>
                </a:solidFill>
              </a:rPr>
              <a:t>Refined tin supply demand forecast</a:t>
            </a:r>
          </a:p>
          <a:p>
            <a:pPr algn="r">
              <a:defRPr sz="1400"/>
            </a:pPr>
            <a:r>
              <a:rPr lang="en-GB" sz="1400" dirty="0"/>
              <a:t>'000 tonnes,</a:t>
            </a:r>
            <a:r>
              <a:rPr lang="en-GB" sz="1400" baseline="0" dirty="0"/>
              <a:t> not including stocks change</a:t>
            </a:r>
            <a:endParaRPr lang="en-GB" sz="1400" dirty="0"/>
          </a:p>
        </c:rich>
      </c:tx>
      <c:layout>
        <c:manualLayout>
          <c:xMode val="edge"/>
          <c:yMode val="edge"/>
          <c:x val="0.61990745446616147"/>
          <c:y val="2.753681419129317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4011321946775899E-2"/>
          <c:y val="0.14908632500954255"/>
          <c:w val="0.91060877597282586"/>
          <c:h val="0.66642204230869684"/>
        </c:manualLayout>
      </c:layout>
      <c:areaChart>
        <c:grouping val="stacked"/>
        <c:varyColors val="0"/>
        <c:ser>
          <c:idx val="0"/>
          <c:order val="0"/>
          <c:tx>
            <c:strRef>
              <c:f>'CHART2 Long Term Forecasts'!$A$2</c:f>
              <c:strCache>
                <c:ptCount val="1"/>
                <c:pt idx="0">
                  <c:v>Existing mines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'CHART2 Long Term Forecasts'!$S$1:$AB$1</c:f>
              <c:numCache>
                <c:formatCode>General</c:formatCode>
                <c:ptCount val="1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</c:numCache>
            </c:numRef>
          </c:cat>
          <c:val>
            <c:numRef>
              <c:f>'CHART2 Long Term Forecasts'!$S$2:$AB$2</c:f>
              <c:numCache>
                <c:formatCode>_-* #,##0_-;\-* #,##0_-;_-* "-"??_-;_-@_-</c:formatCode>
                <c:ptCount val="10"/>
                <c:pt idx="0">
                  <c:v>306100</c:v>
                </c:pt>
                <c:pt idx="1">
                  <c:v>308400</c:v>
                </c:pt>
                <c:pt idx="2">
                  <c:v>299600</c:v>
                </c:pt>
                <c:pt idx="3">
                  <c:v>281380</c:v>
                </c:pt>
                <c:pt idx="4">
                  <c:v>306700</c:v>
                </c:pt>
                <c:pt idx="5">
                  <c:v>308939.11462856259</c:v>
                </c:pt>
                <c:pt idx="6">
                  <c:v>307164.15058326384</c:v>
                </c:pt>
                <c:pt idx="7">
                  <c:v>311773.60419613461</c:v>
                </c:pt>
                <c:pt idx="8">
                  <c:v>310984.10948172479</c:v>
                </c:pt>
                <c:pt idx="9">
                  <c:v>312279.31548703444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9D-4DB8-8671-32B4EB24E91C}"/>
            </c:ext>
          </c:extLst>
        </c:ser>
        <c:ser>
          <c:idx val="2"/>
          <c:order val="1"/>
          <c:tx>
            <c:strRef>
              <c:f>'CHART2 Long Term Forecasts'!$A$4</c:f>
              <c:strCache>
                <c:ptCount val="1"/>
                <c:pt idx="0">
                  <c:v>Secondary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25400">
              <a:noFill/>
            </a:ln>
            <a:effectLst/>
          </c:spPr>
          <c:cat>
            <c:numRef>
              <c:f>'CHART2 Long Term Forecasts'!$S$1:$AB$1</c:f>
              <c:numCache>
                <c:formatCode>General</c:formatCode>
                <c:ptCount val="1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</c:numCache>
            </c:numRef>
          </c:cat>
          <c:val>
            <c:numRef>
              <c:f>'CHART2 Long Term Forecasts'!$S$4:$AB$4</c:f>
              <c:numCache>
                <c:formatCode>_-* #,##0_-;\-* #,##0_-;_-* "-"??_-;_-@_-</c:formatCode>
                <c:ptCount val="10"/>
                <c:pt idx="0">
                  <c:v>76400</c:v>
                </c:pt>
                <c:pt idx="1">
                  <c:v>71000</c:v>
                </c:pt>
                <c:pt idx="2">
                  <c:v>75200</c:v>
                </c:pt>
                <c:pt idx="3">
                  <c:v>76000</c:v>
                </c:pt>
                <c:pt idx="4">
                  <c:v>78100</c:v>
                </c:pt>
                <c:pt idx="5">
                  <c:v>76777.124529335051</c:v>
                </c:pt>
                <c:pt idx="6">
                  <c:v>75767.652652681907</c:v>
                </c:pt>
                <c:pt idx="7">
                  <c:v>75164.4270955908</c:v>
                </c:pt>
                <c:pt idx="8">
                  <c:v>75645.438483904611</c:v>
                </c:pt>
                <c:pt idx="9">
                  <c:v>75948.033014031185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9D-4DB8-8671-32B4EB24E91C}"/>
            </c:ext>
          </c:extLst>
        </c:ser>
        <c:ser>
          <c:idx val="1"/>
          <c:order val="2"/>
          <c:tx>
            <c:strRef>
              <c:f>'CHART2 Long Term Forecasts'!$A$3</c:f>
              <c:strCache>
                <c:ptCount val="1"/>
                <c:pt idx="0">
                  <c:v>Probable new mines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cat>
            <c:numRef>
              <c:f>'CHART2 Long Term Forecasts'!$S$1:$AB$1</c:f>
              <c:numCache>
                <c:formatCode>General</c:formatCode>
                <c:ptCount val="1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</c:numCache>
            </c:numRef>
          </c:cat>
          <c:val>
            <c:numRef>
              <c:f>'CHART2 Long Term Forecasts'!$S$3:$AB$3</c:f>
              <c:numCache>
                <c:formatCode>_-* #,##0_-;\-* #,##0_-;_-* "-"??_-;_-@_-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720</c:v>
                </c:pt>
                <c:pt idx="4">
                  <c:v>2992.333333333333</c:v>
                </c:pt>
                <c:pt idx="5">
                  <c:v>7254.6666666666661</c:v>
                </c:pt>
                <c:pt idx="6">
                  <c:v>12572.666666666666</c:v>
                </c:pt>
                <c:pt idx="7">
                  <c:v>16191.333333333332</c:v>
                </c:pt>
                <c:pt idx="8">
                  <c:v>18430</c:v>
                </c:pt>
                <c:pt idx="9">
                  <c:v>24735.833333333336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9D-4DB8-8671-32B4EB24E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69538528"/>
        <c:axId val="969544288"/>
      </c:areaChart>
      <c:lineChart>
        <c:grouping val="standard"/>
        <c:varyColors val="0"/>
        <c:ser>
          <c:idx val="3"/>
          <c:order val="3"/>
          <c:tx>
            <c:strRef>
              <c:f>'CHART2 Long Term Forecasts'!$A$5</c:f>
              <c:strCache>
                <c:ptCount val="1"/>
                <c:pt idx="0">
                  <c:v>Demand</c:v>
                </c:pt>
              </c:strCache>
            </c:strRef>
          </c:tx>
          <c:spPr>
            <a:ln w="444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'CHART2 Long Term Forecasts'!$B$1:$AB$1</c:f>
              <c:numCache>
                <c:formatCode>General</c:formatCode>
                <c:ptCount val="2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  <c:pt idx="21">
                  <c:v>2025</c:v>
                </c:pt>
                <c:pt idx="22">
                  <c:v>2026</c:v>
                </c:pt>
                <c:pt idx="23">
                  <c:v>2027</c:v>
                </c:pt>
                <c:pt idx="24">
                  <c:v>2028</c:v>
                </c:pt>
                <c:pt idx="25">
                  <c:v>2029</c:v>
                </c:pt>
                <c:pt idx="26">
                  <c:v>2030</c:v>
                </c:pt>
              </c:numCache>
            </c:numRef>
          </c:cat>
          <c:val>
            <c:numRef>
              <c:f>'CHART2 Long Term Forecasts'!$S$5:$AB$5</c:f>
              <c:numCache>
                <c:formatCode>_-* #,##0_-;\-* #,##0_-;_-* "-"??_-;_-@_-</c:formatCode>
                <c:ptCount val="10"/>
                <c:pt idx="0">
                  <c:v>388977</c:v>
                </c:pt>
                <c:pt idx="1">
                  <c:v>371141</c:v>
                </c:pt>
                <c:pt idx="2">
                  <c:v>357128</c:v>
                </c:pt>
                <c:pt idx="3">
                  <c:v>372251</c:v>
                </c:pt>
                <c:pt idx="4">
                  <c:v>385968.41697902861</c:v>
                </c:pt>
                <c:pt idx="5">
                  <c:v>394820.39982411085</c:v>
                </c:pt>
                <c:pt idx="6">
                  <c:v>403705.29798372299</c:v>
                </c:pt>
                <c:pt idx="7">
                  <c:v>414735.9456678108</c:v>
                </c:pt>
                <c:pt idx="8">
                  <c:v>425451.40560065809</c:v>
                </c:pt>
                <c:pt idx="9">
                  <c:v>436609.67580915749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BE9D-4DB8-8671-32B4EB24E9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9538528"/>
        <c:axId val="969544288"/>
      </c:lineChart>
      <c:catAx>
        <c:axId val="96953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544288"/>
        <c:crosses val="autoZero"/>
        <c:auto val="1"/>
        <c:lblAlgn val="ctr"/>
        <c:lblOffset val="100"/>
        <c:noMultiLvlLbl val="0"/>
      </c:catAx>
      <c:valAx>
        <c:axId val="969544288"/>
        <c:scaling>
          <c:orientation val="minMax"/>
          <c:max val="450000"/>
          <c:min val="2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538528"/>
        <c:crosses val="autoZero"/>
        <c:crossBetween val="between"/>
        <c:majorUnit val="50000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912826695481815E-2"/>
          <c:y val="0.88779746270530102"/>
          <c:w val="0.96488891311527447"/>
          <c:h val="0.104330632402186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418532558140857"/>
          <c:y val="0.13088263845538828"/>
          <c:w val="0.72592974911262909"/>
          <c:h val="0.7451090818830773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'LME Seminar'!$M$8</c:f>
              <c:strCache>
                <c:ptCount val="1"/>
                <c:pt idx="0">
                  <c:v>LME 3-month YTD gain (%)</c:v>
                </c:pt>
              </c:strCache>
            </c:strRef>
          </c:tx>
          <c:spPr>
            <a:solidFill>
              <a:srgbClr val="0075BF"/>
            </a:solidFill>
            <a:ln>
              <a:noFill/>
            </a:ln>
            <a:effectLst/>
          </c:spPr>
          <c:invertIfNegative val="1"/>
          <c:dPt>
            <c:idx val="4"/>
            <c:invertIfNegative val="0"/>
            <c:bubble3D val="0"/>
            <c:spPr>
              <a:solidFill>
                <a:srgbClr val="E03A3E"/>
              </a:solidFill>
              <a:ln>
                <a:solidFill>
                  <a:srgbClr val="E03A3E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5B-40BC-8081-F0B230C9F201}"/>
              </c:ext>
            </c:extLst>
          </c:dPt>
          <c:dPt>
            <c:idx val="5"/>
            <c:invertIfNegative val="0"/>
            <c:bubble3D val="0"/>
            <c:spPr>
              <a:solidFill>
                <a:srgbClr val="E03A3E"/>
              </a:solidFill>
              <a:ln>
                <a:solidFill>
                  <a:srgbClr val="E03A3E">
                    <a:alpha val="95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5B-40BC-8081-F0B230C9F201}"/>
              </c:ext>
            </c:extLst>
          </c:dPt>
          <c:cat>
            <c:strRef>
              <c:f>'LME Seminar'!$L$9:$L$14</c:f>
              <c:strCache>
                <c:ptCount val="6"/>
                <c:pt idx="0">
                  <c:v>Tin</c:v>
                </c:pt>
                <c:pt idx="1">
                  <c:v>Copper</c:v>
                </c:pt>
                <c:pt idx="2">
                  <c:v>Aluminium </c:v>
                </c:pt>
                <c:pt idx="3">
                  <c:v>Zinc</c:v>
                </c:pt>
                <c:pt idx="4">
                  <c:v>Nickel</c:v>
                </c:pt>
                <c:pt idx="5">
                  <c:v>Lead </c:v>
                </c:pt>
              </c:strCache>
            </c:strRef>
          </c:cat>
          <c:val>
            <c:numRef>
              <c:f>'LME Seminar'!$M$9:$M$14</c:f>
              <c:numCache>
                <c:formatCode>General</c:formatCode>
                <c:ptCount val="6"/>
                <c:pt idx="0">
                  <c:v>27.1</c:v>
                </c:pt>
                <c:pt idx="1">
                  <c:v>11.6</c:v>
                </c:pt>
                <c:pt idx="2">
                  <c:v>4.5999999999999996</c:v>
                </c:pt>
                <c:pt idx="3">
                  <c:v>8.5</c:v>
                </c:pt>
                <c:pt idx="4">
                  <c:v>-0.4</c:v>
                </c:pt>
                <c:pt idx="5">
                  <c:v>-0.6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4-3D5B-40BC-8081-F0B230C9F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672327375"/>
        <c:axId val="645754991"/>
      </c:barChart>
      <c:catAx>
        <c:axId val="67232737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5754991"/>
        <c:crosses val="autoZero"/>
        <c:auto val="0"/>
        <c:lblAlgn val="ctr"/>
        <c:lblOffset val="100"/>
        <c:tickLblSkip val="1"/>
        <c:noMultiLvlLbl val="0"/>
      </c:catAx>
      <c:valAx>
        <c:axId val="645754991"/>
        <c:scaling>
          <c:orientation val="minMax"/>
          <c:min val="-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2327375"/>
        <c:crosses val="max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spc="0" baseline="0">
                <a:solidFill>
                  <a:srgbClr val="080808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1800" dirty="0">
                <a:solidFill>
                  <a:schemeClr val="accent1"/>
                </a:solidFill>
              </a:rPr>
              <a:t>Indonesia Jan-Aug exports down 44% YoY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80808">
                    <a:lumMod val="65000"/>
                    <a:lumOff val="35000"/>
                  </a:srgbClr>
                </a:solidFill>
              </a:defRPr>
            </a:pPr>
            <a:r>
              <a:rPr lang="en-GB" sz="1400" dirty="0"/>
              <a:t>Refined tin exports, </a:t>
            </a:r>
            <a:r>
              <a:rPr lang="en-GB" sz="1400" b="1" i="0" u="none" strike="noStrike" kern="1200" spc="0" baseline="0" dirty="0">
                <a:solidFill>
                  <a:srgbClr val="5E5E5E"/>
                </a:solidFill>
              </a:rPr>
              <a:t>'</a:t>
            </a:r>
            <a:r>
              <a:rPr lang="en-US" altLang="zh-CN" sz="1400" b="1" i="0" u="none" strike="noStrike" kern="1200" spc="0" baseline="0" dirty="0">
                <a:solidFill>
                  <a:srgbClr val="5E5E5E"/>
                </a:solidFill>
              </a:rPr>
              <a:t>000 </a:t>
            </a:r>
            <a:r>
              <a:rPr lang="en-GB" sz="1400" dirty="0"/>
              <a:t>tonnes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080808">
                    <a:lumMod val="65000"/>
                    <a:lumOff val="35000"/>
                  </a:srgbClr>
                </a:solidFill>
              </a:defRPr>
            </a:pPr>
            <a:r>
              <a:rPr lang="en-GB" sz="1800" dirty="0"/>
              <a:t> </a:t>
            </a:r>
          </a:p>
        </c:rich>
      </c:tx>
      <c:layout>
        <c:manualLayout>
          <c:xMode val="edge"/>
          <c:yMode val="edge"/>
          <c:x val="0.3897587606119289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kern="1200" spc="0" baseline="0">
              <a:solidFill>
                <a:srgbClr val="080808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884013192710867"/>
          <c:y val="0.25158950617283948"/>
          <c:w val="0.83128917588321138"/>
          <c:h val="0.62356759259259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'PIVOT - SummaryMonths'!$G$1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- SummaryMonths'!$F$2:$F$9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July</c:v>
                </c:pt>
                <c:pt idx="7">
                  <c:v>Aug</c:v>
                </c:pt>
              </c:strCache>
            </c:strRef>
          </c:cat>
          <c:val>
            <c:numRef>
              <c:f>'PIVOT - SummaryMonths'!$G$2:$G$9</c:f>
              <c:numCache>
                <c:formatCode>General</c:formatCode>
                <c:ptCount val="8"/>
                <c:pt idx="0">
                  <c:v>1216</c:v>
                </c:pt>
                <c:pt idx="1">
                  <c:v>6784</c:v>
                </c:pt>
                <c:pt idx="2">
                  <c:v>6675</c:v>
                </c:pt>
                <c:pt idx="3">
                  <c:v>9244</c:v>
                </c:pt>
                <c:pt idx="4">
                  <c:v>5283</c:v>
                </c:pt>
                <c:pt idx="5">
                  <c:v>8292</c:v>
                </c:pt>
                <c:pt idx="6">
                  <c:v>5047</c:v>
                </c:pt>
                <c:pt idx="7">
                  <c:v>8633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84-4B32-9419-8EBB594C1420}"/>
            </c:ext>
          </c:extLst>
        </c:ser>
        <c:ser>
          <c:idx val="1"/>
          <c:order val="1"/>
          <c:tx>
            <c:strRef>
              <c:f>'PIVOT - SummaryMonths'!$H$1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'PIVOT - SummaryMonths'!$F$2:$F$9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July</c:v>
                </c:pt>
                <c:pt idx="7">
                  <c:v>Aug</c:v>
                </c:pt>
              </c:strCache>
            </c:strRef>
          </c:cat>
          <c:val>
            <c:numRef>
              <c:f>'PIVOT - SummaryMonths'!$H$2:$H$9</c:f>
              <c:numCache>
                <c:formatCode>General</c:formatCode>
                <c:ptCount val="8"/>
                <c:pt idx="0">
                  <c:v>1536.55</c:v>
                </c:pt>
                <c:pt idx="1">
                  <c:v>3187.29</c:v>
                </c:pt>
                <c:pt idx="2">
                  <c:v>4784.8900000000003</c:v>
                </c:pt>
                <c:pt idx="3">
                  <c:v>7268.86</c:v>
                </c:pt>
                <c:pt idx="4">
                  <c:v>7108.6</c:v>
                </c:pt>
                <c:pt idx="5">
                  <c:v>7990.42</c:v>
                </c:pt>
                <c:pt idx="6">
                  <c:v>7029</c:v>
                </c:pt>
                <c:pt idx="7">
                  <c:v>4985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84-4B32-9419-8EBB594C1420}"/>
            </c:ext>
          </c:extLst>
        </c:ser>
        <c:ser>
          <c:idx val="2"/>
          <c:order val="2"/>
          <c:tx>
            <c:strRef>
              <c:f>'PIVOT - SummaryMonths'!$I$1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'PIVOT - SummaryMonths'!$F$2:$F$9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July</c:v>
                </c:pt>
                <c:pt idx="7">
                  <c:v>Aug</c:v>
                </c:pt>
              </c:strCache>
            </c:strRef>
          </c:cat>
          <c:val>
            <c:numRef>
              <c:f>'PIVOT - SummaryMonths'!$I$2:$I$9</c:f>
              <c:numCache>
                <c:formatCode>General</c:formatCode>
                <c:ptCount val="8"/>
                <c:pt idx="0">
                  <c:v>0.4</c:v>
                </c:pt>
                <c:pt idx="1">
                  <c:v>55</c:v>
                </c:pt>
                <c:pt idx="2">
                  <c:v>3858.35</c:v>
                </c:pt>
                <c:pt idx="3">
                  <c:v>3079.46</c:v>
                </c:pt>
                <c:pt idx="4">
                  <c:v>3299.75</c:v>
                </c:pt>
                <c:pt idx="5">
                  <c:v>4458.62</c:v>
                </c:pt>
                <c:pt idx="6">
                  <c:v>3409</c:v>
                </c:pt>
                <c:pt idx="7">
                  <c:v>6436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84-4B32-9419-8EBB594C14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84537007"/>
        <c:axId val="884536047"/>
      </c:barChart>
      <c:lineChart>
        <c:grouping val="standard"/>
        <c:varyColors val="0"/>
        <c:ser>
          <c:idx val="3"/>
          <c:order val="3"/>
          <c:tx>
            <c:strRef>
              <c:f>'PIVOT - SummaryMonths'!$J$1</c:f>
              <c:strCache>
                <c:ptCount val="1"/>
                <c:pt idx="0">
                  <c:v>YoY (RHS)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'PIVOT - SummaryMonths'!$F$2:$F$9</c:f>
              <c:strCache>
                <c:ptCount val="8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July</c:v>
                </c:pt>
                <c:pt idx="7">
                  <c:v>Aug</c:v>
                </c:pt>
              </c:strCache>
            </c:strRef>
          </c:cat>
          <c:val>
            <c:numRef>
              <c:f>'PIVOT - SummaryMonths'!$J$2:$J$9</c:f>
              <c:numCache>
                <c:formatCode>0%</c:formatCode>
                <c:ptCount val="8"/>
                <c:pt idx="0">
                  <c:v>-0.99973967654811102</c:v>
                </c:pt>
                <c:pt idx="1">
                  <c:v>-0.98274396117077523</c:v>
                </c:pt>
                <c:pt idx="2">
                  <c:v>-0.19363872523715286</c:v>
                </c:pt>
                <c:pt idx="3">
                  <c:v>-0.57634897356669401</c:v>
                </c:pt>
                <c:pt idx="4">
                  <c:v>-0.53580873871085732</c:v>
                </c:pt>
                <c:pt idx="5">
                  <c:v>-0.44200430014942899</c:v>
                </c:pt>
                <c:pt idx="6">
                  <c:v>-0.51500924740361365</c:v>
                </c:pt>
                <c:pt idx="7">
                  <c:v>0.29107321965897692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2984-4B32-9419-8EBB594C14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1813295"/>
        <c:axId val="961792655"/>
      </c:lineChart>
      <c:catAx>
        <c:axId val="884537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4536047"/>
        <c:crosses val="autoZero"/>
        <c:auto val="1"/>
        <c:lblAlgn val="ctr"/>
        <c:lblOffset val="100"/>
        <c:noMultiLvlLbl val="0"/>
      </c:catAx>
      <c:valAx>
        <c:axId val="884536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4537007"/>
        <c:crosses val="autoZero"/>
        <c:crossBetween val="between"/>
        <c:majorUnit val="2000"/>
        <c:dispUnits>
          <c:builtInUnit val="thousands"/>
        </c:dispUnits>
      </c:valAx>
      <c:valAx>
        <c:axId val="961792655"/>
        <c:scaling>
          <c:orientation val="minMax"/>
          <c:min val="-0.60000000000000009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1813295"/>
        <c:crosses val="max"/>
        <c:crossBetween val="between"/>
        <c:majorUnit val="0.2"/>
      </c:valAx>
      <c:catAx>
        <c:axId val="96181329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6179265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11354596041435291"/>
          <c:w val="0.61034256466588699"/>
          <c:h val="0.113997839506172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6416321529064057E-2"/>
          <c:y val="0.14211606882473027"/>
          <c:w val="0.91413057742782167"/>
          <c:h val="0.7251494604841061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Myanmar</c:v>
                </c:pt>
              </c:strCache>
            </c:strRef>
          </c:tx>
          <c:spPr>
            <a:solidFill>
              <a:srgbClr val="0075BF"/>
            </a:solidFill>
          </c:spPr>
          <c:invertIfNegative val="0"/>
          <c:cat>
            <c:numRef>
              <c:f>Sheet1!$A$2:$A$93</c:f>
              <c:numCache>
                <c:formatCode>mmm\ yy</c:formatCode>
                <c:ptCount val="92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  <c:pt idx="12">
                  <c:v>43101</c:v>
                </c:pt>
                <c:pt idx="13">
                  <c:v>43132</c:v>
                </c:pt>
                <c:pt idx="14">
                  <c:v>43160</c:v>
                </c:pt>
                <c:pt idx="15">
                  <c:v>43191</c:v>
                </c:pt>
                <c:pt idx="16">
                  <c:v>43221</c:v>
                </c:pt>
                <c:pt idx="17">
                  <c:v>43252</c:v>
                </c:pt>
                <c:pt idx="18">
                  <c:v>43282</c:v>
                </c:pt>
                <c:pt idx="19">
                  <c:v>43313</c:v>
                </c:pt>
                <c:pt idx="20">
                  <c:v>43344</c:v>
                </c:pt>
                <c:pt idx="21">
                  <c:v>43374</c:v>
                </c:pt>
                <c:pt idx="22">
                  <c:v>43405</c:v>
                </c:pt>
                <c:pt idx="23">
                  <c:v>43435</c:v>
                </c:pt>
                <c:pt idx="24">
                  <c:v>43466</c:v>
                </c:pt>
                <c:pt idx="25">
                  <c:v>43497</c:v>
                </c:pt>
                <c:pt idx="26">
                  <c:v>43525</c:v>
                </c:pt>
                <c:pt idx="27">
                  <c:v>43556</c:v>
                </c:pt>
                <c:pt idx="28">
                  <c:v>43586</c:v>
                </c:pt>
                <c:pt idx="29">
                  <c:v>43617</c:v>
                </c:pt>
                <c:pt idx="30">
                  <c:v>43647</c:v>
                </c:pt>
                <c:pt idx="31">
                  <c:v>43678</c:v>
                </c:pt>
                <c:pt idx="32">
                  <c:v>43709</c:v>
                </c:pt>
                <c:pt idx="33">
                  <c:v>43739</c:v>
                </c:pt>
                <c:pt idx="34">
                  <c:v>43770</c:v>
                </c:pt>
                <c:pt idx="35">
                  <c:v>43800</c:v>
                </c:pt>
                <c:pt idx="36">
                  <c:v>43831</c:v>
                </c:pt>
                <c:pt idx="37">
                  <c:v>43862</c:v>
                </c:pt>
                <c:pt idx="38">
                  <c:v>43891</c:v>
                </c:pt>
                <c:pt idx="39">
                  <c:v>43922</c:v>
                </c:pt>
                <c:pt idx="40">
                  <c:v>43952</c:v>
                </c:pt>
                <c:pt idx="41">
                  <c:v>43983</c:v>
                </c:pt>
                <c:pt idx="42">
                  <c:v>44013</c:v>
                </c:pt>
                <c:pt idx="43">
                  <c:v>44044</c:v>
                </c:pt>
                <c:pt idx="44">
                  <c:v>44075</c:v>
                </c:pt>
                <c:pt idx="45">
                  <c:v>44105</c:v>
                </c:pt>
                <c:pt idx="46">
                  <c:v>44136</c:v>
                </c:pt>
                <c:pt idx="47">
                  <c:v>44166</c:v>
                </c:pt>
                <c:pt idx="48">
                  <c:v>44197</c:v>
                </c:pt>
                <c:pt idx="49">
                  <c:v>44228</c:v>
                </c:pt>
                <c:pt idx="50">
                  <c:v>44256</c:v>
                </c:pt>
                <c:pt idx="51">
                  <c:v>44287</c:v>
                </c:pt>
                <c:pt idx="52">
                  <c:v>44317</c:v>
                </c:pt>
                <c:pt idx="53">
                  <c:v>44348</c:v>
                </c:pt>
                <c:pt idx="54">
                  <c:v>44378</c:v>
                </c:pt>
                <c:pt idx="55">
                  <c:v>44409</c:v>
                </c:pt>
                <c:pt idx="56">
                  <c:v>44440</c:v>
                </c:pt>
                <c:pt idx="57">
                  <c:v>44470</c:v>
                </c:pt>
                <c:pt idx="58">
                  <c:v>44501</c:v>
                </c:pt>
                <c:pt idx="59">
                  <c:v>44531</c:v>
                </c:pt>
                <c:pt idx="60">
                  <c:v>44562</c:v>
                </c:pt>
                <c:pt idx="61">
                  <c:v>44593</c:v>
                </c:pt>
                <c:pt idx="62">
                  <c:v>44621</c:v>
                </c:pt>
                <c:pt idx="63">
                  <c:v>44652</c:v>
                </c:pt>
                <c:pt idx="64">
                  <c:v>44682</c:v>
                </c:pt>
                <c:pt idx="65">
                  <c:v>44713</c:v>
                </c:pt>
                <c:pt idx="66">
                  <c:v>44743</c:v>
                </c:pt>
                <c:pt idx="67">
                  <c:v>44774</c:v>
                </c:pt>
                <c:pt idx="68">
                  <c:v>44805</c:v>
                </c:pt>
                <c:pt idx="69">
                  <c:v>44835</c:v>
                </c:pt>
                <c:pt idx="70">
                  <c:v>44866</c:v>
                </c:pt>
                <c:pt idx="71">
                  <c:v>44896</c:v>
                </c:pt>
                <c:pt idx="72">
                  <c:v>44927</c:v>
                </c:pt>
                <c:pt idx="73">
                  <c:v>44958</c:v>
                </c:pt>
                <c:pt idx="74">
                  <c:v>44986</c:v>
                </c:pt>
                <c:pt idx="75">
                  <c:v>45017</c:v>
                </c:pt>
                <c:pt idx="76">
                  <c:v>45047</c:v>
                </c:pt>
                <c:pt idx="77">
                  <c:v>45078</c:v>
                </c:pt>
                <c:pt idx="78">
                  <c:v>45108</c:v>
                </c:pt>
                <c:pt idx="79">
                  <c:v>45139</c:v>
                </c:pt>
                <c:pt idx="80">
                  <c:v>45170</c:v>
                </c:pt>
                <c:pt idx="81">
                  <c:v>45200</c:v>
                </c:pt>
                <c:pt idx="82">
                  <c:v>45231</c:v>
                </c:pt>
                <c:pt idx="83">
                  <c:v>45261</c:v>
                </c:pt>
                <c:pt idx="84">
                  <c:v>45292</c:v>
                </c:pt>
                <c:pt idx="85">
                  <c:v>45323</c:v>
                </c:pt>
                <c:pt idx="86">
                  <c:v>45352</c:v>
                </c:pt>
                <c:pt idx="87">
                  <c:v>45383</c:v>
                </c:pt>
                <c:pt idx="88">
                  <c:v>45413</c:v>
                </c:pt>
                <c:pt idx="89">
                  <c:v>45444</c:v>
                </c:pt>
                <c:pt idx="90">
                  <c:v>45474</c:v>
                </c:pt>
                <c:pt idx="91">
                  <c:v>45505</c:v>
                </c:pt>
              </c:numCache>
            </c:numRef>
          </c:cat>
          <c:val>
            <c:numRef>
              <c:f>Sheet1!$B$2:$B$93</c:f>
              <c:numCache>
                <c:formatCode>General</c:formatCode>
                <c:ptCount val="92"/>
                <c:pt idx="0">
                  <c:v>6300</c:v>
                </c:pt>
                <c:pt idx="1">
                  <c:v>1900</c:v>
                </c:pt>
                <c:pt idx="2">
                  <c:v>4400</c:v>
                </c:pt>
                <c:pt idx="3">
                  <c:v>5200</c:v>
                </c:pt>
                <c:pt idx="4">
                  <c:v>6900</c:v>
                </c:pt>
                <c:pt idx="5">
                  <c:v>5300</c:v>
                </c:pt>
                <c:pt idx="6">
                  <c:v>6100</c:v>
                </c:pt>
                <c:pt idx="7">
                  <c:v>4600</c:v>
                </c:pt>
                <c:pt idx="8">
                  <c:v>5000</c:v>
                </c:pt>
                <c:pt idx="9">
                  <c:v>3100</c:v>
                </c:pt>
                <c:pt idx="10">
                  <c:v>7300</c:v>
                </c:pt>
                <c:pt idx="11">
                  <c:v>10800</c:v>
                </c:pt>
                <c:pt idx="12">
                  <c:v>11100</c:v>
                </c:pt>
                <c:pt idx="13">
                  <c:v>4900</c:v>
                </c:pt>
                <c:pt idx="14">
                  <c:v>2000</c:v>
                </c:pt>
                <c:pt idx="15">
                  <c:v>4300</c:v>
                </c:pt>
                <c:pt idx="16">
                  <c:v>5000</c:v>
                </c:pt>
                <c:pt idx="17">
                  <c:v>2400</c:v>
                </c:pt>
                <c:pt idx="18">
                  <c:v>4300</c:v>
                </c:pt>
                <c:pt idx="19">
                  <c:v>5000</c:v>
                </c:pt>
                <c:pt idx="20">
                  <c:v>3700</c:v>
                </c:pt>
                <c:pt idx="21">
                  <c:v>3100</c:v>
                </c:pt>
                <c:pt idx="22">
                  <c:v>4000</c:v>
                </c:pt>
                <c:pt idx="23">
                  <c:v>4800</c:v>
                </c:pt>
                <c:pt idx="24">
                  <c:v>7100</c:v>
                </c:pt>
                <c:pt idx="25">
                  <c:v>900</c:v>
                </c:pt>
                <c:pt idx="26">
                  <c:v>3100</c:v>
                </c:pt>
                <c:pt idx="27">
                  <c:v>3300</c:v>
                </c:pt>
                <c:pt idx="28">
                  <c:v>3800</c:v>
                </c:pt>
                <c:pt idx="29">
                  <c:v>3200</c:v>
                </c:pt>
                <c:pt idx="30">
                  <c:v>3900</c:v>
                </c:pt>
                <c:pt idx="31">
                  <c:v>3100</c:v>
                </c:pt>
                <c:pt idx="32">
                  <c:v>5100</c:v>
                </c:pt>
                <c:pt idx="33">
                  <c:v>3400</c:v>
                </c:pt>
                <c:pt idx="34">
                  <c:v>2500</c:v>
                </c:pt>
                <c:pt idx="35">
                  <c:v>4500</c:v>
                </c:pt>
                <c:pt idx="36">
                  <c:v>5900</c:v>
                </c:pt>
                <c:pt idx="37">
                  <c:v>400</c:v>
                </c:pt>
                <c:pt idx="38">
                  <c:v>3700</c:v>
                </c:pt>
                <c:pt idx="39">
                  <c:v>2200</c:v>
                </c:pt>
                <c:pt idx="40">
                  <c:v>2900</c:v>
                </c:pt>
                <c:pt idx="41">
                  <c:v>3800</c:v>
                </c:pt>
                <c:pt idx="42">
                  <c:v>3500</c:v>
                </c:pt>
                <c:pt idx="43">
                  <c:v>1900</c:v>
                </c:pt>
                <c:pt idx="44">
                  <c:v>2500</c:v>
                </c:pt>
                <c:pt idx="45">
                  <c:v>2500</c:v>
                </c:pt>
                <c:pt idx="46">
                  <c:v>3800</c:v>
                </c:pt>
                <c:pt idx="47">
                  <c:v>3400</c:v>
                </c:pt>
                <c:pt idx="48">
                  <c:v>2200</c:v>
                </c:pt>
                <c:pt idx="49">
                  <c:v>2100</c:v>
                </c:pt>
                <c:pt idx="50">
                  <c:v>4500</c:v>
                </c:pt>
                <c:pt idx="51">
                  <c:v>4100</c:v>
                </c:pt>
                <c:pt idx="52">
                  <c:v>1500</c:v>
                </c:pt>
                <c:pt idx="53">
                  <c:v>3600</c:v>
                </c:pt>
                <c:pt idx="54">
                  <c:v>4500</c:v>
                </c:pt>
                <c:pt idx="55">
                  <c:v>3100</c:v>
                </c:pt>
                <c:pt idx="56">
                  <c:v>3100</c:v>
                </c:pt>
                <c:pt idx="57">
                  <c:v>4300</c:v>
                </c:pt>
                <c:pt idx="58">
                  <c:v>2300</c:v>
                </c:pt>
                <c:pt idx="59">
                  <c:v>3000</c:v>
                </c:pt>
                <c:pt idx="60">
                  <c:v>9000</c:v>
                </c:pt>
                <c:pt idx="61">
                  <c:v>3900</c:v>
                </c:pt>
                <c:pt idx="62">
                  <c:v>6700</c:v>
                </c:pt>
                <c:pt idx="63">
                  <c:v>2900</c:v>
                </c:pt>
                <c:pt idx="64">
                  <c:v>1100</c:v>
                </c:pt>
                <c:pt idx="65">
                  <c:v>2200</c:v>
                </c:pt>
                <c:pt idx="66">
                  <c:v>4400</c:v>
                </c:pt>
                <c:pt idx="67">
                  <c:v>3200</c:v>
                </c:pt>
                <c:pt idx="68">
                  <c:v>3200</c:v>
                </c:pt>
                <c:pt idx="69">
                  <c:v>2400</c:v>
                </c:pt>
                <c:pt idx="70">
                  <c:v>5100</c:v>
                </c:pt>
                <c:pt idx="71">
                  <c:v>3600</c:v>
                </c:pt>
                <c:pt idx="72">
                  <c:v>2700</c:v>
                </c:pt>
                <c:pt idx="73">
                  <c:v>3100</c:v>
                </c:pt>
                <c:pt idx="74">
                  <c:v>3900</c:v>
                </c:pt>
                <c:pt idx="75">
                  <c:v>3400</c:v>
                </c:pt>
                <c:pt idx="76">
                  <c:v>3200</c:v>
                </c:pt>
                <c:pt idx="77">
                  <c:v>3700</c:v>
                </c:pt>
                <c:pt idx="78">
                  <c:v>5300</c:v>
                </c:pt>
                <c:pt idx="79">
                  <c:v>5500</c:v>
                </c:pt>
                <c:pt idx="80">
                  <c:v>600</c:v>
                </c:pt>
                <c:pt idx="81">
                  <c:v>2200</c:v>
                </c:pt>
                <c:pt idx="82">
                  <c:v>4300</c:v>
                </c:pt>
                <c:pt idx="83">
                  <c:v>2700</c:v>
                </c:pt>
                <c:pt idx="84">
                  <c:v>3000</c:v>
                </c:pt>
                <c:pt idx="85">
                  <c:v>3000</c:v>
                </c:pt>
                <c:pt idx="86">
                  <c:v>4800</c:v>
                </c:pt>
                <c:pt idx="87">
                  <c:v>1200</c:v>
                </c:pt>
                <c:pt idx="88">
                  <c:v>1100</c:v>
                </c:pt>
                <c:pt idx="89">
                  <c:v>1200</c:v>
                </c:pt>
                <c:pt idx="90">
                  <c:v>1700</c:v>
                </c:pt>
                <c:pt idx="91">
                  <c:v>1300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80-4865-B121-604D1C62C3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E03A3E"/>
            </a:solidFill>
          </c:spPr>
          <c:invertIfNegative val="0"/>
          <c:cat>
            <c:numRef>
              <c:f>Sheet1!$A$2:$A$93</c:f>
              <c:numCache>
                <c:formatCode>mmm\ yy</c:formatCode>
                <c:ptCount val="92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  <c:pt idx="12">
                  <c:v>43101</c:v>
                </c:pt>
                <c:pt idx="13">
                  <c:v>43132</c:v>
                </c:pt>
                <c:pt idx="14">
                  <c:v>43160</c:v>
                </c:pt>
                <c:pt idx="15">
                  <c:v>43191</c:v>
                </c:pt>
                <c:pt idx="16">
                  <c:v>43221</c:v>
                </c:pt>
                <c:pt idx="17">
                  <c:v>43252</c:v>
                </c:pt>
                <c:pt idx="18">
                  <c:v>43282</c:v>
                </c:pt>
                <c:pt idx="19">
                  <c:v>43313</c:v>
                </c:pt>
                <c:pt idx="20">
                  <c:v>43344</c:v>
                </c:pt>
                <c:pt idx="21">
                  <c:v>43374</c:v>
                </c:pt>
                <c:pt idx="22">
                  <c:v>43405</c:v>
                </c:pt>
                <c:pt idx="23">
                  <c:v>43435</c:v>
                </c:pt>
                <c:pt idx="24">
                  <c:v>43466</c:v>
                </c:pt>
                <c:pt idx="25">
                  <c:v>43497</c:v>
                </c:pt>
                <c:pt idx="26">
                  <c:v>43525</c:v>
                </c:pt>
                <c:pt idx="27">
                  <c:v>43556</c:v>
                </c:pt>
                <c:pt idx="28">
                  <c:v>43586</c:v>
                </c:pt>
                <c:pt idx="29">
                  <c:v>43617</c:v>
                </c:pt>
                <c:pt idx="30">
                  <c:v>43647</c:v>
                </c:pt>
                <c:pt idx="31">
                  <c:v>43678</c:v>
                </c:pt>
                <c:pt idx="32">
                  <c:v>43709</c:v>
                </c:pt>
                <c:pt idx="33">
                  <c:v>43739</c:v>
                </c:pt>
                <c:pt idx="34">
                  <c:v>43770</c:v>
                </c:pt>
                <c:pt idx="35">
                  <c:v>43800</c:v>
                </c:pt>
                <c:pt idx="36">
                  <c:v>43831</c:v>
                </c:pt>
                <c:pt idx="37">
                  <c:v>43862</c:v>
                </c:pt>
                <c:pt idx="38">
                  <c:v>43891</c:v>
                </c:pt>
                <c:pt idx="39">
                  <c:v>43922</c:v>
                </c:pt>
                <c:pt idx="40">
                  <c:v>43952</c:v>
                </c:pt>
                <c:pt idx="41">
                  <c:v>43983</c:v>
                </c:pt>
                <c:pt idx="42">
                  <c:v>44013</c:v>
                </c:pt>
                <c:pt idx="43">
                  <c:v>44044</c:v>
                </c:pt>
                <c:pt idx="44">
                  <c:v>44075</c:v>
                </c:pt>
                <c:pt idx="45">
                  <c:v>44105</c:v>
                </c:pt>
                <c:pt idx="46">
                  <c:v>44136</c:v>
                </c:pt>
                <c:pt idx="47">
                  <c:v>44166</c:v>
                </c:pt>
                <c:pt idx="48">
                  <c:v>44197</c:v>
                </c:pt>
                <c:pt idx="49">
                  <c:v>44228</c:v>
                </c:pt>
                <c:pt idx="50">
                  <c:v>44256</c:v>
                </c:pt>
                <c:pt idx="51">
                  <c:v>44287</c:v>
                </c:pt>
                <c:pt idx="52">
                  <c:v>44317</c:v>
                </c:pt>
                <c:pt idx="53">
                  <c:v>44348</c:v>
                </c:pt>
                <c:pt idx="54">
                  <c:v>44378</c:v>
                </c:pt>
                <c:pt idx="55">
                  <c:v>44409</c:v>
                </c:pt>
                <c:pt idx="56">
                  <c:v>44440</c:v>
                </c:pt>
                <c:pt idx="57">
                  <c:v>44470</c:v>
                </c:pt>
                <c:pt idx="58">
                  <c:v>44501</c:v>
                </c:pt>
                <c:pt idx="59">
                  <c:v>44531</c:v>
                </c:pt>
                <c:pt idx="60">
                  <c:v>44562</c:v>
                </c:pt>
                <c:pt idx="61">
                  <c:v>44593</c:v>
                </c:pt>
                <c:pt idx="62">
                  <c:v>44621</c:v>
                </c:pt>
                <c:pt idx="63">
                  <c:v>44652</c:v>
                </c:pt>
                <c:pt idx="64">
                  <c:v>44682</c:v>
                </c:pt>
                <c:pt idx="65">
                  <c:v>44713</c:v>
                </c:pt>
                <c:pt idx="66">
                  <c:v>44743</c:v>
                </c:pt>
                <c:pt idx="67">
                  <c:v>44774</c:v>
                </c:pt>
                <c:pt idx="68">
                  <c:v>44805</c:v>
                </c:pt>
                <c:pt idx="69">
                  <c:v>44835</c:v>
                </c:pt>
                <c:pt idx="70">
                  <c:v>44866</c:v>
                </c:pt>
                <c:pt idx="71">
                  <c:v>44896</c:v>
                </c:pt>
                <c:pt idx="72">
                  <c:v>44927</c:v>
                </c:pt>
                <c:pt idx="73">
                  <c:v>44958</c:v>
                </c:pt>
                <c:pt idx="74">
                  <c:v>44986</c:v>
                </c:pt>
                <c:pt idx="75">
                  <c:v>45017</c:v>
                </c:pt>
                <c:pt idx="76">
                  <c:v>45047</c:v>
                </c:pt>
                <c:pt idx="77">
                  <c:v>45078</c:v>
                </c:pt>
                <c:pt idx="78">
                  <c:v>45108</c:v>
                </c:pt>
                <c:pt idx="79">
                  <c:v>45139</c:v>
                </c:pt>
                <c:pt idx="80">
                  <c:v>45170</c:v>
                </c:pt>
                <c:pt idx="81">
                  <c:v>45200</c:v>
                </c:pt>
                <c:pt idx="82">
                  <c:v>45231</c:v>
                </c:pt>
                <c:pt idx="83">
                  <c:v>45261</c:v>
                </c:pt>
                <c:pt idx="84">
                  <c:v>45292</c:v>
                </c:pt>
                <c:pt idx="85">
                  <c:v>45323</c:v>
                </c:pt>
                <c:pt idx="86">
                  <c:v>45352</c:v>
                </c:pt>
                <c:pt idx="87">
                  <c:v>45383</c:v>
                </c:pt>
                <c:pt idx="88">
                  <c:v>45413</c:v>
                </c:pt>
                <c:pt idx="89">
                  <c:v>45444</c:v>
                </c:pt>
                <c:pt idx="90">
                  <c:v>45474</c:v>
                </c:pt>
                <c:pt idx="91">
                  <c:v>45505</c:v>
                </c:pt>
              </c:numCache>
            </c:numRef>
          </c:cat>
          <c:val>
            <c:numRef>
              <c:f>Sheet1!$C$2:$C$93</c:f>
              <c:numCache>
                <c:formatCode>General</c:formatCode>
                <c:ptCount val="92"/>
                <c:pt idx="0">
                  <c:v>100</c:v>
                </c:pt>
                <c:pt idx="1">
                  <c:v>0</c:v>
                </c:pt>
                <c:pt idx="2">
                  <c:v>100</c:v>
                </c:pt>
                <c:pt idx="3">
                  <c:v>0</c:v>
                </c:pt>
                <c:pt idx="4">
                  <c:v>200</c:v>
                </c:pt>
                <c:pt idx="5">
                  <c:v>100</c:v>
                </c:pt>
                <c:pt idx="6">
                  <c:v>0</c:v>
                </c:pt>
                <c:pt idx="7">
                  <c:v>300</c:v>
                </c:pt>
                <c:pt idx="8">
                  <c:v>200</c:v>
                </c:pt>
                <c:pt idx="9">
                  <c:v>200</c:v>
                </c:pt>
                <c:pt idx="10">
                  <c:v>100</c:v>
                </c:pt>
                <c:pt idx="11">
                  <c:v>200</c:v>
                </c:pt>
                <c:pt idx="12">
                  <c:v>300</c:v>
                </c:pt>
                <c:pt idx="13">
                  <c:v>0</c:v>
                </c:pt>
                <c:pt idx="14">
                  <c:v>0</c:v>
                </c:pt>
                <c:pt idx="15">
                  <c:v>100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100</c:v>
                </c:pt>
                <c:pt idx="20">
                  <c:v>300</c:v>
                </c:pt>
                <c:pt idx="21">
                  <c:v>200</c:v>
                </c:pt>
                <c:pt idx="22">
                  <c:v>200</c:v>
                </c:pt>
                <c:pt idx="23">
                  <c:v>300</c:v>
                </c:pt>
                <c:pt idx="24">
                  <c:v>700</c:v>
                </c:pt>
                <c:pt idx="25">
                  <c:v>400</c:v>
                </c:pt>
                <c:pt idx="26">
                  <c:v>500</c:v>
                </c:pt>
                <c:pt idx="27">
                  <c:v>200</c:v>
                </c:pt>
                <c:pt idx="28">
                  <c:v>300</c:v>
                </c:pt>
                <c:pt idx="29">
                  <c:v>500</c:v>
                </c:pt>
                <c:pt idx="30">
                  <c:v>300</c:v>
                </c:pt>
                <c:pt idx="31">
                  <c:v>500</c:v>
                </c:pt>
                <c:pt idx="32">
                  <c:v>600</c:v>
                </c:pt>
                <c:pt idx="33">
                  <c:v>300</c:v>
                </c:pt>
                <c:pt idx="34">
                  <c:v>500</c:v>
                </c:pt>
                <c:pt idx="35">
                  <c:v>500</c:v>
                </c:pt>
                <c:pt idx="36">
                  <c:v>400</c:v>
                </c:pt>
                <c:pt idx="37">
                  <c:v>400</c:v>
                </c:pt>
                <c:pt idx="38">
                  <c:v>400</c:v>
                </c:pt>
                <c:pt idx="39">
                  <c:v>400</c:v>
                </c:pt>
                <c:pt idx="40">
                  <c:v>200</c:v>
                </c:pt>
                <c:pt idx="41">
                  <c:v>400</c:v>
                </c:pt>
                <c:pt idx="42">
                  <c:v>700</c:v>
                </c:pt>
                <c:pt idx="43">
                  <c:v>400</c:v>
                </c:pt>
                <c:pt idx="44">
                  <c:v>700</c:v>
                </c:pt>
                <c:pt idx="45">
                  <c:v>300</c:v>
                </c:pt>
                <c:pt idx="46">
                  <c:v>1200</c:v>
                </c:pt>
                <c:pt idx="47">
                  <c:v>1200</c:v>
                </c:pt>
                <c:pt idx="48">
                  <c:v>900</c:v>
                </c:pt>
                <c:pt idx="49">
                  <c:v>900</c:v>
                </c:pt>
                <c:pt idx="50">
                  <c:v>1400</c:v>
                </c:pt>
                <c:pt idx="51">
                  <c:v>1200</c:v>
                </c:pt>
                <c:pt idx="52">
                  <c:v>2400</c:v>
                </c:pt>
                <c:pt idx="53">
                  <c:v>1500</c:v>
                </c:pt>
                <c:pt idx="54">
                  <c:v>900</c:v>
                </c:pt>
                <c:pt idx="55">
                  <c:v>1700</c:v>
                </c:pt>
                <c:pt idx="56">
                  <c:v>1500</c:v>
                </c:pt>
                <c:pt idx="57">
                  <c:v>2000</c:v>
                </c:pt>
                <c:pt idx="58">
                  <c:v>2300</c:v>
                </c:pt>
                <c:pt idx="59">
                  <c:v>2100</c:v>
                </c:pt>
                <c:pt idx="60">
                  <c:v>2100</c:v>
                </c:pt>
                <c:pt idx="61">
                  <c:v>2100</c:v>
                </c:pt>
                <c:pt idx="62">
                  <c:v>4100</c:v>
                </c:pt>
                <c:pt idx="63">
                  <c:v>3500</c:v>
                </c:pt>
                <c:pt idx="64">
                  <c:v>3100</c:v>
                </c:pt>
                <c:pt idx="65">
                  <c:v>2800</c:v>
                </c:pt>
                <c:pt idx="66">
                  <c:v>3000</c:v>
                </c:pt>
                <c:pt idx="67">
                  <c:v>1800</c:v>
                </c:pt>
                <c:pt idx="68">
                  <c:v>1700</c:v>
                </c:pt>
                <c:pt idx="69">
                  <c:v>800</c:v>
                </c:pt>
                <c:pt idx="70">
                  <c:v>2600</c:v>
                </c:pt>
                <c:pt idx="71">
                  <c:v>3100</c:v>
                </c:pt>
                <c:pt idx="72">
                  <c:v>3200</c:v>
                </c:pt>
                <c:pt idx="73">
                  <c:v>2100</c:v>
                </c:pt>
                <c:pt idx="74">
                  <c:v>2900</c:v>
                </c:pt>
                <c:pt idx="75">
                  <c:v>2100</c:v>
                </c:pt>
                <c:pt idx="76">
                  <c:v>2500</c:v>
                </c:pt>
                <c:pt idx="77">
                  <c:v>3100</c:v>
                </c:pt>
                <c:pt idx="78">
                  <c:v>2600</c:v>
                </c:pt>
                <c:pt idx="79">
                  <c:v>2400</c:v>
                </c:pt>
                <c:pt idx="80">
                  <c:v>3000</c:v>
                </c:pt>
                <c:pt idx="81">
                  <c:v>3200</c:v>
                </c:pt>
                <c:pt idx="82">
                  <c:v>3300</c:v>
                </c:pt>
                <c:pt idx="83">
                  <c:v>1800</c:v>
                </c:pt>
                <c:pt idx="84">
                  <c:v>2200</c:v>
                </c:pt>
                <c:pt idx="85">
                  <c:v>2500</c:v>
                </c:pt>
                <c:pt idx="86">
                  <c:v>3000</c:v>
                </c:pt>
                <c:pt idx="87">
                  <c:v>3500</c:v>
                </c:pt>
                <c:pt idx="88">
                  <c:v>2800</c:v>
                </c:pt>
                <c:pt idx="89">
                  <c:v>3800</c:v>
                </c:pt>
                <c:pt idx="90">
                  <c:v>4670</c:v>
                </c:pt>
                <c:pt idx="91">
                  <c:v>3200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80-4865-B121-604D1C62C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40579968"/>
        <c:axId val="140581504"/>
      </c:barChart>
      <c:dateAx>
        <c:axId val="140579968"/>
        <c:scaling>
          <c:orientation val="minMax"/>
          <c:min val="44562"/>
        </c:scaling>
        <c:delete val="0"/>
        <c:axPos val="b"/>
        <c:numFmt formatCode="mmm\ yy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200" b="0" i="0" baseline="0">
                <a:solidFill>
                  <a:srgbClr val="5E5E5E"/>
                </a:solidFill>
              </a:defRPr>
            </a:pPr>
            <a:endParaRPr lang="en-US"/>
          </a:p>
        </c:txPr>
        <c:crossAx val="140581504"/>
        <c:crosses val="autoZero"/>
        <c:auto val="1"/>
        <c:lblOffset val="100"/>
        <c:baseTimeUnit val="months"/>
        <c:majorUnit val="2"/>
        <c:majorTimeUnit val="months"/>
      </c:dateAx>
      <c:valAx>
        <c:axId val="140581504"/>
        <c:scaling>
          <c:orientation val="minMax"/>
        </c:scaling>
        <c:delete val="0"/>
        <c:axPos val="l"/>
        <c:majorGridlines/>
        <c:numFmt formatCode="#,##0_);[Red]\(#,##0\)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5E5E5E"/>
                </a:solidFill>
              </a:defRPr>
            </a:pPr>
            <a:endParaRPr lang="en-US"/>
          </a:p>
        </c:txPr>
        <c:crossAx val="140579968"/>
        <c:crosses val="autoZero"/>
        <c:crossBetween val="between"/>
        <c:dispUnits>
          <c:builtInUnit val="thousands"/>
        </c:dispUnits>
      </c:valAx>
    </c:plotArea>
    <c:legend>
      <c:legendPos val="t"/>
      <c:layout>
        <c:manualLayout>
          <c:xMode val="edge"/>
          <c:yMode val="edge"/>
          <c:x val="0.18926339358828448"/>
          <c:y val="0.14326543671592878"/>
          <c:w val="0.39977166770454076"/>
          <c:h val="7.1617372916724625E-2"/>
        </c:manualLayout>
      </c:layout>
      <c:overlay val="0"/>
      <c:txPr>
        <a:bodyPr/>
        <a:lstStyle/>
        <a:p>
          <a:pPr>
            <a:defRPr sz="1200" b="1" baseline="0">
              <a:solidFill>
                <a:srgbClr val="5E5E5E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kern="1200" spc="0" baseline="0" dirty="0">
                <a:solidFill>
                  <a:schemeClr val="accent1"/>
                </a:solidFill>
              </a:rPr>
              <a:t>Speculation supports tin</a:t>
            </a:r>
            <a:br>
              <a:rPr lang="en-US" sz="1800" b="1" i="0" u="none" strike="noStrike" kern="1200" spc="0" baseline="0" dirty="0">
                <a:solidFill>
                  <a:schemeClr val="accent1"/>
                </a:solidFill>
              </a:rPr>
            </a:br>
            <a:r>
              <a:rPr lang="en-US" sz="1400" b="1" i="0" u="none" strike="noStrike" kern="1200" spc="0" baseline="0" dirty="0">
                <a:solidFill>
                  <a:schemeClr val="accent3"/>
                </a:solidFill>
              </a:rPr>
              <a:t> LME Fund positioning</a:t>
            </a:r>
            <a:endParaRPr lang="en-US" sz="1400" b="1" i="0" u="none" strike="noStrike" kern="1200" spc="0" baseline="0" dirty="0">
              <a:solidFill>
                <a:schemeClr val="accent1"/>
              </a:solidFill>
            </a:endParaRPr>
          </a:p>
        </c:rich>
      </c:tx>
      <c:layout>
        <c:manualLayout>
          <c:xMode val="edge"/>
          <c:yMode val="edge"/>
          <c:x val="0.6049459352570411"/>
          <c:y val="1.54428173146326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Sheet5!$C$1</c:f>
              <c:strCache>
                <c:ptCount val="1"/>
                <c:pt idx="0">
                  <c:v>Long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Sheet5!$A$2:$A$222</c:f>
              <c:numCache>
                <c:formatCode>mmm\-yy</c:formatCode>
                <c:ptCount val="221"/>
                <c:pt idx="0">
                  <c:v>45233</c:v>
                </c:pt>
                <c:pt idx="1">
                  <c:v>45234</c:v>
                </c:pt>
                <c:pt idx="2">
                  <c:v>45235</c:v>
                </c:pt>
                <c:pt idx="3">
                  <c:v>45236</c:v>
                </c:pt>
                <c:pt idx="4">
                  <c:v>45237</c:v>
                </c:pt>
                <c:pt idx="5">
                  <c:v>45240</c:v>
                </c:pt>
                <c:pt idx="6">
                  <c:v>45241</c:v>
                </c:pt>
                <c:pt idx="7">
                  <c:v>45242</c:v>
                </c:pt>
                <c:pt idx="8">
                  <c:v>45243</c:v>
                </c:pt>
                <c:pt idx="9">
                  <c:v>45244</c:v>
                </c:pt>
                <c:pt idx="10">
                  <c:v>45247</c:v>
                </c:pt>
                <c:pt idx="11">
                  <c:v>45248</c:v>
                </c:pt>
                <c:pt idx="12">
                  <c:v>45249</c:v>
                </c:pt>
                <c:pt idx="13">
                  <c:v>45250</c:v>
                </c:pt>
                <c:pt idx="14">
                  <c:v>45251</c:v>
                </c:pt>
                <c:pt idx="15">
                  <c:v>45252</c:v>
                </c:pt>
                <c:pt idx="16">
                  <c:v>45253</c:v>
                </c:pt>
                <c:pt idx="17">
                  <c:v>45254</c:v>
                </c:pt>
                <c:pt idx="18">
                  <c:v>45257</c:v>
                </c:pt>
                <c:pt idx="19">
                  <c:v>45258</c:v>
                </c:pt>
                <c:pt idx="20">
                  <c:v>45261</c:v>
                </c:pt>
                <c:pt idx="21">
                  <c:v>45262</c:v>
                </c:pt>
                <c:pt idx="22">
                  <c:v>45263</c:v>
                </c:pt>
                <c:pt idx="23">
                  <c:v>45264</c:v>
                </c:pt>
                <c:pt idx="24">
                  <c:v>45265</c:v>
                </c:pt>
                <c:pt idx="25">
                  <c:v>45266</c:v>
                </c:pt>
                <c:pt idx="26">
                  <c:v>45267</c:v>
                </c:pt>
                <c:pt idx="27">
                  <c:v>45268</c:v>
                </c:pt>
                <c:pt idx="28">
                  <c:v>45271</c:v>
                </c:pt>
                <c:pt idx="29">
                  <c:v>45272</c:v>
                </c:pt>
                <c:pt idx="30">
                  <c:v>45275</c:v>
                </c:pt>
                <c:pt idx="31">
                  <c:v>45276</c:v>
                </c:pt>
                <c:pt idx="32">
                  <c:v>45277</c:v>
                </c:pt>
                <c:pt idx="33">
                  <c:v>45278</c:v>
                </c:pt>
                <c:pt idx="34">
                  <c:v>45279</c:v>
                </c:pt>
                <c:pt idx="35">
                  <c:v>45280</c:v>
                </c:pt>
                <c:pt idx="36">
                  <c:v>45281</c:v>
                </c:pt>
                <c:pt idx="37">
                  <c:v>45282</c:v>
                </c:pt>
                <c:pt idx="38">
                  <c:v>45287</c:v>
                </c:pt>
                <c:pt idx="39">
                  <c:v>45288</c:v>
                </c:pt>
                <c:pt idx="40">
                  <c:v>45289</c:v>
                </c:pt>
                <c:pt idx="41">
                  <c:v>45293</c:v>
                </c:pt>
                <c:pt idx="42">
                  <c:v>45294</c:v>
                </c:pt>
                <c:pt idx="43">
                  <c:v>45295</c:v>
                </c:pt>
                <c:pt idx="44">
                  <c:v>45296</c:v>
                </c:pt>
                <c:pt idx="45">
                  <c:v>45299</c:v>
                </c:pt>
                <c:pt idx="46">
                  <c:v>45300</c:v>
                </c:pt>
                <c:pt idx="47">
                  <c:v>45303</c:v>
                </c:pt>
                <c:pt idx="48">
                  <c:v>45304</c:v>
                </c:pt>
                <c:pt idx="49">
                  <c:v>45305</c:v>
                </c:pt>
                <c:pt idx="50">
                  <c:v>45306</c:v>
                </c:pt>
                <c:pt idx="51">
                  <c:v>45307</c:v>
                </c:pt>
                <c:pt idx="52">
                  <c:v>45308</c:v>
                </c:pt>
                <c:pt idx="53">
                  <c:v>45309</c:v>
                </c:pt>
                <c:pt idx="54">
                  <c:v>45310</c:v>
                </c:pt>
                <c:pt idx="55">
                  <c:v>45313</c:v>
                </c:pt>
                <c:pt idx="56">
                  <c:v>45314</c:v>
                </c:pt>
                <c:pt idx="57">
                  <c:v>45315</c:v>
                </c:pt>
                <c:pt idx="58">
                  <c:v>45316</c:v>
                </c:pt>
                <c:pt idx="59">
                  <c:v>45317</c:v>
                </c:pt>
                <c:pt idx="60">
                  <c:v>45320</c:v>
                </c:pt>
                <c:pt idx="61">
                  <c:v>45321</c:v>
                </c:pt>
                <c:pt idx="62">
                  <c:v>45324</c:v>
                </c:pt>
                <c:pt idx="63">
                  <c:v>45325</c:v>
                </c:pt>
                <c:pt idx="64">
                  <c:v>45326</c:v>
                </c:pt>
                <c:pt idx="65">
                  <c:v>45327</c:v>
                </c:pt>
                <c:pt idx="66">
                  <c:v>45328</c:v>
                </c:pt>
                <c:pt idx="67">
                  <c:v>45331</c:v>
                </c:pt>
                <c:pt idx="68">
                  <c:v>45332</c:v>
                </c:pt>
                <c:pt idx="69">
                  <c:v>45333</c:v>
                </c:pt>
                <c:pt idx="70">
                  <c:v>45334</c:v>
                </c:pt>
                <c:pt idx="71">
                  <c:v>45335</c:v>
                </c:pt>
                <c:pt idx="72">
                  <c:v>45338</c:v>
                </c:pt>
                <c:pt idx="73">
                  <c:v>45339</c:v>
                </c:pt>
                <c:pt idx="74">
                  <c:v>45340</c:v>
                </c:pt>
                <c:pt idx="75">
                  <c:v>45341</c:v>
                </c:pt>
                <c:pt idx="76">
                  <c:v>45342</c:v>
                </c:pt>
                <c:pt idx="77">
                  <c:v>45343</c:v>
                </c:pt>
                <c:pt idx="78">
                  <c:v>45344</c:v>
                </c:pt>
                <c:pt idx="79">
                  <c:v>45345</c:v>
                </c:pt>
                <c:pt idx="80">
                  <c:v>45348</c:v>
                </c:pt>
                <c:pt idx="81">
                  <c:v>45349</c:v>
                </c:pt>
                <c:pt idx="82">
                  <c:v>45352</c:v>
                </c:pt>
                <c:pt idx="83">
                  <c:v>45353</c:v>
                </c:pt>
                <c:pt idx="84">
                  <c:v>45354</c:v>
                </c:pt>
                <c:pt idx="85">
                  <c:v>45355</c:v>
                </c:pt>
                <c:pt idx="86">
                  <c:v>45356</c:v>
                </c:pt>
                <c:pt idx="87">
                  <c:v>45359</c:v>
                </c:pt>
                <c:pt idx="88">
                  <c:v>45360</c:v>
                </c:pt>
                <c:pt idx="89">
                  <c:v>45361</c:v>
                </c:pt>
                <c:pt idx="90">
                  <c:v>45362</c:v>
                </c:pt>
                <c:pt idx="91">
                  <c:v>45363</c:v>
                </c:pt>
                <c:pt idx="92">
                  <c:v>45366</c:v>
                </c:pt>
                <c:pt idx="93">
                  <c:v>45367</c:v>
                </c:pt>
                <c:pt idx="94">
                  <c:v>45368</c:v>
                </c:pt>
                <c:pt idx="95">
                  <c:v>45369</c:v>
                </c:pt>
                <c:pt idx="96">
                  <c:v>45370</c:v>
                </c:pt>
                <c:pt idx="97">
                  <c:v>45373</c:v>
                </c:pt>
                <c:pt idx="98">
                  <c:v>45374</c:v>
                </c:pt>
                <c:pt idx="99">
                  <c:v>45375</c:v>
                </c:pt>
                <c:pt idx="100">
                  <c:v>45376</c:v>
                </c:pt>
                <c:pt idx="101">
                  <c:v>45377</c:v>
                </c:pt>
                <c:pt idx="102">
                  <c:v>45379</c:v>
                </c:pt>
                <c:pt idx="103">
                  <c:v>45380</c:v>
                </c:pt>
                <c:pt idx="104">
                  <c:v>45384</c:v>
                </c:pt>
                <c:pt idx="105">
                  <c:v>45385</c:v>
                </c:pt>
                <c:pt idx="106">
                  <c:v>45387</c:v>
                </c:pt>
                <c:pt idx="107">
                  <c:v>45388</c:v>
                </c:pt>
                <c:pt idx="108">
                  <c:v>45389</c:v>
                </c:pt>
                <c:pt idx="109">
                  <c:v>45390</c:v>
                </c:pt>
                <c:pt idx="110">
                  <c:v>45391</c:v>
                </c:pt>
                <c:pt idx="111">
                  <c:v>45394</c:v>
                </c:pt>
                <c:pt idx="112">
                  <c:v>45395</c:v>
                </c:pt>
                <c:pt idx="113">
                  <c:v>45396</c:v>
                </c:pt>
                <c:pt idx="114">
                  <c:v>45397</c:v>
                </c:pt>
                <c:pt idx="115">
                  <c:v>45398</c:v>
                </c:pt>
                <c:pt idx="116">
                  <c:v>45401</c:v>
                </c:pt>
                <c:pt idx="117">
                  <c:v>45402</c:v>
                </c:pt>
                <c:pt idx="118">
                  <c:v>45403</c:v>
                </c:pt>
                <c:pt idx="119">
                  <c:v>45404</c:v>
                </c:pt>
                <c:pt idx="120">
                  <c:v>45405</c:v>
                </c:pt>
                <c:pt idx="121">
                  <c:v>45408</c:v>
                </c:pt>
                <c:pt idx="122">
                  <c:v>45409</c:v>
                </c:pt>
                <c:pt idx="123">
                  <c:v>45410</c:v>
                </c:pt>
                <c:pt idx="124">
                  <c:v>45411</c:v>
                </c:pt>
                <c:pt idx="125">
                  <c:v>45412</c:v>
                </c:pt>
                <c:pt idx="126">
                  <c:v>45415</c:v>
                </c:pt>
                <c:pt idx="127">
                  <c:v>45416</c:v>
                </c:pt>
                <c:pt idx="128">
                  <c:v>45417</c:v>
                </c:pt>
                <c:pt idx="129">
                  <c:v>45418</c:v>
                </c:pt>
                <c:pt idx="130">
                  <c:v>45419</c:v>
                </c:pt>
                <c:pt idx="131">
                  <c:v>45420</c:v>
                </c:pt>
                <c:pt idx="132">
                  <c:v>45421</c:v>
                </c:pt>
                <c:pt idx="133">
                  <c:v>45422</c:v>
                </c:pt>
                <c:pt idx="134">
                  <c:v>45425</c:v>
                </c:pt>
                <c:pt idx="135">
                  <c:v>45426</c:v>
                </c:pt>
                <c:pt idx="136">
                  <c:v>45427</c:v>
                </c:pt>
                <c:pt idx="137">
                  <c:v>45428</c:v>
                </c:pt>
                <c:pt idx="138">
                  <c:v>45429</c:v>
                </c:pt>
                <c:pt idx="139">
                  <c:v>45432</c:v>
                </c:pt>
                <c:pt idx="140">
                  <c:v>45433</c:v>
                </c:pt>
                <c:pt idx="141">
                  <c:v>45434</c:v>
                </c:pt>
                <c:pt idx="142">
                  <c:v>45435</c:v>
                </c:pt>
                <c:pt idx="143">
                  <c:v>45436</c:v>
                </c:pt>
                <c:pt idx="144">
                  <c:v>45439</c:v>
                </c:pt>
                <c:pt idx="145">
                  <c:v>45440</c:v>
                </c:pt>
                <c:pt idx="146">
                  <c:v>45443</c:v>
                </c:pt>
                <c:pt idx="147">
                  <c:v>45444</c:v>
                </c:pt>
                <c:pt idx="148">
                  <c:v>45445</c:v>
                </c:pt>
                <c:pt idx="149">
                  <c:v>45446</c:v>
                </c:pt>
                <c:pt idx="150">
                  <c:v>45447</c:v>
                </c:pt>
                <c:pt idx="151">
                  <c:v>45450</c:v>
                </c:pt>
                <c:pt idx="152">
                  <c:v>45451</c:v>
                </c:pt>
                <c:pt idx="153">
                  <c:v>45452</c:v>
                </c:pt>
                <c:pt idx="154">
                  <c:v>45453</c:v>
                </c:pt>
                <c:pt idx="155">
                  <c:v>45454</c:v>
                </c:pt>
                <c:pt idx="156">
                  <c:v>45457</c:v>
                </c:pt>
                <c:pt idx="157">
                  <c:v>45458</c:v>
                </c:pt>
                <c:pt idx="158">
                  <c:v>45459</c:v>
                </c:pt>
                <c:pt idx="159">
                  <c:v>45460</c:v>
                </c:pt>
                <c:pt idx="160">
                  <c:v>45461</c:v>
                </c:pt>
                <c:pt idx="161">
                  <c:v>45464</c:v>
                </c:pt>
                <c:pt idx="162">
                  <c:v>45465</c:v>
                </c:pt>
                <c:pt idx="163">
                  <c:v>45466</c:v>
                </c:pt>
                <c:pt idx="164">
                  <c:v>45467</c:v>
                </c:pt>
                <c:pt idx="165">
                  <c:v>45468</c:v>
                </c:pt>
                <c:pt idx="166">
                  <c:v>45471</c:v>
                </c:pt>
                <c:pt idx="167">
                  <c:v>45472</c:v>
                </c:pt>
                <c:pt idx="168">
                  <c:v>45473</c:v>
                </c:pt>
                <c:pt idx="169">
                  <c:v>45474</c:v>
                </c:pt>
                <c:pt idx="170">
                  <c:v>45475</c:v>
                </c:pt>
                <c:pt idx="171">
                  <c:v>45478</c:v>
                </c:pt>
                <c:pt idx="172">
                  <c:v>45479</c:v>
                </c:pt>
                <c:pt idx="173">
                  <c:v>45480</c:v>
                </c:pt>
                <c:pt idx="174">
                  <c:v>45481</c:v>
                </c:pt>
                <c:pt idx="175">
                  <c:v>45482</c:v>
                </c:pt>
                <c:pt idx="176">
                  <c:v>45485</c:v>
                </c:pt>
                <c:pt idx="177">
                  <c:v>45486</c:v>
                </c:pt>
                <c:pt idx="178">
                  <c:v>45487</c:v>
                </c:pt>
                <c:pt idx="179">
                  <c:v>45488</c:v>
                </c:pt>
                <c:pt idx="180">
                  <c:v>45489</c:v>
                </c:pt>
                <c:pt idx="181">
                  <c:v>45492</c:v>
                </c:pt>
                <c:pt idx="182">
                  <c:v>45493</c:v>
                </c:pt>
                <c:pt idx="183">
                  <c:v>45494</c:v>
                </c:pt>
                <c:pt idx="184">
                  <c:v>45495</c:v>
                </c:pt>
                <c:pt idx="185">
                  <c:v>45496</c:v>
                </c:pt>
                <c:pt idx="186">
                  <c:v>45499</c:v>
                </c:pt>
                <c:pt idx="187">
                  <c:v>45500</c:v>
                </c:pt>
                <c:pt idx="188">
                  <c:v>45501</c:v>
                </c:pt>
                <c:pt idx="189">
                  <c:v>45502</c:v>
                </c:pt>
                <c:pt idx="190">
                  <c:v>45503</c:v>
                </c:pt>
                <c:pt idx="191">
                  <c:v>45506</c:v>
                </c:pt>
                <c:pt idx="192">
                  <c:v>45507</c:v>
                </c:pt>
                <c:pt idx="193">
                  <c:v>45508</c:v>
                </c:pt>
                <c:pt idx="194">
                  <c:v>45509</c:v>
                </c:pt>
                <c:pt idx="195">
                  <c:v>45510</c:v>
                </c:pt>
                <c:pt idx="196">
                  <c:v>45513</c:v>
                </c:pt>
                <c:pt idx="197">
                  <c:v>45514</c:v>
                </c:pt>
                <c:pt idx="198">
                  <c:v>45515</c:v>
                </c:pt>
                <c:pt idx="199">
                  <c:v>45516</c:v>
                </c:pt>
                <c:pt idx="200">
                  <c:v>45517</c:v>
                </c:pt>
                <c:pt idx="201">
                  <c:v>45520</c:v>
                </c:pt>
                <c:pt idx="202">
                  <c:v>45521</c:v>
                </c:pt>
                <c:pt idx="203">
                  <c:v>45522</c:v>
                </c:pt>
                <c:pt idx="204">
                  <c:v>45523</c:v>
                </c:pt>
                <c:pt idx="205">
                  <c:v>45524</c:v>
                </c:pt>
                <c:pt idx="206">
                  <c:v>45527</c:v>
                </c:pt>
                <c:pt idx="207">
                  <c:v>45528</c:v>
                </c:pt>
                <c:pt idx="208">
                  <c:v>45529</c:v>
                </c:pt>
                <c:pt idx="209">
                  <c:v>45530</c:v>
                </c:pt>
                <c:pt idx="210">
                  <c:v>45532</c:v>
                </c:pt>
                <c:pt idx="211">
                  <c:v>45534</c:v>
                </c:pt>
                <c:pt idx="212">
                  <c:v>45535</c:v>
                </c:pt>
                <c:pt idx="213">
                  <c:v>45536</c:v>
                </c:pt>
                <c:pt idx="214">
                  <c:v>45537</c:v>
                </c:pt>
                <c:pt idx="215">
                  <c:v>45538</c:v>
                </c:pt>
                <c:pt idx="216">
                  <c:v>45541</c:v>
                </c:pt>
                <c:pt idx="217">
                  <c:v>45542</c:v>
                </c:pt>
                <c:pt idx="218">
                  <c:v>45543</c:v>
                </c:pt>
              </c:numCache>
            </c:numRef>
          </c:cat>
          <c:val>
            <c:numRef>
              <c:f>Sheet5!$I$2:$I$1454</c:f>
              <c:numCache>
                <c:formatCode>General</c:formatCode>
                <c:ptCount val="1453"/>
                <c:pt idx="0">
                  <c:v>876</c:v>
                </c:pt>
                <c:pt idx="1">
                  <c:v>876</c:v>
                </c:pt>
                <c:pt idx="2">
                  <c:v>876</c:v>
                </c:pt>
                <c:pt idx="3">
                  <c:v>1014</c:v>
                </c:pt>
                <c:pt idx="4">
                  <c:v>1014</c:v>
                </c:pt>
                <c:pt idx="5">
                  <c:v>1014</c:v>
                </c:pt>
                <c:pt idx="6">
                  <c:v>1014</c:v>
                </c:pt>
                <c:pt idx="7">
                  <c:v>1014</c:v>
                </c:pt>
                <c:pt idx="8">
                  <c:v>1338</c:v>
                </c:pt>
                <c:pt idx="9">
                  <c:v>1338</c:v>
                </c:pt>
                <c:pt idx="10">
                  <c:v>1338</c:v>
                </c:pt>
                <c:pt idx="11">
                  <c:v>1338</c:v>
                </c:pt>
                <c:pt idx="12">
                  <c:v>1338</c:v>
                </c:pt>
                <c:pt idx="13">
                  <c:v>1412</c:v>
                </c:pt>
                <c:pt idx="14">
                  <c:v>1412</c:v>
                </c:pt>
                <c:pt idx="15">
                  <c:v>1412</c:v>
                </c:pt>
                <c:pt idx="16">
                  <c:v>1412</c:v>
                </c:pt>
                <c:pt idx="17">
                  <c:v>1412</c:v>
                </c:pt>
                <c:pt idx="18">
                  <c:v>1390</c:v>
                </c:pt>
                <c:pt idx="19">
                  <c:v>1390</c:v>
                </c:pt>
                <c:pt idx="20">
                  <c:v>1390</c:v>
                </c:pt>
                <c:pt idx="21">
                  <c:v>1390</c:v>
                </c:pt>
                <c:pt idx="22">
                  <c:v>1390</c:v>
                </c:pt>
                <c:pt idx="23">
                  <c:v>1385</c:v>
                </c:pt>
                <c:pt idx="24">
                  <c:v>1385</c:v>
                </c:pt>
                <c:pt idx="25">
                  <c:v>1385</c:v>
                </c:pt>
                <c:pt idx="26">
                  <c:v>1385</c:v>
                </c:pt>
                <c:pt idx="27">
                  <c:v>1385</c:v>
                </c:pt>
                <c:pt idx="28">
                  <c:v>1438</c:v>
                </c:pt>
                <c:pt idx="29">
                  <c:v>1438</c:v>
                </c:pt>
                <c:pt idx="30">
                  <c:v>1438</c:v>
                </c:pt>
                <c:pt idx="31">
                  <c:v>1438</c:v>
                </c:pt>
                <c:pt idx="32">
                  <c:v>1438</c:v>
                </c:pt>
                <c:pt idx="33">
                  <c:v>1483</c:v>
                </c:pt>
                <c:pt idx="34">
                  <c:v>1483</c:v>
                </c:pt>
                <c:pt idx="35">
                  <c:v>1483</c:v>
                </c:pt>
                <c:pt idx="36">
                  <c:v>1483</c:v>
                </c:pt>
                <c:pt idx="37">
                  <c:v>1483</c:v>
                </c:pt>
                <c:pt idx="38">
                  <c:v>1612</c:v>
                </c:pt>
                <c:pt idx="39">
                  <c:v>1612</c:v>
                </c:pt>
                <c:pt idx="40">
                  <c:v>1612</c:v>
                </c:pt>
                <c:pt idx="41">
                  <c:v>1612</c:v>
                </c:pt>
                <c:pt idx="42">
                  <c:v>1612</c:v>
                </c:pt>
                <c:pt idx="43">
                  <c:v>1651</c:v>
                </c:pt>
                <c:pt idx="44">
                  <c:v>1651</c:v>
                </c:pt>
                <c:pt idx="45">
                  <c:v>1651</c:v>
                </c:pt>
                <c:pt idx="46">
                  <c:v>1651</c:v>
                </c:pt>
                <c:pt idx="47">
                  <c:v>1651</c:v>
                </c:pt>
                <c:pt idx="48">
                  <c:v>1630</c:v>
                </c:pt>
                <c:pt idx="49">
                  <c:v>1630</c:v>
                </c:pt>
                <c:pt idx="50">
                  <c:v>1630</c:v>
                </c:pt>
                <c:pt idx="51">
                  <c:v>1630</c:v>
                </c:pt>
                <c:pt idx="52">
                  <c:v>1630</c:v>
                </c:pt>
                <c:pt idx="53">
                  <c:v>1548</c:v>
                </c:pt>
                <c:pt idx="54">
                  <c:v>1548</c:v>
                </c:pt>
                <c:pt idx="55">
                  <c:v>1548</c:v>
                </c:pt>
                <c:pt idx="56">
                  <c:v>1548</c:v>
                </c:pt>
                <c:pt idx="57">
                  <c:v>1548</c:v>
                </c:pt>
                <c:pt idx="58">
                  <c:v>1581</c:v>
                </c:pt>
                <c:pt idx="59">
                  <c:v>1581</c:v>
                </c:pt>
                <c:pt idx="60">
                  <c:v>1581</c:v>
                </c:pt>
                <c:pt idx="61">
                  <c:v>1581</c:v>
                </c:pt>
                <c:pt idx="62">
                  <c:v>1581</c:v>
                </c:pt>
                <c:pt idx="63">
                  <c:v>1629</c:v>
                </c:pt>
                <c:pt idx="64">
                  <c:v>1629</c:v>
                </c:pt>
                <c:pt idx="65">
                  <c:v>1629</c:v>
                </c:pt>
                <c:pt idx="66">
                  <c:v>1629</c:v>
                </c:pt>
                <c:pt idx="67">
                  <c:v>1629</c:v>
                </c:pt>
                <c:pt idx="68">
                  <c:v>1495</c:v>
                </c:pt>
                <c:pt idx="69">
                  <c:v>1495</c:v>
                </c:pt>
                <c:pt idx="70">
                  <c:v>1495</c:v>
                </c:pt>
                <c:pt idx="71">
                  <c:v>1495</c:v>
                </c:pt>
                <c:pt idx="72">
                  <c:v>1495</c:v>
                </c:pt>
                <c:pt idx="73">
                  <c:v>1345</c:v>
                </c:pt>
                <c:pt idx="74">
                  <c:v>1345</c:v>
                </c:pt>
                <c:pt idx="75">
                  <c:v>1345</c:v>
                </c:pt>
                <c:pt idx="76">
                  <c:v>1345</c:v>
                </c:pt>
                <c:pt idx="77">
                  <c:v>1353</c:v>
                </c:pt>
                <c:pt idx="78">
                  <c:v>1353</c:v>
                </c:pt>
                <c:pt idx="79">
                  <c:v>1353</c:v>
                </c:pt>
                <c:pt idx="80">
                  <c:v>1353</c:v>
                </c:pt>
                <c:pt idx="81">
                  <c:v>1332</c:v>
                </c:pt>
                <c:pt idx="82">
                  <c:v>1332</c:v>
                </c:pt>
                <c:pt idx="83">
                  <c:v>1332</c:v>
                </c:pt>
                <c:pt idx="84">
                  <c:v>1332</c:v>
                </c:pt>
                <c:pt idx="85">
                  <c:v>1332</c:v>
                </c:pt>
                <c:pt idx="86">
                  <c:v>1336</c:v>
                </c:pt>
                <c:pt idx="87">
                  <c:v>1336</c:v>
                </c:pt>
                <c:pt idx="88">
                  <c:v>1336</c:v>
                </c:pt>
                <c:pt idx="89">
                  <c:v>1336</c:v>
                </c:pt>
                <c:pt idx="90">
                  <c:v>1178</c:v>
                </c:pt>
                <c:pt idx="91">
                  <c:v>1178</c:v>
                </c:pt>
                <c:pt idx="92">
                  <c:v>1178</c:v>
                </c:pt>
                <c:pt idx="93">
                  <c:v>1178</c:v>
                </c:pt>
                <c:pt idx="94">
                  <c:v>1178</c:v>
                </c:pt>
                <c:pt idx="95">
                  <c:v>1202</c:v>
                </c:pt>
                <c:pt idx="96">
                  <c:v>1202</c:v>
                </c:pt>
                <c:pt idx="97">
                  <c:v>1202</c:v>
                </c:pt>
                <c:pt idx="98">
                  <c:v>1202</c:v>
                </c:pt>
                <c:pt idx="99">
                  <c:v>1202</c:v>
                </c:pt>
                <c:pt idx="100">
                  <c:v>1230</c:v>
                </c:pt>
                <c:pt idx="101">
                  <c:v>1230</c:v>
                </c:pt>
                <c:pt idx="102">
                  <c:v>1230</c:v>
                </c:pt>
                <c:pt idx="103">
                  <c:v>1230</c:v>
                </c:pt>
                <c:pt idx="104">
                  <c:v>1255</c:v>
                </c:pt>
                <c:pt idx="105">
                  <c:v>1255</c:v>
                </c:pt>
                <c:pt idx="106">
                  <c:v>1255</c:v>
                </c:pt>
                <c:pt idx="107">
                  <c:v>1255</c:v>
                </c:pt>
                <c:pt idx="108">
                  <c:v>1255</c:v>
                </c:pt>
                <c:pt idx="109">
                  <c:v>1318</c:v>
                </c:pt>
                <c:pt idx="110">
                  <c:v>1318</c:v>
                </c:pt>
                <c:pt idx="111">
                  <c:v>1318</c:v>
                </c:pt>
                <c:pt idx="112">
                  <c:v>1318</c:v>
                </c:pt>
                <c:pt idx="113">
                  <c:v>1318</c:v>
                </c:pt>
                <c:pt idx="114">
                  <c:v>1319</c:v>
                </c:pt>
                <c:pt idx="115">
                  <c:v>1319</c:v>
                </c:pt>
                <c:pt idx="116">
                  <c:v>1319</c:v>
                </c:pt>
                <c:pt idx="117">
                  <c:v>1319</c:v>
                </c:pt>
                <c:pt idx="118">
                  <c:v>1319</c:v>
                </c:pt>
                <c:pt idx="119">
                  <c:v>1309</c:v>
                </c:pt>
                <c:pt idx="120">
                  <c:v>1309</c:v>
                </c:pt>
                <c:pt idx="121">
                  <c:v>1309</c:v>
                </c:pt>
                <c:pt idx="122">
                  <c:v>1309</c:v>
                </c:pt>
                <c:pt idx="123">
                  <c:v>1309</c:v>
                </c:pt>
                <c:pt idx="124">
                  <c:v>1276</c:v>
                </c:pt>
                <c:pt idx="125">
                  <c:v>1276</c:v>
                </c:pt>
                <c:pt idx="126">
                  <c:v>1276</c:v>
                </c:pt>
                <c:pt idx="127">
                  <c:v>1276</c:v>
                </c:pt>
                <c:pt idx="128">
                  <c:v>1276</c:v>
                </c:pt>
                <c:pt idx="129">
                  <c:v>1270</c:v>
                </c:pt>
                <c:pt idx="130">
                  <c:v>1270</c:v>
                </c:pt>
                <c:pt idx="131">
                  <c:v>1270</c:v>
                </c:pt>
                <c:pt idx="132">
                  <c:v>1270</c:v>
                </c:pt>
                <c:pt idx="133">
                  <c:v>1270</c:v>
                </c:pt>
                <c:pt idx="134">
                  <c:v>1170</c:v>
                </c:pt>
                <c:pt idx="135">
                  <c:v>1170</c:v>
                </c:pt>
                <c:pt idx="136">
                  <c:v>1170</c:v>
                </c:pt>
                <c:pt idx="137">
                  <c:v>1170</c:v>
                </c:pt>
                <c:pt idx="138">
                  <c:v>1170</c:v>
                </c:pt>
                <c:pt idx="139">
                  <c:v>1152</c:v>
                </c:pt>
                <c:pt idx="140">
                  <c:v>1152</c:v>
                </c:pt>
                <c:pt idx="141">
                  <c:v>1152</c:v>
                </c:pt>
                <c:pt idx="142">
                  <c:v>1152</c:v>
                </c:pt>
                <c:pt idx="143">
                  <c:v>1152</c:v>
                </c:pt>
                <c:pt idx="144">
                  <c:v>1249</c:v>
                </c:pt>
                <c:pt idx="145">
                  <c:v>1249</c:v>
                </c:pt>
                <c:pt idx="146">
                  <c:v>1249</c:v>
                </c:pt>
                <c:pt idx="147">
                  <c:v>1249</c:v>
                </c:pt>
                <c:pt idx="148">
                  <c:v>1249</c:v>
                </c:pt>
                <c:pt idx="149">
                  <c:v>1139</c:v>
                </c:pt>
                <c:pt idx="150">
                  <c:v>1139</c:v>
                </c:pt>
                <c:pt idx="151">
                  <c:v>1139</c:v>
                </c:pt>
                <c:pt idx="152">
                  <c:v>1139</c:v>
                </c:pt>
                <c:pt idx="153">
                  <c:v>1139</c:v>
                </c:pt>
                <c:pt idx="154">
                  <c:v>1147</c:v>
                </c:pt>
                <c:pt idx="155">
                  <c:v>1147</c:v>
                </c:pt>
                <c:pt idx="156">
                  <c:v>1147</c:v>
                </c:pt>
                <c:pt idx="157">
                  <c:v>1147</c:v>
                </c:pt>
                <c:pt idx="158">
                  <c:v>1147</c:v>
                </c:pt>
                <c:pt idx="159">
                  <c:v>1086</c:v>
                </c:pt>
                <c:pt idx="160">
                  <c:v>1086</c:v>
                </c:pt>
                <c:pt idx="161">
                  <c:v>1086</c:v>
                </c:pt>
                <c:pt idx="162">
                  <c:v>1086</c:v>
                </c:pt>
                <c:pt idx="163">
                  <c:v>1086</c:v>
                </c:pt>
                <c:pt idx="164">
                  <c:v>1079</c:v>
                </c:pt>
                <c:pt idx="165">
                  <c:v>1079</c:v>
                </c:pt>
                <c:pt idx="166">
                  <c:v>1079</c:v>
                </c:pt>
                <c:pt idx="167">
                  <c:v>1079</c:v>
                </c:pt>
                <c:pt idx="168">
                  <c:v>1122</c:v>
                </c:pt>
                <c:pt idx="169">
                  <c:v>1122</c:v>
                </c:pt>
                <c:pt idx="170">
                  <c:v>1122</c:v>
                </c:pt>
                <c:pt idx="171">
                  <c:v>1122</c:v>
                </c:pt>
                <c:pt idx="172">
                  <c:v>1122</c:v>
                </c:pt>
                <c:pt idx="173">
                  <c:v>752</c:v>
                </c:pt>
                <c:pt idx="174">
                  <c:v>752</c:v>
                </c:pt>
                <c:pt idx="175">
                  <c:v>752</c:v>
                </c:pt>
                <c:pt idx="176">
                  <c:v>752</c:v>
                </c:pt>
                <c:pt idx="177">
                  <c:v>752</c:v>
                </c:pt>
                <c:pt idx="178">
                  <c:v>864</c:v>
                </c:pt>
                <c:pt idx="179">
                  <c:v>864</c:v>
                </c:pt>
                <c:pt idx="180">
                  <c:v>864</c:v>
                </c:pt>
                <c:pt idx="181">
                  <c:v>864</c:v>
                </c:pt>
                <c:pt idx="182">
                  <c:v>864</c:v>
                </c:pt>
                <c:pt idx="183">
                  <c:v>826</c:v>
                </c:pt>
                <c:pt idx="184">
                  <c:v>826</c:v>
                </c:pt>
                <c:pt idx="185">
                  <c:v>826</c:v>
                </c:pt>
                <c:pt idx="186">
                  <c:v>826</c:v>
                </c:pt>
                <c:pt idx="187">
                  <c:v>826</c:v>
                </c:pt>
                <c:pt idx="188">
                  <c:v>786</c:v>
                </c:pt>
                <c:pt idx="189">
                  <c:v>786</c:v>
                </c:pt>
                <c:pt idx="190">
                  <c:v>786</c:v>
                </c:pt>
                <c:pt idx="191">
                  <c:v>786</c:v>
                </c:pt>
                <c:pt idx="192">
                  <c:v>786</c:v>
                </c:pt>
                <c:pt idx="193">
                  <c:v>792</c:v>
                </c:pt>
                <c:pt idx="194">
                  <c:v>792</c:v>
                </c:pt>
                <c:pt idx="195">
                  <c:v>792</c:v>
                </c:pt>
                <c:pt idx="196">
                  <c:v>792</c:v>
                </c:pt>
                <c:pt idx="197">
                  <c:v>792</c:v>
                </c:pt>
                <c:pt idx="198">
                  <c:v>917</c:v>
                </c:pt>
                <c:pt idx="199">
                  <c:v>917</c:v>
                </c:pt>
                <c:pt idx="200">
                  <c:v>917</c:v>
                </c:pt>
                <c:pt idx="201">
                  <c:v>917</c:v>
                </c:pt>
                <c:pt idx="202">
                  <c:v>917</c:v>
                </c:pt>
                <c:pt idx="203">
                  <c:v>912</c:v>
                </c:pt>
                <c:pt idx="204">
                  <c:v>912</c:v>
                </c:pt>
                <c:pt idx="205">
                  <c:v>912</c:v>
                </c:pt>
                <c:pt idx="206">
                  <c:v>912</c:v>
                </c:pt>
                <c:pt idx="207">
                  <c:v>912</c:v>
                </c:pt>
                <c:pt idx="208">
                  <c:v>866</c:v>
                </c:pt>
                <c:pt idx="209">
                  <c:v>866</c:v>
                </c:pt>
                <c:pt idx="210">
                  <c:v>866</c:v>
                </c:pt>
                <c:pt idx="211">
                  <c:v>866</c:v>
                </c:pt>
                <c:pt idx="212">
                  <c:v>866</c:v>
                </c:pt>
                <c:pt idx="213">
                  <c:v>851</c:v>
                </c:pt>
                <c:pt idx="214">
                  <c:v>851</c:v>
                </c:pt>
                <c:pt idx="215">
                  <c:v>851</c:v>
                </c:pt>
                <c:pt idx="216">
                  <c:v>851</c:v>
                </c:pt>
                <c:pt idx="217">
                  <c:v>851</c:v>
                </c:pt>
                <c:pt idx="218">
                  <c:v>753</c:v>
                </c:pt>
                <c:pt idx="219">
                  <c:v>753</c:v>
                </c:pt>
                <c:pt idx="220">
                  <c:v>753</c:v>
                </c:pt>
                <c:pt idx="221">
                  <c:v>753</c:v>
                </c:pt>
                <c:pt idx="222">
                  <c:v>753</c:v>
                </c:pt>
                <c:pt idx="223">
                  <c:v>703</c:v>
                </c:pt>
                <c:pt idx="224">
                  <c:v>703</c:v>
                </c:pt>
                <c:pt idx="225">
                  <c:v>703</c:v>
                </c:pt>
                <c:pt idx="226">
                  <c:v>703</c:v>
                </c:pt>
                <c:pt idx="227">
                  <c:v>703</c:v>
                </c:pt>
                <c:pt idx="228">
                  <c:v>793</c:v>
                </c:pt>
                <c:pt idx="229">
                  <c:v>793</c:v>
                </c:pt>
                <c:pt idx="230">
                  <c:v>793</c:v>
                </c:pt>
                <c:pt idx="231">
                  <c:v>793</c:v>
                </c:pt>
                <c:pt idx="232">
                  <c:v>793</c:v>
                </c:pt>
                <c:pt idx="233">
                  <c:v>1019</c:v>
                </c:pt>
                <c:pt idx="234">
                  <c:v>1019</c:v>
                </c:pt>
                <c:pt idx="235">
                  <c:v>1019</c:v>
                </c:pt>
                <c:pt idx="236">
                  <c:v>1019</c:v>
                </c:pt>
                <c:pt idx="237">
                  <c:v>1019</c:v>
                </c:pt>
                <c:pt idx="238">
                  <c:v>1117</c:v>
                </c:pt>
                <c:pt idx="239">
                  <c:v>1117</c:v>
                </c:pt>
                <c:pt idx="240">
                  <c:v>1117</c:v>
                </c:pt>
                <c:pt idx="241">
                  <c:v>1117</c:v>
                </c:pt>
                <c:pt idx="242">
                  <c:v>1117</c:v>
                </c:pt>
                <c:pt idx="243">
                  <c:v>976</c:v>
                </c:pt>
                <c:pt idx="244">
                  <c:v>976</c:v>
                </c:pt>
                <c:pt idx="245">
                  <c:v>976</c:v>
                </c:pt>
                <c:pt idx="246">
                  <c:v>976</c:v>
                </c:pt>
                <c:pt idx="247">
                  <c:v>976</c:v>
                </c:pt>
                <c:pt idx="248">
                  <c:v>914</c:v>
                </c:pt>
                <c:pt idx="249">
                  <c:v>914</c:v>
                </c:pt>
                <c:pt idx="250">
                  <c:v>914</c:v>
                </c:pt>
                <c:pt idx="251">
                  <c:v>762</c:v>
                </c:pt>
                <c:pt idx="252">
                  <c:v>762</c:v>
                </c:pt>
                <c:pt idx="253">
                  <c:v>762</c:v>
                </c:pt>
                <c:pt idx="254">
                  <c:v>762</c:v>
                </c:pt>
                <c:pt idx="255">
                  <c:v>724</c:v>
                </c:pt>
                <c:pt idx="256">
                  <c:v>724</c:v>
                </c:pt>
                <c:pt idx="257">
                  <c:v>724</c:v>
                </c:pt>
                <c:pt idx="258">
                  <c:v>724</c:v>
                </c:pt>
                <c:pt idx="259">
                  <c:v>724</c:v>
                </c:pt>
                <c:pt idx="260">
                  <c:v>553</c:v>
                </c:pt>
                <c:pt idx="261">
                  <c:v>553</c:v>
                </c:pt>
                <c:pt idx="262">
                  <c:v>553</c:v>
                </c:pt>
                <c:pt idx="263">
                  <c:v>553</c:v>
                </c:pt>
                <c:pt idx="264">
                  <c:v>553</c:v>
                </c:pt>
                <c:pt idx="265">
                  <c:v>553</c:v>
                </c:pt>
                <c:pt idx="266">
                  <c:v>553</c:v>
                </c:pt>
                <c:pt idx="267">
                  <c:v>553</c:v>
                </c:pt>
                <c:pt idx="268">
                  <c:v>553</c:v>
                </c:pt>
                <c:pt idx="269">
                  <c:v>553</c:v>
                </c:pt>
                <c:pt idx="270">
                  <c:v>462</c:v>
                </c:pt>
                <c:pt idx="271">
                  <c:v>462</c:v>
                </c:pt>
                <c:pt idx="272">
                  <c:v>462</c:v>
                </c:pt>
                <c:pt idx="273">
                  <c:v>462</c:v>
                </c:pt>
                <c:pt idx="274">
                  <c:v>462</c:v>
                </c:pt>
                <c:pt idx="275">
                  <c:v>480</c:v>
                </c:pt>
                <c:pt idx="276">
                  <c:v>480</c:v>
                </c:pt>
                <c:pt idx="277">
                  <c:v>480</c:v>
                </c:pt>
                <c:pt idx="278">
                  <c:v>480</c:v>
                </c:pt>
                <c:pt idx="279">
                  <c:v>480</c:v>
                </c:pt>
                <c:pt idx="280">
                  <c:v>449</c:v>
                </c:pt>
                <c:pt idx="281">
                  <c:v>449</c:v>
                </c:pt>
                <c:pt idx="282">
                  <c:v>449</c:v>
                </c:pt>
                <c:pt idx="283">
                  <c:v>449</c:v>
                </c:pt>
                <c:pt idx="284">
                  <c:v>449</c:v>
                </c:pt>
                <c:pt idx="285">
                  <c:v>506</c:v>
                </c:pt>
                <c:pt idx="286">
                  <c:v>506</c:v>
                </c:pt>
                <c:pt idx="287">
                  <c:v>506</c:v>
                </c:pt>
                <c:pt idx="288">
                  <c:v>506</c:v>
                </c:pt>
                <c:pt idx="289">
                  <c:v>506</c:v>
                </c:pt>
                <c:pt idx="290">
                  <c:v>500</c:v>
                </c:pt>
                <c:pt idx="291">
                  <c:v>500</c:v>
                </c:pt>
                <c:pt idx="292">
                  <c:v>500</c:v>
                </c:pt>
                <c:pt idx="293">
                  <c:v>500</c:v>
                </c:pt>
                <c:pt idx="294">
                  <c:v>500</c:v>
                </c:pt>
                <c:pt idx="295">
                  <c:v>538</c:v>
                </c:pt>
                <c:pt idx="296">
                  <c:v>538</c:v>
                </c:pt>
                <c:pt idx="297">
                  <c:v>538</c:v>
                </c:pt>
                <c:pt idx="298">
                  <c:v>538</c:v>
                </c:pt>
                <c:pt idx="299">
                  <c:v>538</c:v>
                </c:pt>
                <c:pt idx="300">
                  <c:v>539</c:v>
                </c:pt>
                <c:pt idx="301">
                  <c:v>539</c:v>
                </c:pt>
                <c:pt idx="302">
                  <c:v>539</c:v>
                </c:pt>
                <c:pt idx="303">
                  <c:v>539</c:v>
                </c:pt>
                <c:pt idx="304">
                  <c:v>539</c:v>
                </c:pt>
                <c:pt idx="305">
                  <c:v>465</c:v>
                </c:pt>
                <c:pt idx="306">
                  <c:v>465</c:v>
                </c:pt>
                <c:pt idx="307">
                  <c:v>465</c:v>
                </c:pt>
                <c:pt idx="308">
                  <c:v>465</c:v>
                </c:pt>
                <c:pt idx="309">
                  <c:v>465</c:v>
                </c:pt>
                <c:pt idx="310">
                  <c:v>418</c:v>
                </c:pt>
                <c:pt idx="311">
                  <c:v>418</c:v>
                </c:pt>
                <c:pt idx="312">
                  <c:v>418</c:v>
                </c:pt>
                <c:pt idx="313">
                  <c:v>418</c:v>
                </c:pt>
                <c:pt idx="314">
                  <c:v>418</c:v>
                </c:pt>
                <c:pt idx="315">
                  <c:v>409</c:v>
                </c:pt>
                <c:pt idx="316">
                  <c:v>409</c:v>
                </c:pt>
                <c:pt idx="317">
                  <c:v>409</c:v>
                </c:pt>
                <c:pt idx="318">
                  <c:v>409</c:v>
                </c:pt>
                <c:pt idx="319">
                  <c:v>409</c:v>
                </c:pt>
                <c:pt idx="320">
                  <c:v>488</c:v>
                </c:pt>
                <c:pt idx="321">
                  <c:v>488</c:v>
                </c:pt>
                <c:pt idx="322">
                  <c:v>488</c:v>
                </c:pt>
                <c:pt idx="323">
                  <c:v>488</c:v>
                </c:pt>
                <c:pt idx="324">
                  <c:v>603</c:v>
                </c:pt>
                <c:pt idx="325">
                  <c:v>603</c:v>
                </c:pt>
                <c:pt idx="326">
                  <c:v>603</c:v>
                </c:pt>
                <c:pt idx="327">
                  <c:v>603</c:v>
                </c:pt>
                <c:pt idx="328">
                  <c:v>706</c:v>
                </c:pt>
                <c:pt idx="329">
                  <c:v>706</c:v>
                </c:pt>
                <c:pt idx="330">
                  <c:v>706</c:v>
                </c:pt>
                <c:pt idx="331">
                  <c:v>706</c:v>
                </c:pt>
                <c:pt idx="332">
                  <c:v>706</c:v>
                </c:pt>
                <c:pt idx="333">
                  <c:v>703</c:v>
                </c:pt>
                <c:pt idx="334">
                  <c:v>703</c:v>
                </c:pt>
                <c:pt idx="335">
                  <c:v>703</c:v>
                </c:pt>
                <c:pt idx="336">
                  <c:v>703</c:v>
                </c:pt>
                <c:pt idx="337">
                  <c:v>703</c:v>
                </c:pt>
                <c:pt idx="338">
                  <c:v>685</c:v>
                </c:pt>
                <c:pt idx="339">
                  <c:v>685</c:v>
                </c:pt>
                <c:pt idx="340">
                  <c:v>685</c:v>
                </c:pt>
                <c:pt idx="341">
                  <c:v>685</c:v>
                </c:pt>
                <c:pt idx="342">
                  <c:v>697</c:v>
                </c:pt>
                <c:pt idx="343">
                  <c:v>697</c:v>
                </c:pt>
                <c:pt idx="344">
                  <c:v>697</c:v>
                </c:pt>
                <c:pt idx="345">
                  <c:v>697</c:v>
                </c:pt>
                <c:pt idx="346">
                  <c:v>697</c:v>
                </c:pt>
                <c:pt idx="347">
                  <c:v>755</c:v>
                </c:pt>
                <c:pt idx="348">
                  <c:v>755</c:v>
                </c:pt>
                <c:pt idx="349">
                  <c:v>755</c:v>
                </c:pt>
                <c:pt idx="350">
                  <c:v>755</c:v>
                </c:pt>
                <c:pt idx="351">
                  <c:v>755</c:v>
                </c:pt>
                <c:pt idx="352">
                  <c:v>781</c:v>
                </c:pt>
                <c:pt idx="353">
                  <c:v>781</c:v>
                </c:pt>
                <c:pt idx="354">
                  <c:v>781</c:v>
                </c:pt>
                <c:pt idx="355">
                  <c:v>781</c:v>
                </c:pt>
                <c:pt idx="356">
                  <c:v>829</c:v>
                </c:pt>
                <c:pt idx="357">
                  <c:v>829</c:v>
                </c:pt>
                <c:pt idx="358">
                  <c:v>829</c:v>
                </c:pt>
                <c:pt idx="359">
                  <c:v>829</c:v>
                </c:pt>
                <c:pt idx="360">
                  <c:v>829</c:v>
                </c:pt>
                <c:pt idx="361">
                  <c:v>679</c:v>
                </c:pt>
                <c:pt idx="362">
                  <c:v>679</c:v>
                </c:pt>
                <c:pt idx="363">
                  <c:v>679</c:v>
                </c:pt>
                <c:pt idx="364">
                  <c:v>679</c:v>
                </c:pt>
                <c:pt idx="365">
                  <c:v>679</c:v>
                </c:pt>
                <c:pt idx="366">
                  <c:v>663</c:v>
                </c:pt>
                <c:pt idx="367">
                  <c:v>663</c:v>
                </c:pt>
                <c:pt idx="368">
                  <c:v>663</c:v>
                </c:pt>
                <c:pt idx="369">
                  <c:v>663</c:v>
                </c:pt>
                <c:pt idx="370">
                  <c:v>663</c:v>
                </c:pt>
                <c:pt idx="371">
                  <c:v>780</c:v>
                </c:pt>
                <c:pt idx="372">
                  <c:v>780</c:v>
                </c:pt>
                <c:pt idx="373">
                  <c:v>780</c:v>
                </c:pt>
                <c:pt idx="374">
                  <c:v>780</c:v>
                </c:pt>
                <c:pt idx="375">
                  <c:v>780</c:v>
                </c:pt>
                <c:pt idx="376">
                  <c:v>773</c:v>
                </c:pt>
                <c:pt idx="377">
                  <c:v>773</c:v>
                </c:pt>
                <c:pt idx="378">
                  <c:v>773</c:v>
                </c:pt>
                <c:pt idx="379">
                  <c:v>773</c:v>
                </c:pt>
                <c:pt idx="380">
                  <c:v>773</c:v>
                </c:pt>
                <c:pt idx="381">
                  <c:v>956</c:v>
                </c:pt>
                <c:pt idx="382">
                  <c:v>956</c:v>
                </c:pt>
                <c:pt idx="383">
                  <c:v>956</c:v>
                </c:pt>
                <c:pt idx="384">
                  <c:v>956</c:v>
                </c:pt>
                <c:pt idx="385">
                  <c:v>956</c:v>
                </c:pt>
                <c:pt idx="386">
                  <c:v>936</c:v>
                </c:pt>
                <c:pt idx="387">
                  <c:v>936</c:v>
                </c:pt>
                <c:pt idx="388">
                  <c:v>936</c:v>
                </c:pt>
                <c:pt idx="389">
                  <c:v>936</c:v>
                </c:pt>
                <c:pt idx="390">
                  <c:v>936</c:v>
                </c:pt>
                <c:pt idx="391">
                  <c:v>1572</c:v>
                </c:pt>
                <c:pt idx="392">
                  <c:v>1572</c:v>
                </c:pt>
                <c:pt idx="393">
                  <c:v>1572</c:v>
                </c:pt>
                <c:pt idx="394">
                  <c:v>1572</c:v>
                </c:pt>
                <c:pt idx="395">
                  <c:v>1572</c:v>
                </c:pt>
                <c:pt idx="396">
                  <c:v>1705</c:v>
                </c:pt>
                <c:pt idx="397">
                  <c:v>1705</c:v>
                </c:pt>
                <c:pt idx="398">
                  <c:v>1705</c:v>
                </c:pt>
                <c:pt idx="399">
                  <c:v>1705</c:v>
                </c:pt>
                <c:pt idx="400">
                  <c:v>1705</c:v>
                </c:pt>
                <c:pt idx="401">
                  <c:v>1767</c:v>
                </c:pt>
                <c:pt idx="402">
                  <c:v>1767</c:v>
                </c:pt>
                <c:pt idx="403">
                  <c:v>1767</c:v>
                </c:pt>
                <c:pt idx="404">
                  <c:v>1767</c:v>
                </c:pt>
                <c:pt idx="405">
                  <c:v>1767</c:v>
                </c:pt>
                <c:pt idx="406">
                  <c:v>1842</c:v>
                </c:pt>
                <c:pt idx="407">
                  <c:v>1842</c:v>
                </c:pt>
                <c:pt idx="408">
                  <c:v>1842</c:v>
                </c:pt>
                <c:pt idx="409">
                  <c:v>1842</c:v>
                </c:pt>
                <c:pt idx="410">
                  <c:v>1842</c:v>
                </c:pt>
                <c:pt idx="411">
                  <c:v>1799</c:v>
                </c:pt>
                <c:pt idx="412">
                  <c:v>1799</c:v>
                </c:pt>
                <c:pt idx="413">
                  <c:v>1799</c:v>
                </c:pt>
                <c:pt idx="414">
                  <c:v>1799</c:v>
                </c:pt>
                <c:pt idx="415">
                  <c:v>1799</c:v>
                </c:pt>
                <c:pt idx="416">
                  <c:v>1792</c:v>
                </c:pt>
                <c:pt idx="417">
                  <c:v>1792</c:v>
                </c:pt>
                <c:pt idx="418">
                  <c:v>1792</c:v>
                </c:pt>
                <c:pt idx="419">
                  <c:v>1792</c:v>
                </c:pt>
                <c:pt idx="420">
                  <c:v>1792</c:v>
                </c:pt>
                <c:pt idx="421">
                  <c:v>2113</c:v>
                </c:pt>
                <c:pt idx="422">
                  <c:v>2113</c:v>
                </c:pt>
                <c:pt idx="423">
                  <c:v>2113</c:v>
                </c:pt>
                <c:pt idx="424">
                  <c:v>2113</c:v>
                </c:pt>
                <c:pt idx="425">
                  <c:v>1751</c:v>
                </c:pt>
                <c:pt idx="426">
                  <c:v>1751</c:v>
                </c:pt>
                <c:pt idx="427">
                  <c:v>1751</c:v>
                </c:pt>
                <c:pt idx="428">
                  <c:v>1751</c:v>
                </c:pt>
                <c:pt idx="429">
                  <c:v>1751</c:v>
                </c:pt>
                <c:pt idx="430">
                  <c:v>1624</c:v>
                </c:pt>
                <c:pt idx="431">
                  <c:v>1624</c:v>
                </c:pt>
                <c:pt idx="432">
                  <c:v>1624</c:v>
                </c:pt>
                <c:pt idx="433">
                  <c:v>1624</c:v>
                </c:pt>
                <c:pt idx="434">
                  <c:v>1624</c:v>
                </c:pt>
                <c:pt idx="435">
                  <c:v>1804</c:v>
                </c:pt>
                <c:pt idx="436">
                  <c:v>1804</c:v>
                </c:pt>
                <c:pt idx="437">
                  <c:v>1804</c:v>
                </c:pt>
                <c:pt idx="438">
                  <c:v>1804</c:v>
                </c:pt>
                <c:pt idx="439">
                  <c:v>1804</c:v>
                </c:pt>
                <c:pt idx="440">
                  <c:v>1601</c:v>
                </c:pt>
                <c:pt idx="441">
                  <c:v>1601</c:v>
                </c:pt>
                <c:pt idx="442">
                  <c:v>1601</c:v>
                </c:pt>
                <c:pt idx="443">
                  <c:v>1601</c:v>
                </c:pt>
                <c:pt idx="444">
                  <c:v>1601</c:v>
                </c:pt>
                <c:pt idx="445">
                  <c:v>1699</c:v>
                </c:pt>
                <c:pt idx="446">
                  <c:v>1699</c:v>
                </c:pt>
                <c:pt idx="447">
                  <c:v>1699</c:v>
                </c:pt>
                <c:pt idx="448">
                  <c:v>1699</c:v>
                </c:pt>
                <c:pt idx="449">
                  <c:v>1699</c:v>
                </c:pt>
                <c:pt idx="450">
                  <c:v>1840</c:v>
                </c:pt>
                <c:pt idx="451">
                  <c:v>1840</c:v>
                </c:pt>
                <c:pt idx="452">
                  <c:v>1840</c:v>
                </c:pt>
                <c:pt idx="453">
                  <c:v>1840</c:v>
                </c:pt>
                <c:pt idx="454">
                  <c:v>1840</c:v>
                </c:pt>
                <c:pt idx="455">
                  <c:v>2173</c:v>
                </c:pt>
                <c:pt idx="456">
                  <c:v>2173</c:v>
                </c:pt>
                <c:pt idx="457">
                  <c:v>2173</c:v>
                </c:pt>
                <c:pt idx="458">
                  <c:v>2173</c:v>
                </c:pt>
                <c:pt idx="459">
                  <c:v>2173</c:v>
                </c:pt>
                <c:pt idx="460">
                  <c:v>1803</c:v>
                </c:pt>
                <c:pt idx="461">
                  <c:v>1803</c:v>
                </c:pt>
                <c:pt idx="462">
                  <c:v>1803</c:v>
                </c:pt>
                <c:pt idx="463">
                  <c:v>1803</c:v>
                </c:pt>
                <c:pt idx="464">
                  <c:v>1803</c:v>
                </c:pt>
                <c:pt idx="465">
                  <c:v>1763</c:v>
                </c:pt>
                <c:pt idx="466">
                  <c:v>1763</c:v>
                </c:pt>
                <c:pt idx="467">
                  <c:v>1763</c:v>
                </c:pt>
                <c:pt idx="468">
                  <c:v>1763</c:v>
                </c:pt>
                <c:pt idx="469">
                  <c:v>1763</c:v>
                </c:pt>
                <c:pt idx="470">
                  <c:v>1897</c:v>
                </c:pt>
                <c:pt idx="471">
                  <c:v>1897</c:v>
                </c:pt>
                <c:pt idx="472">
                  <c:v>1897</c:v>
                </c:pt>
                <c:pt idx="473">
                  <c:v>1897</c:v>
                </c:pt>
                <c:pt idx="474">
                  <c:v>1897</c:v>
                </c:pt>
                <c:pt idx="475">
                  <c:v>2438</c:v>
                </c:pt>
                <c:pt idx="476">
                  <c:v>2438</c:v>
                </c:pt>
                <c:pt idx="477">
                  <c:v>2438</c:v>
                </c:pt>
                <c:pt idx="478">
                  <c:v>2438</c:v>
                </c:pt>
                <c:pt idx="479">
                  <c:v>2438</c:v>
                </c:pt>
                <c:pt idx="480">
                  <c:v>2947</c:v>
                </c:pt>
                <c:pt idx="481">
                  <c:v>2947</c:v>
                </c:pt>
                <c:pt idx="482">
                  <c:v>2947</c:v>
                </c:pt>
                <c:pt idx="483">
                  <c:v>2947</c:v>
                </c:pt>
                <c:pt idx="484">
                  <c:v>2947</c:v>
                </c:pt>
                <c:pt idx="485">
                  <c:v>3008</c:v>
                </c:pt>
                <c:pt idx="486">
                  <c:v>3008</c:v>
                </c:pt>
                <c:pt idx="487">
                  <c:v>3008</c:v>
                </c:pt>
                <c:pt idx="488">
                  <c:v>3008</c:v>
                </c:pt>
                <c:pt idx="489">
                  <c:v>3008</c:v>
                </c:pt>
                <c:pt idx="490">
                  <c:v>3019</c:v>
                </c:pt>
                <c:pt idx="491">
                  <c:v>3019</c:v>
                </c:pt>
                <c:pt idx="492">
                  <c:v>3019</c:v>
                </c:pt>
                <c:pt idx="493">
                  <c:v>3019</c:v>
                </c:pt>
                <c:pt idx="494">
                  <c:v>3019</c:v>
                </c:pt>
                <c:pt idx="495">
                  <c:v>2963</c:v>
                </c:pt>
                <c:pt idx="496">
                  <c:v>2963</c:v>
                </c:pt>
                <c:pt idx="497">
                  <c:v>2963</c:v>
                </c:pt>
                <c:pt idx="498">
                  <c:v>2963</c:v>
                </c:pt>
                <c:pt idx="499">
                  <c:v>2963</c:v>
                </c:pt>
                <c:pt idx="500">
                  <c:v>2988</c:v>
                </c:pt>
                <c:pt idx="501">
                  <c:v>2988</c:v>
                </c:pt>
                <c:pt idx="502">
                  <c:v>2988</c:v>
                </c:pt>
                <c:pt idx="503">
                  <c:v>2988</c:v>
                </c:pt>
                <c:pt idx="504">
                  <c:v>2934</c:v>
                </c:pt>
                <c:pt idx="505">
                  <c:v>2934</c:v>
                </c:pt>
                <c:pt idx="506">
                  <c:v>2934</c:v>
                </c:pt>
                <c:pt idx="507">
                  <c:v>2524</c:v>
                </c:pt>
                <c:pt idx="508">
                  <c:v>2524</c:v>
                </c:pt>
                <c:pt idx="509">
                  <c:v>2524</c:v>
                </c:pt>
                <c:pt idx="510">
                  <c:v>2524</c:v>
                </c:pt>
                <c:pt idx="511">
                  <c:v>2524</c:v>
                </c:pt>
                <c:pt idx="512">
                  <c:v>2614</c:v>
                </c:pt>
                <c:pt idx="513">
                  <c:v>2614</c:v>
                </c:pt>
                <c:pt idx="514">
                  <c:v>2614</c:v>
                </c:pt>
                <c:pt idx="515">
                  <c:v>2614</c:v>
                </c:pt>
                <c:pt idx="516">
                  <c:v>2614</c:v>
                </c:pt>
                <c:pt idx="517">
                  <c:v>2363</c:v>
                </c:pt>
                <c:pt idx="518">
                  <c:v>2363</c:v>
                </c:pt>
                <c:pt idx="519">
                  <c:v>2363</c:v>
                </c:pt>
                <c:pt idx="520">
                  <c:v>2363</c:v>
                </c:pt>
                <c:pt idx="521">
                  <c:v>2363</c:v>
                </c:pt>
                <c:pt idx="522">
                  <c:v>2002</c:v>
                </c:pt>
                <c:pt idx="523">
                  <c:v>2002</c:v>
                </c:pt>
                <c:pt idx="524">
                  <c:v>2002</c:v>
                </c:pt>
                <c:pt idx="525">
                  <c:v>2002</c:v>
                </c:pt>
                <c:pt idx="526">
                  <c:v>2002</c:v>
                </c:pt>
                <c:pt idx="527">
                  <c:v>1725</c:v>
                </c:pt>
                <c:pt idx="528">
                  <c:v>1725</c:v>
                </c:pt>
                <c:pt idx="529">
                  <c:v>1725</c:v>
                </c:pt>
                <c:pt idx="530">
                  <c:v>1725</c:v>
                </c:pt>
                <c:pt idx="531">
                  <c:v>1725</c:v>
                </c:pt>
                <c:pt idx="532">
                  <c:v>1554</c:v>
                </c:pt>
                <c:pt idx="533">
                  <c:v>1554</c:v>
                </c:pt>
                <c:pt idx="534">
                  <c:v>1554</c:v>
                </c:pt>
                <c:pt idx="535">
                  <c:v>1554</c:v>
                </c:pt>
                <c:pt idx="536">
                  <c:v>1554</c:v>
                </c:pt>
                <c:pt idx="537">
                  <c:v>1438</c:v>
                </c:pt>
                <c:pt idx="538">
                  <c:v>1438</c:v>
                </c:pt>
                <c:pt idx="539">
                  <c:v>1438</c:v>
                </c:pt>
                <c:pt idx="540">
                  <c:v>1438</c:v>
                </c:pt>
                <c:pt idx="541">
                  <c:v>1438</c:v>
                </c:pt>
                <c:pt idx="542">
                  <c:v>1371</c:v>
                </c:pt>
                <c:pt idx="543">
                  <c:v>1371</c:v>
                </c:pt>
                <c:pt idx="544">
                  <c:v>1371</c:v>
                </c:pt>
                <c:pt idx="545">
                  <c:v>1371</c:v>
                </c:pt>
                <c:pt idx="546">
                  <c:v>1371</c:v>
                </c:pt>
                <c:pt idx="547">
                  <c:v>1316</c:v>
                </c:pt>
                <c:pt idx="548">
                  <c:v>1316</c:v>
                </c:pt>
                <c:pt idx="549">
                  <c:v>1316</c:v>
                </c:pt>
                <c:pt idx="550">
                  <c:v>1316</c:v>
                </c:pt>
                <c:pt idx="551">
                  <c:v>1316</c:v>
                </c:pt>
                <c:pt idx="552">
                  <c:v>1316</c:v>
                </c:pt>
                <c:pt idx="553">
                  <c:v>1314</c:v>
                </c:pt>
                <c:pt idx="554">
                  <c:v>1314</c:v>
                </c:pt>
                <c:pt idx="555">
                  <c:v>1314</c:v>
                </c:pt>
                <c:pt idx="556">
                  <c:v>1314</c:v>
                </c:pt>
                <c:pt idx="557">
                  <c:v>1314</c:v>
                </c:pt>
                <c:pt idx="558">
                  <c:v>1277</c:v>
                </c:pt>
                <c:pt idx="559">
                  <c:v>1277</c:v>
                </c:pt>
                <c:pt idx="560">
                  <c:v>1277</c:v>
                </c:pt>
                <c:pt idx="561">
                  <c:v>1277</c:v>
                </c:pt>
                <c:pt idx="562">
                  <c:v>1277</c:v>
                </c:pt>
                <c:pt idx="563">
                  <c:v>1267</c:v>
                </c:pt>
                <c:pt idx="564">
                  <c:v>1267</c:v>
                </c:pt>
                <c:pt idx="565">
                  <c:v>1267</c:v>
                </c:pt>
                <c:pt idx="566">
                  <c:v>1267</c:v>
                </c:pt>
                <c:pt idx="567">
                  <c:v>1267</c:v>
                </c:pt>
                <c:pt idx="568">
                  <c:v>1229</c:v>
                </c:pt>
                <c:pt idx="569">
                  <c:v>1229</c:v>
                </c:pt>
                <c:pt idx="570">
                  <c:v>1229</c:v>
                </c:pt>
                <c:pt idx="571">
                  <c:v>1229</c:v>
                </c:pt>
                <c:pt idx="572">
                  <c:v>1201</c:v>
                </c:pt>
                <c:pt idx="573">
                  <c:v>1201</c:v>
                </c:pt>
                <c:pt idx="574">
                  <c:v>1201</c:v>
                </c:pt>
                <c:pt idx="575">
                  <c:v>1201</c:v>
                </c:pt>
                <c:pt idx="576">
                  <c:v>1214</c:v>
                </c:pt>
                <c:pt idx="577">
                  <c:v>1214</c:v>
                </c:pt>
                <c:pt idx="578">
                  <c:v>1214</c:v>
                </c:pt>
                <c:pt idx="579">
                  <c:v>1214</c:v>
                </c:pt>
                <c:pt idx="580">
                  <c:v>1214</c:v>
                </c:pt>
                <c:pt idx="581">
                  <c:v>1227</c:v>
                </c:pt>
                <c:pt idx="582">
                  <c:v>1227</c:v>
                </c:pt>
                <c:pt idx="583">
                  <c:v>1227</c:v>
                </c:pt>
                <c:pt idx="584">
                  <c:v>1227</c:v>
                </c:pt>
                <c:pt idx="585">
                  <c:v>1227</c:v>
                </c:pt>
                <c:pt idx="586">
                  <c:v>1229</c:v>
                </c:pt>
                <c:pt idx="587">
                  <c:v>1229</c:v>
                </c:pt>
                <c:pt idx="588">
                  <c:v>1229</c:v>
                </c:pt>
                <c:pt idx="589">
                  <c:v>1229</c:v>
                </c:pt>
                <c:pt idx="590">
                  <c:v>1229</c:v>
                </c:pt>
                <c:pt idx="591">
                  <c:v>1185</c:v>
                </c:pt>
                <c:pt idx="592">
                  <c:v>1185</c:v>
                </c:pt>
                <c:pt idx="593">
                  <c:v>1185</c:v>
                </c:pt>
                <c:pt idx="594">
                  <c:v>1185</c:v>
                </c:pt>
                <c:pt idx="595">
                  <c:v>1254</c:v>
                </c:pt>
                <c:pt idx="596">
                  <c:v>1254</c:v>
                </c:pt>
                <c:pt idx="597">
                  <c:v>1254</c:v>
                </c:pt>
                <c:pt idx="598">
                  <c:v>1254</c:v>
                </c:pt>
                <c:pt idx="599">
                  <c:v>1254</c:v>
                </c:pt>
                <c:pt idx="600">
                  <c:v>1223</c:v>
                </c:pt>
                <c:pt idx="601">
                  <c:v>1223</c:v>
                </c:pt>
                <c:pt idx="602">
                  <c:v>1223</c:v>
                </c:pt>
                <c:pt idx="603">
                  <c:v>1223</c:v>
                </c:pt>
                <c:pt idx="604">
                  <c:v>1223</c:v>
                </c:pt>
                <c:pt idx="605">
                  <c:v>1250</c:v>
                </c:pt>
                <c:pt idx="606">
                  <c:v>1250</c:v>
                </c:pt>
                <c:pt idx="607">
                  <c:v>1250</c:v>
                </c:pt>
                <c:pt idx="608">
                  <c:v>1250</c:v>
                </c:pt>
                <c:pt idx="609">
                  <c:v>1250</c:v>
                </c:pt>
                <c:pt idx="610">
                  <c:v>1225</c:v>
                </c:pt>
                <c:pt idx="611">
                  <c:v>1225</c:v>
                </c:pt>
                <c:pt idx="612">
                  <c:v>1225</c:v>
                </c:pt>
                <c:pt idx="613">
                  <c:v>1225</c:v>
                </c:pt>
                <c:pt idx="614">
                  <c:v>1411</c:v>
                </c:pt>
                <c:pt idx="615">
                  <c:v>1411</c:v>
                </c:pt>
                <c:pt idx="616">
                  <c:v>1411</c:v>
                </c:pt>
                <c:pt idx="617">
                  <c:v>1411</c:v>
                </c:pt>
                <c:pt idx="618">
                  <c:v>1411</c:v>
                </c:pt>
                <c:pt idx="619">
                  <c:v>1354</c:v>
                </c:pt>
                <c:pt idx="620">
                  <c:v>1354</c:v>
                </c:pt>
                <c:pt idx="621">
                  <c:v>1354</c:v>
                </c:pt>
                <c:pt idx="622">
                  <c:v>1354</c:v>
                </c:pt>
                <c:pt idx="623">
                  <c:v>1354</c:v>
                </c:pt>
                <c:pt idx="624">
                  <c:v>1274</c:v>
                </c:pt>
                <c:pt idx="625">
                  <c:v>1274</c:v>
                </c:pt>
                <c:pt idx="626">
                  <c:v>1274</c:v>
                </c:pt>
                <c:pt idx="627">
                  <c:v>1274</c:v>
                </c:pt>
                <c:pt idx="628">
                  <c:v>1274</c:v>
                </c:pt>
                <c:pt idx="629">
                  <c:v>1272</c:v>
                </c:pt>
                <c:pt idx="630">
                  <c:v>1272</c:v>
                </c:pt>
                <c:pt idx="631">
                  <c:v>1272</c:v>
                </c:pt>
                <c:pt idx="632">
                  <c:v>1272</c:v>
                </c:pt>
                <c:pt idx="633">
                  <c:v>1272</c:v>
                </c:pt>
                <c:pt idx="634">
                  <c:v>1272</c:v>
                </c:pt>
                <c:pt idx="635">
                  <c:v>1272</c:v>
                </c:pt>
                <c:pt idx="636">
                  <c:v>1272</c:v>
                </c:pt>
                <c:pt idx="637">
                  <c:v>1272</c:v>
                </c:pt>
                <c:pt idx="638">
                  <c:v>1272</c:v>
                </c:pt>
                <c:pt idx="639">
                  <c:v>1320</c:v>
                </c:pt>
                <c:pt idx="640">
                  <c:v>1320</c:v>
                </c:pt>
                <c:pt idx="641">
                  <c:v>1320</c:v>
                </c:pt>
                <c:pt idx="642">
                  <c:v>1320</c:v>
                </c:pt>
                <c:pt idx="643">
                  <c:v>1320</c:v>
                </c:pt>
                <c:pt idx="644">
                  <c:v>1353</c:v>
                </c:pt>
                <c:pt idx="645">
                  <c:v>1353</c:v>
                </c:pt>
                <c:pt idx="646">
                  <c:v>1353</c:v>
                </c:pt>
                <c:pt idx="647">
                  <c:v>1353</c:v>
                </c:pt>
                <c:pt idx="648">
                  <c:v>1353</c:v>
                </c:pt>
                <c:pt idx="649">
                  <c:v>1441</c:v>
                </c:pt>
                <c:pt idx="650">
                  <c:v>1441</c:v>
                </c:pt>
                <c:pt idx="651">
                  <c:v>1441</c:v>
                </c:pt>
                <c:pt idx="652">
                  <c:v>1441</c:v>
                </c:pt>
                <c:pt idx="653">
                  <c:v>1441</c:v>
                </c:pt>
                <c:pt idx="654">
                  <c:v>1465</c:v>
                </c:pt>
                <c:pt idx="655">
                  <c:v>1465</c:v>
                </c:pt>
                <c:pt idx="656">
                  <c:v>1465</c:v>
                </c:pt>
                <c:pt idx="657">
                  <c:v>1465</c:v>
                </c:pt>
                <c:pt idx="658">
                  <c:v>1465</c:v>
                </c:pt>
                <c:pt idx="659">
                  <c:v>1438</c:v>
                </c:pt>
                <c:pt idx="660">
                  <c:v>1438</c:v>
                </c:pt>
                <c:pt idx="661">
                  <c:v>1438</c:v>
                </c:pt>
                <c:pt idx="662">
                  <c:v>1438</c:v>
                </c:pt>
                <c:pt idx="663">
                  <c:v>1438</c:v>
                </c:pt>
                <c:pt idx="664">
                  <c:v>1158</c:v>
                </c:pt>
                <c:pt idx="665">
                  <c:v>1158</c:v>
                </c:pt>
                <c:pt idx="666">
                  <c:v>1158</c:v>
                </c:pt>
                <c:pt idx="667">
                  <c:v>1158</c:v>
                </c:pt>
                <c:pt idx="668">
                  <c:v>1158</c:v>
                </c:pt>
                <c:pt idx="669">
                  <c:v>1158</c:v>
                </c:pt>
                <c:pt idx="670">
                  <c:v>1158</c:v>
                </c:pt>
                <c:pt idx="671">
                  <c:v>1158</c:v>
                </c:pt>
                <c:pt idx="672">
                  <c:v>1158</c:v>
                </c:pt>
                <c:pt idx="673">
                  <c:v>1158</c:v>
                </c:pt>
                <c:pt idx="674">
                  <c:v>1158</c:v>
                </c:pt>
                <c:pt idx="675">
                  <c:v>1158</c:v>
                </c:pt>
                <c:pt idx="676">
                  <c:v>1172</c:v>
                </c:pt>
                <c:pt idx="677">
                  <c:v>1172</c:v>
                </c:pt>
                <c:pt idx="678">
                  <c:v>1172</c:v>
                </c:pt>
                <c:pt idx="679">
                  <c:v>1172</c:v>
                </c:pt>
                <c:pt idx="680">
                  <c:v>1158</c:v>
                </c:pt>
                <c:pt idx="681">
                  <c:v>1158</c:v>
                </c:pt>
                <c:pt idx="682">
                  <c:v>1158</c:v>
                </c:pt>
                <c:pt idx="683">
                  <c:v>1158</c:v>
                </c:pt>
                <c:pt idx="684">
                  <c:v>1158</c:v>
                </c:pt>
                <c:pt idx="685">
                  <c:v>1231</c:v>
                </c:pt>
                <c:pt idx="686">
                  <c:v>1231</c:v>
                </c:pt>
                <c:pt idx="687">
                  <c:v>1231</c:v>
                </c:pt>
                <c:pt idx="688">
                  <c:v>1231</c:v>
                </c:pt>
                <c:pt idx="689">
                  <c:v>1231</c:v>
                </c:pt>
                <c:pt idx="690">
                  <c:v>1963</c:v>
                </c:pt>
                <c:pt idx="691">
                  <c:v>1963</c:v>
                </c:pt>
                <c:pt idx="692">
                  <c:v>1963</c:v>
                </c:pt>
                <c:pt idx="693">
                  <c:v>1963</c:v>
                </c:pt>
                <c:pt idx="694">
                  <c:v>1963</c:v>
                </c:pt>
                <c:pt idx="695">
                  <c:v>1963</c:v>
                </c:pt>
                <c:pt idx="696">
                  <c:v>1963</c:v>
                </c:pt>
                <c:pt idx="697">
                  <c:v>1963</c:v>
                </c:pt>
                <c:pt idx="698">
                  <c:v>1963</c:v>
                </c:pt>
                <c:pt idx="699">
                  <c:v>1963</c:v>
                </c:pt>
                <c:pt idx="700">
                  <c:v>1936</c:v>
                </c:pt>
                <c:pt idx="701">
                  <c:v>1936</c:v>
                </c:pt>
                <c:pt idx="702">
                  <c:v>1936</c:v>
                </c:pt>
                <c:pt idx="703">
                  <c:v>1936</c:v>
                </c:pt>
                <c:pt idx="704">
                  <c:v>1936</c:v>
                </c:pt>
                <c:pt idx="705">
                  <c:v>1923</c:v>
                </c:pt>
                <c:pt idx="706">
                  <c:v>1923</c:v>
                </c:pt>
                <c:pt idx="707">
                  <c:v>1923</c:v>
                </c:pt>
                <c:pt idx="708">
                  <c:v>1923</c:v>
                </c:pt>
                <c:pt idx="709">
                  <c:v>1923</c:v>
                </c:pt>
                <c:pt idx="710">
                  <c:v>1923</c:v>
                </c:pt>
                <c:pt idx="711">
                  <c:v>1923</c:v>
                </c:pt>
                <c:pt idx="712">
                  <c:v>1923</c:v>
                </c:pt>
                <c:pt idx="713">
                  <c:v>1923</c:v>
                </c:pt>
                <c:pt idx="714">
                  <c:v>1923</c:v>
                </c:pt>
                <c:pt idx="715">
                  <c:v>1832</c:v>
                </c:pt>
                <c:pt idx="716">
                  <c:v>1832</c:v>
                </c:pt>
                <c:pt idx="717">
                  <c:v>1832</c:v>
                </c:pt>
                <c:pt idx="718">
                  <c:v>1832</c:v>
                </c:pt>
                <c:pt idx="719">
                  <c:v>1832</c:v>
                </c:pt>
                <c:pt idx="720">
                  <c:v>2251</c:v>
                </c:pt>
                <c:pt idx="721">
                  <c:v>2251</c:v>
                </c:pt>
                <c:pt idx="722">
                  <c:v>2251</c:v>
                </c:pt>
                <c:pt idx="723">
                  <c:v>2251</c:v>
                </c:pt>
                <c:pt idx="724">
                  <c:v>2251</c:v>
                </c:pt>
                <c:pt idx="725">
                  <c:v>2251</c:v>
                </c:pt>
                <c:pt idx="726">
                  <c:v>2251</c:v>
                </c:pt>
                <c:pt idx="727">
                  <c:v>2251</c:v>
                </c:pt>
                <c:pt idx="728">
                  <c:v>2251</c:v>
                </c:pt>
                <c:pt idx="729">
                  <c:v>2251</c:v>
                </c:pt>
                <c:pt idx="730">
                  <c:v>2442</c:v>
                </c:pt>
                <c:pt idx="731">
                  <c:v>2442</c:v>
                </c:pt>
                <c:pt idx="732">
                  <c:v>2442</c:v>
                </c:pt>
                <c:pt idx="733">
                  <c:v>2442</c:v>
                </c:pt>
                <c:pt idx="734">
                  <c:v>2442</c:v>
                </c:pt>
                <c:pt idx="735">
                  <c:v>2561</c:v>
                </c:pt>
                <c:pt idx="736">
                  <c:v>2561</c:v>
                </c:pt>
                <c:pt idx="737">
                  <c:v>2561</c:v>
                </c:pt>
                <c:pt idx="738">
                  <c:v>2561</c:v>
                </c:pt>
                <c:pt idx="739">
                  <c:v>2561</c:v>
                </c:pt>
                <c:pt idx="740">
                  <c:v>2613</c:v>
                </c:pt>
                <c:pt idx="741">
                  <c:v>2613</c:v>
                </c:pt>
                <c:pt idx="742">
                  <c:v>2613</c:v>
                </c:pt>
                <c:pt idx="743">
                  <c:v>2613</c:v>
                </c:pt>
                <c:pt idx="744">
                  <c:v>2613</c:v>
                </c:pt>
                <c:pt idx="745">
                  <c:v>2842</c:v>
                </c:pt>
                <c:pt idx="746">
                  <c:v>2842</c:v>
                </c:pt>
                <c:pt idx="747">
                  <c:v>2842</c:v>
                </c:pt>
                <c:pt idx="748">
                  <c:v>2842</c:v>
                </c:pt>
                <c:pt idx="749">
                  <c:v>2842</c:v>
                </c:pt>
                <c:pt idx="750">
                  <c:v>2887</c:v>
                </c:pt>
                <c:pt idx="751">
                  <c:v>2887</c:v>
                </c:pt>
                <c:pt idx="752">
                  <c:v>2887</c:v>
                </c:pt>
                <c:pt idx="753">
                  <c:v>2887</c:v>
                </c:pt>
                <c:pt idx="754">
                  <c:v>2887</c:v>
                </c:pt>
                <c:pt idx="755">
                  <c:v>2742</c:v>
                </c:pt>
                <c:pt idx="756">
                  <c:v>2742</c:v>
                </c:pt>
                <c:pt idx="757">
                  <c:v>2742</c:v>
                </c:pt>
                <c:pt idx="758">
                  <c:v>2742</c:v>
                </c:pt>
                <c:pt idx="759">
                  <c:v>2742</c:v>
                </c:pt>
                <c:pt idx="760">
                  <c:v>2757</c:v>
                </c:pt>
                <c:pt idx="761">
                  <c:v>2757</c:v>
                </c:pt>
                <c:pt idx="762">
                  <c:v>2757</c:v>
                </c:pt>
                <c:pt idx="763">
                  <c:v>2851</c:v>
                </c:pt>
                <c:pt idx="764">
                  <c:v>2851</c:v>
                </c:pt>
                <c:pt idx="765">
                  <c:v>2851</c:v>
                </c:pt>
                <c:pt idx="766">
                  <c:v>2851</c:v>
                </c:pt>
                <c:pt idx="767">
                  <c:v>2807</c:v>
                </c:pt>
                <c:pt idx="768">
                  <c:v>2807</c:v>
                </c:pt>
                <c:pt idx="769">
                  <c:v>2807</c:v>
                </c:pt>
                <c:pt idx="770">
                  <c:v>2807</c:v>
                </c:pt>
                <c:pt idx="771">
                  <c:v>2807</c:v>
                </c:pt>
                <c:pt idx="772">
                  <c:v>2744</c:v>
                </c:pt>
                <c:pt idx="773">
                  <c:v>2744</c:v>
                </c:pt>
                <c:pt idx="774">
                  <c:v>2744</c:v>
                </c:pt>
                <c:pt idx="775">
                  <c:v>2744</c:v>
                </c:pt>
                <c:pt idx="776">
                  <c:v>2744</c:v>
                </c:pt>
                <c:pt idx="777">
                  <c:v>2676</c:v>
                </c:pt>
                <c:pt idx="778">
                  <c:v>2676</c:v>
                </c:pt>
                <c:pt idx="779">
                  <c:v>2676</c:v>
                </c:pt>
                <c:pt idx="780">
                  <c:v>2676</c:v>
                </c:pt>
                <c:pt idx="781">
                  <c:v>2676</c:v>
                </c:pt>
                <c:pt idx="782">
                  <c:v>2666</c:v>
                </c:pt>
                <c:pt idx="783">
                  <c:v>2666</c:v>
                </c:pt>
                <c:pt idx="784">
                  <c:v>2666</c:v>
                </c:pt>
                <c:pt idx="785">
                  <c:v>2666</c:v>
                </c:pt>
                <c:pt idx="786">
                  <c:v>2666</c:v>
                </c:pt>
                <c:pt idx="787">
                  <c:v>2612</c:v>
                </c:pt>
                <c:pt idx="788">
                  <c:v>2612</c:v>
                </c:pt>
                <c:pt idx="789">
                  <c:v>2612</c:v>
                </c:pt>
                <c:pt idx="790">
                  <c:v>2612</c:v>
                </c:pt>
                <c:pt idx="791">
                  <c:v>2612</c:v>
                </c:pt>
                <c:pt idx="792">
                  <c:v>2399</c:v>
                </c:pt>
                <c:pt idx="793">
                  <c:v>2399</c:v>
                </c:pt>
                <c:pt idx="794">
                  <c:v>2399</c:v>
                </c:pt>
                <c:pt idx="795">
                  <c:v>2399</c:v>
                </c:pt>
                <c:pt idx="796">
                  <c:v>2399</c:v>
                </c:pt>
                <c:pt idx="797">
                  <c:v>2463</c:v>
                </c:pt>
                <c:pt idx="798">
                  <c:v>2463</c:v>
                </c:pt>
                <c:pt idx="799">
                  <c:v>2463</c:v>
                </c:pt>
                <c:pt idx="800">
                  <c:v>2463</c:v>
                </c:pt>
                <c:pt idx="801">
                  <c:v>2463</c:v>
                </c:pt>
                <c:pt idx="802">
                  <c:v>2365</c:v>
                </c:pt>
                <c:pt idx="803">
                  <c:v>2365</c:v>
                </c:pt>
                <c:pt idx="804">
                  <c:v>2365</c:v>
                </c:pt>
                <c:pt idx="805">
                  <c:v>2365</c:v>
                </c:pt>
                <c:pt idx="806">
                  <c:v>2365</c:v>
                </c:pt>
                <c:pt idx="807">
                  <c:v>1995</c:v>
                </c:pt>
                <c:pt idx="808">
                  <c:v>1995</c:v>
                </c:pt>
                <c:pt idx="809">
                  <c:v>1995</c:v>
                </c:pt>
                <c:pt idx="810">
                  <c:v>1995</c:v>
                </c:pt>
                <c:pt idx="811">
                  <c:v>1995</c:v>
                </c:pt>
                <c:pt idx="812">
                  <c:v>1545</c:v>
                </c:pt>
                <c:pt idx="813">
                  <c:v>1545</c:v>
                </c:pt>
                <c:pt idx="814">
                  <c:v>1545</c:v>
                </c:pt>
                <c:pt idx="815">
                  <c:v>1545</c:v>
                </c:pt>
                <c:pt idx="816">
                  <c:v>1545</c:v>
                </c:pt>
                <c:pt idx="817">
                  <c:v>1255</c:v>
                </c:pt>
                <c:pt idx="818">
                  <c:v>1255</c:v>
                </c:pt>
                <c:pt idx="819">
                  <c:v>1255</c:v>
                </c:pt>
                <c:pt idx="820">
                  <c:v>1255</c:v>
                </c:pt>
                <c:pt idx="821">
                  <c:v>1255</c:v>
                </c:pt>
                <c:pt idx="822">
                  <c:v>1214</c:v>
                </c:pt>
                <c:pt idx="823">
                  <c:v>1214</c:v>
                </c:pt>
                <c:pt idx="824">
                  <c:v>1214</c:v>
                </c:pt>
                <c:pt idx="825">
                  <c:v>1214</c:v>
                </c:pt>
                <c:pt idx="826">
                  <c:v>1214</c:v>
                </c:pt>
                <c:pt idx="827">
                  <c:v>1248</c:v>
                </c:pt>
                <c:pt idx="828">
                  <c:v>1248</c:v>
                </c:pt>
                <c:pt idx="829">
                  <c:v>1248</c:v>
                </c:pt>
                <c:pt idx="830">
                  <c:v>1248</c:v>
                </c:pt>
                <c:pt idx="831">
                  <c:v>1248</c:v>
                </c:pt>
                <c:pt idx="832">
                  <c:v>1240</c:v>
                </c:pt>
                <c:pt idx="833">
                  <c:v>1240</c:v>
                </c:pt>
                <c:pt idx="834">
                  <c:v>1240</c:v>
                </c:pt>
                <c:pt idx="835">
                  <c:v>1240</c:v>
                </c:pt>
                <c:pt idx="836">
                  <c:v>1240</c:v>
                </c:pt>
                <c:pt idx="837">
                  <c:v>1240</c:v>
                </c:pt>
                <c:pt idx="838">
                  <c:v>1240</c:v>
                </c:pt>
                <c:pt idx="839">
                  <c:v>1240</c:v>
                </c:pt>
                <c:pt idx="840">
                  <c:v>1241</c:v>
                </c:pt>
                <c:pt idx="841">
                  <c:v>1241</c:v>
                </c:pt>
                <c:pt idx="842">
                  <c:v>1126</c:v>
                </c:pt>
                <c:pt idx="843">
                  <c:v>1126</c:v>
                </c:pt>
                <c:pt idx="844">
                  <c:v>1126</c:v>
                </c:pt>
                <c:pt idx="845">
                  <c:v>1087</c:v>
                </c:pt>
                <c:pt idx="846">
                  <c:v>1087</c:v>
                </c:pt>
                <c:pt idx="847">
                  <c:v>1087</c:v>
                </c:pt>
                <c:pt idx="848">
                  <c:v>1087</c:v>
                </c:pt>
                <c:pt idx="849">
                  <c:v>936</c:v>
                </c:pt>
                <c:pt idx="850">
                  <c:v>936</c:v>
                </c:pt>
                <c:pt idx="851">
                  <c:v>936</c:v>
                </c:pt>
                <c:pt idx="852">
                  <c:v>936</c:v>
                </c:pt>
                <c:pt idx="853">
                  <c:v>936</c:v>
                </c:pt>
                <c:pt idx="854">
                  <c:v>964</c:v>
                </c:pt>
                <c:pt idx="855">
                  <c:v>964</c:v>
                </c:pt>
                <c:pt idx="856">
                  <c:v>964</c:v>
                </c:pt>
                <c:pt idx="857">
                  <c:v>964</c:v>
                </c:pt>
                <c:pt idx="858">
                  <c:v>964</c:v>
                </c:pt>
                <c:pt idx="859">
                  <c:v>1011</c:v>
                </c:pt>
                <c:pt idx="860">
                  <c:v>1011</c:v>
                </c:pt>
                <c:pt idx="861">
                  <c:v>1011</c:v>
                </c:pt>
                <c:pt idx="862">
                  <c:v>1011</c:v>
                </c:pt>
                <c:pt idx="863">
                  <c:v>1011</c:v>
                </c:pt>
                <c:pt idx="864">
                  <c:v>1061</c:v>
                </c:pt>
                <c:pt idx="865">
                  <c:v>1061</c:v>
                </c:pt>
                <c:pt idx="866">
                  <c:v>1061</c:v>
                </c:pt>
                <c:pt idx="867">
                  <c:v>1170</c:v>
                </c:pt>
                <c:pt idx="868">
                  <c:v>1170</c:v>
                </c:pt>
                <c:pt idx="869">
                  <c:v>1170</c:v>
                </c:pt>
                <c:pt idx="870">
                  <c:v>1170</c:v>
                </c:pt>
                <c:pt idx="871">
                  <c:v>1170</c:v>
                </c:pt>
                <c:pt idx="872">
                  <c:v>1036</c:v>
                </c:pt>
                <c:pt idx="873">
                  <c:v>1036</c:v>
                </c:pt>
                <c:pt idx="874">
                  <c:v>1036</c:v>
                </c:pt>
                <c:pt idx="875">
                  <c:v>1036</c:v>
                </c:pt>
                <c:pt idx="876">
                  <c:v>1036</c:v>
                </c:pt>
                <c:pt idx="877">
                  <c:v>917</c:v>
                </c:pt>
                <c:pt idx="878">
                  <c:v>917</c:v>
                </c:pt>
                <c:pt idx="879">
                  <c:v>917</c:v>
                </c:pt>
                <c:pt idx="880">
                  <c:v>917</c:v>
                </c:pt>
                <c:pt idx="881">
                  <c:v>917</c:v>
                </c:pt>
                <c:pt idx="882">
                  <c:v>1005.95</c:v>
                </c:pt>
                <c:pt idx="883">
                  <c:v>1005.95</c:v>
                </c:pt>
                <c:pt idx="884">
                  <c:v>1005.95</c:v>
                </c:pt>
                <c:pt idx="885">
                  <c:v>1005.95</c:v>
                </c:pt>
                <c:pt idx="886">
                  <c:v>1005.95</c:v>
                </c:pt>
                <c:pt idx="887">
                  <c:v>959.95</c:v>
                </c:pt>
                <c:pt idx="888">
                  <c:v>959.95</c:v>
                </c:pt>
                <c:pt idx="889">
                  <c:v>959.95</c:v>
                </c:pt>
                <c:pt idx="890">
                  <c:v>959.95</c:v>
                </c:pt>
                <c:pt idx="891">
                  <c:v>959.95</c:v>
                </c:pt>
                <c:pt idx="892">
                  <c:v>970.95</c:v>
                </c:pt>
                <c:pt idx="893">
                  <c:v>970.95</c:v>
                </c:pt>
                <c:pt idx="894">
                  <c:v>970.95</c:v>
                </c:pt>
                <c:pt idx="895">
                  <c:v>970.95</c:v>
                </c:pt>
                <c:pt idx="896">
                  <c:v>970.95</c:v>
                </c:pt>
                <c:pt idx="897">
                  <c:v>1004.95</c:v>
                </c:pt>
                <c:pt idx="898">
                  <c:v>1004.95</c:v>
                </c:pt>
                <c:pt idx="899">
                  <c:v>1004.95</c:v>
                </c:pt>
                <c:pt idx="900">
                  <c:v>1004.95</c:v>
                </c:pt>
                <c:pt idx="901">
                  <c:v>1004.95</c:v>
                </c:pt>
                <c:pt idx="902">
                  <c:v>1004.95</c:v>
                </c:pt>
                <c:pt idx="903">
                  <c:v>942.95</c:v>
                </c:pt>
                <c:pt idx="904">
                  <c:v>942.95</c:v>
                </c:pt>
                <c:pt idx="905">
                  <c:v>942.95</c:v>
                </c:pt>
                <c:pt idx="906">
                  <c:v>942.95</c:v>
                </c:pt>
                <c:pt idx="907">
                  <c:v>959.95</c:v>
                </c:pt>
                <c:pt idx="908">
                  <c:v>959.95</c:v>
                </c:pt>
                <c:pt idx="909">
                  <c:v>959.95</c:v>
                </c:pt>
                <c:pt idx="910">
                  <c:v>959.95</c:v>
                </c:pt>
                <c:pt idx="911">
                  <c:v>959.95</c:v>
                </c:pt>
                <c:pt idx="912">
                  <c:v>1065.95</c:v>
                </c:pt>
                <c:pt idx="913">
                  <c:v>1065.95</c:v>
                </c:pt>
                <c:pt idx="914">
                  <c:v>1065.95</c:v>
                </c:pt>
                <c:pt idx="915">
                  <c:v>1065.95</c:v>
                </c:pt>
                <c:pt idx="916">
                  <c:v>1065.95</c:v>
                </c:pt>
                <c:pt idx="917">
                  <c:v>1167.95</c:v>
                </c:pt>
                <c:pt idx="918">
                  <c:v>1167.95</c:v>
                </c:pt>
                <c:pt idx="919">
                  <c:v>1167.95</c:v>
                </c:pt>
                <c:pt idx="920">
                  <c:v>1167.95</c:v>
                </c:pt>
                <c:pt idx="921">
                  <c:v>1167.95</c:v>
                </c:pt>
                <c:pt idx="922">
                  <c:v>1141.95</c:v>
                </c:pt>
                <c:pt idx="923">
                  <c:v>1141.95</c:v>
                </c:pt>
                <c:pt idx="924">
                  <c:v>1141.95</c:v>
                </c:pt>
                <c:pt idx="925">
                  <c:v>1141.95</c:v>
                </c:pt>
                <c:pt idx="926">
                  <c:v>1141.95</c:v>
                </c:pt>
                <c:pt idx="927">
                  <c:v>1141.95</c:v>
                </c:pt>
                <c:pt idx="928">
                  <c:v>968.95</c:v>
                </c:pt>
                <c:pt idx="929">
                  <c:v>968.95</c:v>
                </c:pt>
                <c:pt idx="930">
                  <c:v>968.95</c:v>
                </c:pt>
                <c:pt idx="931">
                  <c:v>968.95</c:v>
                </c:pt>
                <c:pt idx="932">
                  <c:v>940.95</c:v>
                </c:pt>
                <c:pt idx="933">
                  <c:v>940.95</c:v>
                </c:pt>
                <c:pt idx="934">
                  <c:v>940.95</c:v>
                </c:pt>
                <c:pt idx="935">
                  <c:v>940.95</c:v>
                </c:pt>
                <c:pt idx="936">
                  <c:v>940.95</c:v>
                </c:pt>
                <c:pt idx="937">
                  <c:v>896.95</c:v>
                </c:pt>
                <c:pt idx="938">
                  <c:v>896.95</c:v>
                </c:pt>
                <c:pt idx="939">
                  <c:v>896.95</c:v>
                </c:pt>
                <c:pt idx="940">
                  <c:v>896.95</c:v>
                </c:pt>
                <c:pt idx="941">
                  <c:v>896.95</c:v>
                </c:pt>
                <c:pt idx="942">
                  <c:v>864.95</c:v>
                </c:pt>
                <c:pt idx="943">
                  <c:v>864.95</c:v>
                </c:pt>
                <c:pt idx="944">
                  <c:v>864.95</c:v>
                </c:pt>
                <c:pt idx="945">
                  <c:v>864.95</c:v>
                </c:pt>
                <c:pt idx="946">
                  <c:v>864.95</c:v>
                </c:pt>
                <c:pt idx="947">
                  <c:v>807.95</c:v>
                </c:pt>
                <c:pt idx="948">
                  <c:v>807.95</c:v>
                </c:pt>
                <c:pt idx="949">
                  <c:v>807.95</c:v>
                </c:pt>
                <c:pt idx="950">
                  <c:v>807.95</c:v>
                </c:pt>
                <c:pt idx="951">
                  <c:v>807.95</c:v>
                </c:pt>
                <c:pt idx="952">
                  <c:v>852.95</c:v>
                </c:pt>
                <c:pt idx="953">
                  <c:v>852.95</c:v>
                </c:pt>
                <c:pt idx="954">
                  <c:v>852.95</c:v>
                </c:pt>
                <c:pt idx="955">
                  <c:v>852.95</c:v>
                </c:pt>
                <c:pt idx="956">
                  <c:v>852.95</c:v>
                </c:pt>
                <c:pt idx="957">
                  <c:v>773.95</c:v>
                </c:pt>
                <c:pt idx="958">
                  <c:v>773.95</c:v>
                </c:pt>
                <c:pt idx="959">
                  <c:v>773.95</c:v>
                </c:pt>
                <c:pt idx="960">
                  <c:v>773.95</c:v>
                </c:pt>
                <c:pt idx="961">
                  <c:v>773.95</c:v>
                </c:pt>
                <c:pt idx="962">
                  <c:v>733.95</c:v>
                </c:pt>
                <c:pt idx="963">
                  <c:v>733.95</c:v>
                </c:pt>
                <c:pt idx="964">
                  <c:v>733.95</c:v>
                </c:pt>
                <c:pt idx="965">
                  <c:v>733.95</c:v>
                </c:pt>
                <c:pt idx="966">
                  <c:v>733.95</c:v>
                </c:pt>
                <c:pt idx="967">
                  <c:v>758.95</c:v>
                </c:pt>
                <c:pt idx="968">
                  <c:v>758.95</c:v>
                </c:pt>
                <c:pt idx="969">
                  <c:v>758.95</c:v>
                </c:pt>
                <c:pt idx="970">
                  <c:v>758.95</c:v>
                </c:pt>
                <c:pt idx="971">
                  <c:v>758.95</c:v>
                </c:pt>
                <c:pt idx="972">
                  <c:v>891.95</c:v>
                </c:pt>
                <c:pt idx="973">
                  <c:v>891.95</c:v>
                </c:pt>
                <c:pt idx="974">
                  <c:v>891.95</c:v>
                </c:pt>
                <c:pt idx="975">
                  <c:v>891.95</c:v>
                </c:pt>
                <c:pt idx="976">
                  <c:v>891.95</c:v>
                </c:pt>
                <c:pt idx="977">
                  <c:v>890</c:v>
                </c:pt>
                <c:pt idx="978">
                  <c:v>890</c:v>
                </c:pt>
                <c:pt idx="979">
                  <c:v>890</c:v>
                </c:pt>
                <c:pt idx="980">
                  <c:v>890</c:v>
                </c:pt>
                <c:pt idx="981">
                  <c:v>890</c:v>
                </c:pt>
                <c:pt idx="982">
                  <c:v>842</c:v>
                </c:pt>
                <c:pt idx="983">
                  <c:v>842</c:v>
                </c:pt>
                <c:pt idx="984">
                  <c:v>842</c:v>
                </c:pt>
                <c:pt idx="985">
                  <c:v>842</c:v>
                </c:pt>
                <c:pt idx="986">
                  <c:v>842</c:v>
                </c:pt>
                <c:pt idx="987">
                  <c:v>851</c:v>
                </c:pt>
                <c:pt idx="988">
                  <c:v>851</c:v>
                </c:pt>
                <c:pt idx="989">
                  <c:v>851</c:v>
                </c:pt>
                <c:pt idx="990">
                  <c:v>851</c:v>
                </c:pt>
                <c:pt idx="991">
                  <c:v>851</c:v>
                </c:pt>
                <c:pt idx="992">
                  <c:v>1015</c:v>
                </c:pt>
                <c:pt idx="993">
                  <c:v>1015</c:v>
                </c:pt>
                <c:pt idx="994">
                  <c:v>1015</c:v>
                </c:pt>
                <c:pt idx="995">
                  <c:v>1015</c:v>
                </c:pt>
                <c:pt idx="996">
                  <c:v>1015</c:v>
                </c:pt>
                <c:pt idx="997">
                  <c:v>981</c:v>
                </c:pt>
                <c:pt idx="998">
                  <c:v>981</c:v>
                </c:pt>
                <c:pt idx="999">
                  <c:v>981</c:v>
                </c:pt>
                <c:pt idx="1000">
                  <c:v>981</c:v>
                </c:pt>
                <c:pt idx="1001">
                  <c:v>981</c:v>
                </c:pt>
                <c:pt idx="1002">
                  <c:v>936</c:v>
                </c:pt>
                <c:pt idx="1003">
                  <c:v>936</c:v>
                </c:pt>
                <c:pt idx="1004">
                  <c:v>936</c:v>
                </c:pt>
                <c:pt idx="1005">
                  <c:v>936</c:v>
                </c:pt>
                <c:pt idx="1006">
                  <c:v>936</c:v>
                </c:pt>
                <c:pt idx="1007">
                  <c:v>962</c:v>
                </c:pt>
                <c:pt idx="1008">
                  <c:v>962</c:v>
                </c:pt>
                <c:pt idx="1009">
                  <c:v>962</c:v>
                </c:pt>
                <c:pt idx="1010">
                  <c:v>962</c:v>
                </c:pt>
                <c:pt idx="1011">
                  <c:v>962</c:v>
                </c:pt>
                <c:pt idx="1012">
                  <c:v>832</c:v>
                </c:pt>
                <c:pt idx="1013">
                  <c:v>832</c:v>
                </c:pt>
                <c:pt idx="1014">
                  <c:v>832</c:v>
                </c:pt>
                <c:pt idx="1015">
                  <c:v>832</c:v>
                </c:pt>
                <c:pt idx="1016">
                  <c:v>882</c:v>
                </c:pt>
                <c:pt idx="1017">
                  <c:v>882</c:v>
                </c:pt>
                <c:pt idx="1018">
                  <c:v>882</c:v>
                </c:pt>
                <c:pt idx="1019">
                  <c:v>882</c:v>
                </c:pt>
                <c:pt idx="1020">
                  <c:v>882</c:v>
                </c:pt>
                <c:pt idx="1021">
                  <c:v>882</c:v>
                </c:pt>
                <c:pt idx="1022">
                  <c:v>882</c:v>
                </c:pt>
                <c:pt idx="1023">
                  <c:v>882</c:v>
                </c:pt>
                <c:pt idx="1024">
                  <c:v>882</c:v>
                </c:pt>
                <c:pt idx="1025">
                  <c:v>1072</c:v>
                </c:pt>
                <c:pt idx="1026">
                  <c:v>1072</c:v>
                </c:pt>
                <c:pt idx="1027">
                  <c:v>1072</c:v>
                </c:pt>
                <c:pt idx="1028">
                  <c:v>1072</c:v>
                </c:pt>
                <c:pt idx="1029">
                  <c:v>1072</c:v>
                </c:pt>
                <c:pt idx="1030">
                  <c:v>1215</c:v>
                </c:pt>
                <c:pt idx="1031">
                  <c:v>1215</c:v>
                </c:pt>
                <c:pt idx="1032">
                  <c:v>1215</c:v>
                </c:pt>
                <c:pt idx="1033">
                  <c:v>1215</c:v>
                </c:pt>
                <c:pt idx="1034">
                  <c:v>1215</c:v>
                </c:pt>
                <c:pt idx="1035">
                  <c:v>1262</c:v>
                </c:pt>
                <c:pt idx="1036">
                  <c:v>1262</c:v>
                </c:pt>
                <c:pt idx="1037">
                  <c:v>1262</c:v>
                </c:pt>
                <c:pt idx="1038">
                  <c:v>1262</c:v>
                </c:pt>
                <c:pt idx="1039">
                  <c:v>1262</c:v>
                </c:pt>
                <c:pt idx="1040">
                  <c:v>1294</c:v>
                </c:pt>
                <c:pt idx="1041">
                  <c:v>1294</c:v>
                </c:pt>
                <c:pt idx="1042">
                  <c:v>1294</c:v>
                </c:pt>
                <c:pt idx="1043">
                  <c:v>1294</c:v>
                </c:pt>
                <c:pt idx="1044">
                  <c:v>1294</c:v>
                </c:pt>
                <c:pt idx="1045">
                  <c:v>1124</c:v>
                </c:pt>
                <c:pt idx="1046">
                  <c:v>1124</c:v>
                </c:pt>
                <c:pt idx="1047">
                  <c:v>1124</c:v>
                </c:pt>
                <c:pt idx="1048">
                  <c:v>1124</c:v>
                </c:pt>
                <c:pt idx="1049">
                  <c:v>1124</c:v>
                </c:pt>
                <c:pt idx="1050">
                  <c:v>1013</c:v>
                </c:pt>
                <c:pt idx="1051">
                  <c:v>825</c:v>
                </c:pt>
                <c:pt idx="1052">
                  <c:v>825</c:v>
                </c:pt>
                <c:pt idx="1053">
                  <c:v>825</c:v>
                </c:pt>
                <c:pt idx="1054">
                  <c:v>825</c:v>
                </c:pt>
                <c:pt idx="1055">
                  <c:v>825</c:v>
                </c:pt>
                <c:pt idx="1056">
                  <c:v>808</c:v>
                </c:pt>
                <c:pt idx="1057">
                  <c:v>808</c:v>
                </c:pt>
                <c:pt idx="1058">
                  <c:v>808</c:v>
                </c:pt>
                <c:pt idx="1059">
                  <c:v>808</c:v>
                </c:pt>
                <c:pt idx="1060">
                  <c:v>808</c:v>
                </c:pt>
                <c:pt idx="1061">
                  <c:v>704</c:v>
                </c:pt>
                <c:pt idx="1062">
                  <c:v>704</c:v>
                </c:pt>
                <c:pt idx="1063">
                  <c:v>704</c:v>
                </c:pt>
                <c:pt idx="1064">
                  <c:v>704</c:v>
                </c:pt>
                <c:pt idx="1065">
                  <c:v>704</c:v>
                </c:pt>
                <c:pt idx="1066">
                  <c:v>739</c:v>
                </c:pt>
                <c:pt idx="1067">
                  <c:v>739</c:v>
                </c:pt>
                <c:pt idx="1068">
                  <c:v>739</c:v>
                </c:pt>
                <c:pt idx="1069">
                  <c:v>739</c:v>
                </c:pt>
                <c:pt idx="1070">
                  <c:v>739</c:v>
                </c:pt>
                <c:pt idx="1071">
                  <c:v>838</c:v>
                </c:pt>
                <c:pt idx="1072">
                  <c:v>838</c:v>
                </c:pt>
                <c:pt idx="1073">
                  <c:v>838</c:v>
                </c:pt>
                <c:pt idx="1074">
                  <c:v>838</c:v>
                </c:pt>
                <c:pt idx="1075">
                  <c:v>838</c:v>
                </c:pt>
                <c:pt idx="1076">
                  <c:v>843</c:v>
                </c:pt>
                <c:pt idx="1077">
                  <c:v>843</c:v>
                </c:pt>
                <c:pt idx="1078">
                  <c:v>843</c:v>
                </c:pt>
                <c:pt idx="1079">
                  <c:v>843</c:v>
                </c:pt>
                <c:pt idx="1080">
                  <c:v>843</c:v>
                </c:pt>
                <c:pt idx="1081">
                  <c:v>843</c:v>
                </c:pt>
                <c:pt idx="1082">
                  <c:v>854</c:v>
                </c:pt>
                <c:pt idx="1083">
                  <c:v>854</c:v>
                </c:pt>
                <c:pt idx="1084">
                  <c:v>854</c:v>
                </c:pt>
                <c:pt idx="1085">
                  <c:v>854</c:v>
                </c:pt>
                <c:pt idx="1086">
                  <c:v>941</c:v>
                </c:pt>
                <c:pt idx="1087">
                  <c:v>941</c:v>
                </c:pt>
                <c:pt idx="1088">
                  <c:v>941</c:v>
                </c:pt>
                <c:pt idx="1089">
                  <c:v>941</c:v>
                </c:pt>
                <c:pt idx="1090">
                  <c:v>941</c:v>
                </c:pt>
                <c:pt idx="1091">
                  <c:v>911</c:v>
                </c:pt>
                <c:pt idx="1092">
                  <c:v>911</c:v>
                </c:pt>
                <c:pt idx="1093">
                  <c:v>911</c:v>
                </c:pt>
                <c:pt idx="1094">
                  <c:v>911</c:v>
                </c:pt>
                <c:pt idx="1095">
                  <c:v>911</c:v>
                </c:pt>
                <c:pt idx="1096">
                  <c:v>982</c:v>
                </c:pt>
                <c:pt idx="1097">
                  <c:v>982</c:v>
                </c:pt>
                <c:pt idx="1098">
                  <c:v>982</c:v>
                </c:pt>
                <c:pt idx="1099">
                  <c:v>982</c:v>
                </c:pt>
                <c:pt idx="1100">
                  <c:v>956</c:v>
                </c:pt>
                <c:pt idx="1101">
                  <c:v>956</c:v>
                </c:pt>
                <c:pt idx="1102">
                  <c:v>956</c:v>
                </c:pt>
                <c:pt idx="1103">
                  <c:v>956</c:v>
                </c:pt>
                <c:pt idx="1104">
                  <c:v>733</c:v>
                </c:pt>
                <c:pt idx="1105">
                  <c:v>733</c:v>
                </c:pt>
                <c:pt idx="1106">
                  <c:v>733</c:v>
                </c:pt>
                <c:pt idx="1107">
                  <c:v>733</c:v>
                </c:pt>
                <c:pt idx="1108">
                  <c:v>733</c:v>
                </c:pt>
                <c:pt idx="1109">
                  <c:v>788</c:v>
                </c:pt>
                <c:pt idx="1110">
                  <c:v>788</c:v>
                </c:pt>
                <c:pt idx="1111">
                  <c:v>788</c:v>
                </c:pt>
                <c:pt idx="1112">
                  <c:v>788</c:v>
                </c:pt>
                <c:pt idx="1113">
                  <c:v>788</c:v>
                </c:pt>
                <c:pt idx="1114">
                  <c:v>960</c:v>
                </c:pt>
                <c:pt idx="1115">
                  <c:v>960</c:v>
                </c:pt>
                <c:pt idx="1116">
                  <c:v>960</c:v>
                </c:pt>
                <c:pt idx="1117">
                  <c:v>960</c:v>
                </c:pt>
                <c:pt idx="1118">
                  <c:v>1150</c:v>
                </c:pt>
                <c:pt idx="1119">
                  <c:v>1150</c:v>
                </c:pt>
                <c:pt idx="1120">
                  <c:v>1150</c:v>
                </c:pt>
                <c:pt idx="1121">
                  <c:v>1150</c:v>
                </c:pt>
                <c:pt idx="1122">
                  <c:v>1150</c:v>
                </c:pt>
                <c:pt idx="1123">
                  <c:v>1349</c:v>
                </c:pt>
                <c:pt idx="1124">
                  <c:v>1349</c:v>
                </c:pt>
                <c:pt idx="1125">
                  <c:v>1349</c:v>
                </c:pt>
                <c:pt idx="1126">
                  <c:v>1349</c:v>
                </c:pt>
                <c:pt idx="1127">
                  <c:v>1349</c:v>
                </c:pt>
                <c:pt idx="1128">
                  <c:v>1496</c:v>
                </c:pt>
                <c:pt idx="1129">
                  <c:v>1496</c:v>
                </c:pt>
                <c:pt idx="1130">
                  <c:v>1496</c:v>
                </c:pt>
                <c:pt idx="1131">
                  <c:v>1496</c:v>
                </c:pt>
                <c:pt idx="1132">
                  <c:v>1496</c:v>
                </c:pt>
                <c:pt idx="1133">
                  <c:v>1431</c:v>
                </c:pt>
                <c:pt idx="1134">
                  <c:v>1431</c:v>
                </c:pt>
                <c:pt idx="1135">
                  <c:v>1431</c:v>
                </c:pt>
                <c:pt idx="1136">
                  <c:v>1431</c:v>
                </c:pt>
                <c:pt idx="1137">
                  <c:v>1431</c:v>
                </c:pt>
                <c:pt idx="1138">
                  <c:v>1657</c:v>
                </c:pt>
                <c:pt idx="1139">
                  <c:v>1657</c:v>
                </c:pt>
                <c:pt idx="1140">
                  <c:v>1657</c:v>
                </c:pt>
                <c:pt idx="1141">
                  <c:v>1657</c:v>
                </c:pt>
                <c:pt idx="1142">
                  <c:v>1657</c:v>
                </c:pt>
                <c:pt idx="1143">
                  <c:v>1771</c:v>
                </c:pt>
                <c:pt idx="1144">
                  <c:v>1771</c:v>
                </c:pt>
                <c:pt idx="1145">
                  <c:v>1771</c:v>
                </c:pt>
                <c:pt idx="1146">
                  <c:v>1771</c:v>
                </c:pt>
                <c:pt idx="1147">
                  <c:v>1771</c:v>
                </c:pt>
                <c:pt idx="1148">
                  <c:v>1863</c:v>
                </c:pt>
                <c:pt idx="1149">
                  <c:v>1863</c:v>
                </c:pt>
                <c:pt idx="1150">
                  <c:v>1863</c:v>
                </c:pt>
                <c:pt idx="1151">
                  <c:v>1863</c:v>
                </c:pt>
                <c:pt idx="1152">
                  <c:v>1863</c:v>
                </c:pt>
                <c:pt idx="1153">
                  <c:v>1983</c:v>
                </c:pt>
                <c:pt idx="1154">
                  <c:v>1983</c:v>
                </c:pt>
                <c:pt idx="1155">
                  <c:v>1983</c:v>
                </c:pt>
                <c:pt idx="1156">
                  <c:v>1983</c:v>
                </c:pt>
                <c:pt idx="1157">
                  <c:v>1983</c:v>
                </c:pt>
                <c:pt idx="1158">
                  <c:v>1771</c:v>
                </c:pt>
                <c:pt idx="1159">
                  <c:v>1771</c:v>
                </c:pt>
                <c:pt idx="1160">
                  <c:v>1771</c:v>
                </c:pt>
                <c:pt idx="1161">
                  <c:v>1771</c:v>
                </c:pt>
                <c:pt idx="1162">
                  <c:v>1771</c:v>
                </c:pt>
                <c:pt idx="1163">
                  <c:v>1588</c:v>
                </c:pt>
                <c:pt idx="1164">
                  <c:v>1588</c:v>
                </c:pt>
                <c:pt idx="1165">
                  <c:v>1588</c:v>
                </c:pt>
                <c:pt idx="1166">
                  <c:v>1588</c:v>
                </c:pt>
                <c:pt idx="1167">
                  <c:v>1588</c:v>
                </c:pt>
                <c:pt idx="1168">
                  <c:v>1220</c:v>
                </c:pt>
                <c:pt idx="1169">
                  <c:v>1220</c:v>
                </c:pt>
                <c:pt idx="1170">
                  <c:v>1220</c:v>
                </c:pt>
                <c:pt idx="1171">
                  <c:v>1220</c:v>
                </c:pt>
                <c:pt idx="1172">
                  <c:v>1220</c:v>
                </c:pt>
                <c:pt idx="1173">
                  <c:v>1173</c:v>
                </c:pt>
                <c:pt idx="1174">
                  <c:v>1173</c:v>
                </c:pt>
                <c:pt idx="1175">
                  <c:v>1173</c:v>
                </c:pt>
                <c:pt idx="1176">
                  <c:v>1173</c:v>
                </c:pt>
                <c:pt idx="1177">
                  <c:v>1173</c:v>
                </c:pt>
                <c:pt idx="1178">
                  <c:v>979</c:v>
                </c:pt>
                <c:pt idx="1179">
                  <c:v>979</c:v>
                </c:pt>
                <c:pt idx="1180">
                  <c:v>979</c:v>
                </c:pt>
                <c:pt idx="1181">
                  <c:v>979</c:v>
                </c:pt>
                <c:pt idx="1182">
                  <c:v>1039</c:v>
                </c:pt>
                <c:pt idx="1183">
                  <c:v>1039</c:v>
                </c:pt>
                <c:pt idx="1184">
                  <c:v>1039</c:v>
                </c:pt>
                <c:pt idx="1185">
                  <c:v>1039</c:v>
                </c:pt>
                <c:pt idx="1186">
                  <c:v>1039</c:v>
                </c:pt>
                <c:pt idx="1187">
                  <c:v>979</c:v>
                </c:pt>
                <c:pt idx="1188">
                  <c:v>979</c:v>
                </c:pt>
                <c:pt idx="1189">
                  <c:v>979</c:v>
                </c:pt>
                <c:pt idx="1190">
                  <c:v>979</c:v>
                </c:pt>
                <c:pt idx="1191">
                  <c:v>979</c:v>
                </c:pt>
                <c:pt idx="1192">
                  <c:v>941</c:v>
                </c:pt>
                <c:pt idx="1193">
                  <c:v>941</c:v>
                </c:pt>
                <c:pt idx="1194">
                  <c:v>941</c:v>
                </c:pt>
                <c:pt idx="1195">
                  <c:v>941</c:v>
                </c:pt>
                <c:pt idx="1196">
                  <c:v>941</c:v>
                </c:pt>
                <c:pt idx="1197">
                  <c:v>875</c:v>
                </c:pt>
                <c:pt idx="1198">
                  <c:v>875</c:v>
                </c:pt>
                <c:pt idx="1199">
                  <c:v>875</c:v>
                </c:pt>
                <c:pt idx="1200">
                  <c:v>875</c:v>
                </c:pt>
                <c:pt idx="1201">
                  <c:v>875</c:v>
                </c:pt>
                <c:pt idx="1202">
                  <c:v>844</c:v>
                </c:pt>
                <c:pt idx="1203">
                  <c:v>844</c:v>
                </c:pt>
                <c:pt idx="1204">
                  <c:v>844</c:v>
                </c:pt>
                <c:pt idx="1205">
                  <c:v>844</c:v>
                </c:pt>
                <c:pt idx="1206">
                  <c:v>844</c:v>
                </c:pt>
                <c:pt idx="1207">
                  <c:v>765</c:v>
                </c:pt>
                <c:pt idx="1208">
                  <c:v>765</c:v>
                </c:pt>
                <c:pt idx="1209">
                  <c:v>765</c:v>
                </c:pt>
                <c:pt idx="1210">
                  <c:v>765</c:v>
                </c:pt>
                <c:pt idx="1211">
                  <c:v>765</c:v>
                </c:pt>
                <c:pt idx="1212">
                  <c:v>807</c:v>
                </c:pt>
                <c:pt idx="1213">
                  <c:v>807</c:v>
                </c:pt>
                <c:pt idx="1214">
                  <c:v>807</c:v>
                </c:pt>
                <c:pt idx="1215">
                  <c:v>807</c:v>
                </c:pt>
                <c:pt idx="1216">
                  <c:v>807</c:v>
                </c:pt>
                <c:pt idx="1217">
                  <c:v>829</c:v>
                </c:pt>
                <c:pt idx="1218">
                  <c:v>829</c:v>
                </c:pt>
                <c:pt idx="1219">
                  <c:v>829</c:v>
                </c:pt>
                <c:pt idx="1220">
                  <c:v>829</c:v>
                </c:pt>
                <c:pt idx="1221">
                  <c:v>829</c:v>
                </c:pt>
                <c:pt idx="1222">
                  <c:v>827</c:v>
                </c:pt>
                <c:pt idx="1223">
                  <c:v>827</c:v>
                </c:pt>
                <c:pt idx="1224">
                  <c:v>827</c:v>
                </c:pt>
                <c:pt idx="1225">
                  <c:v>827</c:v>
                </c:pt>
                <c:pt idx="1226">
                  <c:v>827</c:v>
                </c:pt>
                <c:pt idx="1227">
                  <c:v>750</c:v>
                </c:pt>
                <c:pt idx="1228">
                  <c:v>750</c:v>
                </c:pt>
                <c:pt idx="1229">
                  <c:v>750</c:v>
                </c:pt>
                <c:pt idx="1230">
                  <c:v>750</c:v>
                </c:pt>
                <c:pt idx="1231">
                  <c:v>750</c:v>
                </c:pt>
                <c:pt idx="1232">
                  <c:v>738</c:v>
                </c:pt>
                <c:pt idx="1233">
                  <c:v>738</c:v>
                </c:pt>
                <c:pt idx="1234">
                  <c:v>738</c:v>
                </c:pt>
                <c:pt idx="1235">
                  <c:v>738</c:v>
                </c:pt>
                <c:pt idx="1236">
                  <c:v>738</c:v>
                </c:pt>
                <c:pt idx="1237">
                  <c:v>743</c:v>
                </c:pt>
                <c:pt idx="1238">
                  <c:v>743</c:v>
                </c:pt>
                <c:pt idx="1239">
                  <c:v>743</c:v>
                </c:pt>
                <c:pt idx="1240">
                  <c:v>743</c:v>
                </c:pt>
                <c:pt idx="1241">
                  <c:v>743</c:v>
                </c:pt>
                <c:pt idx="1242">
                  <c:v>788</c:v>
                </c:pt>
                <c:pt idx="1243">
                  <c:v>788</c:v>
                </c:pt>
                <c:pt idx="1244">
                  <c:v>788</c:v>
                </c:pt>
                <c:pt idx="1245">
                  <c:v>788</c:v>
                </c:pt>
                <c:pt idx="1246">
                  <c:v>788</c:v>
                </c:pt>
                <c:pt idx="1247">
                  <c:v>780</c:v>
                </c:pt>
                <c:pt idx="1248">
                  <c:v>780</c:v>
                </c:pt>
                <c:pt idx="1249">
                  <c:v>780</c:v>
                </c:pt>
                <c:pt idx="1250">
                  <c:v>780</c:v>
                </c:pt>
                <c:pt idx="1251">
                  <c:v>780</c:v>
                </c:pt>
                <c:pt idx="1252">
                  <c:v>821</c:v>
                </c:pt>
                <c:pt idx="1253">
                  <c:v>821</c:v>
                </c:pt>
                <c:pt idx="1254">
                  <c:v>821</c:v>
                </c:pt>
                <c:pt idx="1255">
                  <c:v>821</c:v>
                </c:pt>
                <c:pt idx="1256">
                  <c:v>821</c:v>
                </c:pt>
                <c:pt idx="1257">
                  <c:v>775</c:v>
                </c:pt>
                <c:pt idx="1258">
                  <c:v>775</c:v>
                </c:pt>
                <c:pt idx="1259">
                  <c:v>775</c:v>
                </c:pt>
                <c:pt idx="1260">
                  <c:v>775</c:v>
                </c:pt>
                <c:pt idx="1261">
                  <c:v>775</c:v>
                </c:pt>
                <c:pt idx="1262">
                  <c:v>875</c:v>
                </c:pt>
                <c:pt idx="1263">
                  <c:v>875</c:v>
                </c:pt>
                <c:pt idx="1264">
                  <c:v>875</c:v>
                </c:pt>
                <c:pt idx="1265">
                  <c:v>849</c:v>
                </c:pt>
                <c:pt idx="1266">
                  <c:v>849</c:v>
                </c:pt>
                <c:pt idx="1267">
                  <c:v>849</c:v>
                </c:pt>
                <c:pt idx="1268">
                  <c:v>849</c:v>
                </c:pt>
                <c:pt idx="1269">
                  <c:v>830</c:v>
                </c:pt>
                <c:pt idx="1270">
                  <c:v>830</c:v>
                </c:pt>
                <c:pt idx="1271">
                  <c:v>830</c:v>
                </c:pt>
                <c:pt idx="1272">
                  <c:v>830</c:v>
                </c:pt>
                <c:pt idx="1273">
                  <c:v>830</c:v>
                </c:pt>
                <c:pt idx="1274">
                  <c:v>944</c:v>
                </c:pt>
                <c:pt idx="1275">
                  <c:v>944</c:v>
                </c:pt>
                <c:pt idx="1276">
                  <c:v>944</c:v>
                </c:pt>
                <c:pt idx="1277">
                  <c:v>944</c:v>
                </c:pt>
                <c:pt idx="1278">
                  <c:v>944</c:v>
                </c:pt>
                <c:pt idx="1279">
                  <c:v>1339</c:v>
                </c:pt>
                <c:pt idx="1280">
                  <c:v>1339</c:v>
                </c:pt>
                <c:pt idx="1281">
                  <c:v>1339</c:v>
                </c:pt>
                <c:pt idx="1282">
                  <c:v>1339</c:v>
                </c:pt>
                <c:pt idx="1283">
                  <c:v>1339</c:v>
                </c:pt>
                <c:pt idx="1284">
                  <c:v>1238</c:v>
                </c:pt>
                <c:pt idx="1285">
                  <c:v>1238</c:v>
                </c:pt>
                <c:pt idx="1286">
                  <c:v>1238</c:v>
                </c:pt>
                <c:pt idx="1287">
                  <c:v>1238</c:v>
                </c:pt>
                <c:pt idx="1288">
                  <c:v>1238</c:v>
                </c:pt>
                <c:pt idx="1289">
                  <c:v>1216</c:v>
                </c:pt>
                <c:pt idx="1290">
                  <c:v>1216</c:v>
                </c:pt>
                <c:pt idx="1291">
                  <c:v>1216</c:v>
                </c:pt>
                <c:pt idx="1292">
                  <c:v>1216</c:v>
                </c:pt>
                <c:pt idx="1293">
                  <c:v>1216</c:v>
                </c:pt>
                <c:pt idx="1294">
                  <c:v>1758</c:v>
                </c:pt>
                <c:pt idx="1295">
                  <c:v>1758</c:v>
                </c:pt>
                <c:pt idx="1296">
                  <c:v>1758</c:v>
                </c:pt>
                <c:pt idx="1297">
                  <c:v>1758</c:v>
                </c:pt>
                <c:pt idx="1298">
                  <c:v>1758</c:v>
                </c:pt>
                <c:pt idx="1299">
                  <c:v>1717.2</c:v>
                </c:pt>
                <c:pt idx="1300">
                  <c:v>1717.2</c:v>
                </c:pt>
                <c:pt idx="1301">
                  <c:v>1717.2</c:v>
                </c:pt>
                <c:pt idx="1302">
                  <c:v>1717.2</c:v>
                </c:pt>
                <c:pt idx="1303">
                  <c:v>1717.2</c:v>
                </c:pt>
                <c:pt idx="1304">
                  <c:v>1850.4</c:v>
                </c:pt>
                <c:pt idx="1305">
                  <c:v>1850.4</c:v>
                </c:pt>
                <c:pt idx="1306">
                  <c:v>1850.4</c:v>
                </c:pt>
                <c:pt idx="1307">
                  <c:v>1850.4</c:v>
                </c:pt>
                <c:pt idx="1308">
                  <c:v>1850.4</c:v>
                </c:pt>
                <c:pt idx="1309">
                  <c:v>2442.42</c:v>
                </c:pt>
                <c:pt idx="1310">
                  <c:v>2442.42</c:v>
                </c:pt>
                <c:pt idx="1311">
                  <c:v>2442.42</c:v>
                </c:pt>
                <c:pt idx="1312">
                  <c:v>2442.42</c:v>
                </c:pt>
                <c:pt idx="1313">
                  <c:v>2442.42</c:v>
                </c:pt>
                <c:pt idx="1314">
                  <c:v>2797.45</c:v>
                </c:pt>
                <c:pt idx="1315">
                  <c:v>2797.45</c:v>
                </c:pt>
                <c:pt idx="1316">
                  <c:v>2797.45</c:v>
                </c:pt>
                <c:pt idx="1317">
                  <c:v>2797.45</c:v>
                </c:pt>
                <c:pt idx="1318">
                  <c:v>2797.45</c:v>
                </c:pt>
                <c:pt idx="1319">
                  <c:v>2673.12</c:v>
                </c:pt>
                <c:pt idx="1320">
                  <c:v>2673.12</c:v>
                </c:pt>
                <c:pt idx="1321">
                  <c:v>2673.12</c:v>
                </c:pt>
                <c:pt idx="1322">
                  <c:v>2673.12</c:v>
                </c:pt>
                <c:pt idx="1323">
                  <c:v>2673.12</c:v>
                </c:pt>
                <c:pt idx="1324">
                  <c:v>2719.23</c:v>
                </c:pt>
                <c:pt idx="1325">
                  <c:v>2719.23</c:v>
                </c:pt>
                <c:pt idx="1326">
                  <c:v>2719.23</c:v>
                </c:pt>
                <c:pt idx="1327">
                  <c:v>2719.23</c:v>
                </c:pt>
                <c:pt idx="1328">
                  <c:v>3134.13</c:v>
                </c:pt>
                <c:pt idx="1329">
                  <c:v>3134.13</c:v>
                </c:pt>
                <c:pt idx="1330">
                  <c:v>3134.13</c:v>
                </c:pt>
                <c:pt idx="1331">
                  <c:v>3134.13</c:v>
                </c:pt>
                <c:pt idx="1332">
                  <c:v>3134.13</c:v>
                </c:pt>
                <c:pt idx="1333">
                  <c:v>3713.24</c:v>
                </c:pt>
                <c:pt idx="1334">
                  <c:v>3713.24</c:v>
                </c:pt>
                <c:pt idx="1335">
                  <c:v>3713.24</c:v>
                </c:pt>
                <c:pt idx="1336">
                  <c:v>3713.24</c:v>
                </c:pt>
                <c:pt idx="1337">
                  <c:v>3713.24</c:v>
                </c:pt>
                <c:pt idx="1338">
                  <c:v>3781.15</c:v>
                </c:pt>
                <c:pt idx="1339">
                  <c:v>3781.15</c:v>
                </c:pt>
                <c:pt idx="1340">
                  <c:v>3781.15</c:v>
                </c:pt>
                <c:pt idx="1341">
                  <c:v>3781.15</c:v>
                </c:pt>
                <c:pt idx="1342">
                  <c:v>3781.15</c:v>
                </c:pt>
                <c:pt idx="1343">
                  <c:v>3580.18</c:v>
                </c:pt>
                <c:pt idx="1344">
                  <c:v>3580.18</c:v>
                </c:pt>
                <c:pt idx="1345">
                  <c:v>3580.18</c:v>
                </c:pt>
                <c:pt idx="1346">
                  <c:v>3580.18</c:v>
                </c:pt>
                <c:pt idx="1347">
                  <c:v>3580.18</c:v>
                </c:pt>
                <c:pt idx="1348">
                  <c:v>3347.65</c:v>
                </c:pt>
                <c:pt idx="1349">
                  <c:v>3347.65</c:v>
                </c:pt>
                <c:pt idx="1350">
                  <c:v>3347.65</c:v>
                </c:pt>
                <c:pt idx="1351">
                  <c:v>3347.65</c:v>
                </c:pt>
                <c:pt idx="1352">
                  <c:v>3347.65</c:v>
                </c:pt>
                <c:pt idx="1353">
                  <c:v>3302.25</c:v>
                </c:pt>
                <c:pt idx="1354">
                  <c:v>3302.25</c:v>
                </c:pt>
                <c:pt idx="1355">
                  <c:v>3302.25</c:v>
                </c:pt>
                <c:pt idx="1356">
                  <c:v>3302.25</c:v>
                </c:pt>
                <c:pt idx="1357">
                  <c:v>3302.25</c:v>
                </c:pt>
                <c:pt idx="1358">
                  <c:v>3572.81</c:v>
                </c:pt>
                <c:pt idx="1359">
                  <c:v>3572.81</c:v>
                </c:pt>
                <c:pt idx="1360">
                  <c:v>3572.81</c:v>
                </c:pt>
                <c:pt idx="1361">
                  <c:v>3572.81</c:v>
                </c:pt>
                <c:pt idx="1362">
                  <c:v>3572.81</c:v>
                </c:pt>
                <c:pt idx="1363">
                  <c:v>3576.44</c:v>
                </c:pt>
                <c:pt idx="1364">
                  <c:v>3576.44</c:v>
                </c:pt>
                <c:pt idx="1365">
                  <c:v>3576.44</c:v>
                </c:pt>
                <c:pt idx="1366">
                  <c:v>3576.44</c:v>
                </c:pt>
                <c:pt idx="1367">
                  <c:v>3576.44</c:v>
                </c:pt>
                <c:pt idx="1368">
                  <c:v>3542.81</c:v>
                </c:pt>
                <c:pt idx="1369">
                  <c:v>3542.81</c:v>
                </c:pt>
                <c:pt idx="1370">
                  <c:v>3542.81</c:v>
                </c:pt>
                <c:pt idx="1371">
                  <c:v>3542.81</c:v>
                </c:pt>
                <c:pt idx="1372">
                  <c:v>3542.81</c:v>
                </c:pt>
                <c:pt idx="1373">
                  <c:v>3435.13</c:v>
                </c:pt>
                <c:pt idx="1374">
                  <c:v>3435.13</c:v>
                </c:pt>
                <c:pt idx="1375">
                  <c:v>3435.13</c:v>
                </c:pt>
                <c:pt idx="1376">
                  <c:v>3435.13</c:v>
                </c:pt>
                <c:pt idx="1377">
                  <c:v>3435.13</c:v>
                </c:pt>
                <c:pt idx="1378">
                  <c:v>3587.09</c:v>
                </c:pt>
                <c:pt idx="1379">
                  <c:v>3587.09</c:v>
                </c:pt>
                <c:pt idx="1380">
                  <c:v>3587.09</c:v>
                </c:pt>
                <c:pt idx="1381">
                  <c:v>3587.09</c:v>
                </c:pt>
                <c:pt idx="1382">
                  <c:v>3587.09</c:v>
                </c:pt>
                <c:pt idx="1383">
                  <c:v>3641.3</c:v>
                </c:pt>
                <c:pt idx="1384">
                  <c:v>3641.3</c:v>
                </c:pt>
                <c:pt idx="1385">
                  <c:v>3641.3</c:v>
                </c:pt>
                <c:pt idx="1386">
                  <c:v>3641.3</c:v>
                </c:pt>
                <c:pt idx="1387">
                  <c:v>3641.3</c:v>
                </c:pt>
                <c:pt idx="1388">
                  <c:v>3725.55</c:v>
                </c:pt>
                <c:pt idx="1389">
                  <c:v>3725.55</c:v>
                </c:pt>
                <c:pt idx="1390">
                  <c:v>3725.55</c:v>
                </c:pt>
                <c:pt idx="1391">
                  <c:v>3725.55</c:v>
                </c:pt>
                <c:pt idx="1392">
                  <c:v>3725.55</c:v>
                </c:pt>
                <c:pt idx="1393">
                  <c:v>4012.43</c:v>
                </c:pt>
                <c:pt idx="1394">
                  <c:v>4012.43</c:v>
                </c:pt>
                <c:pt idx="1395">
                  <c:v>4012.43</c:v>
                </c:pt>
                <c:pt idx="1396">
                  <c:v>4012.43</c:v>
                </c:pt>
                <c:pt idx="1397">
                  <c:v>4012.43</c:v>
                </c:pt>
                <c:pt idx="1398">
                  <c:v>4338.47</c:v>
                </c:pt>
                <c:pt idx="1399">
                  <c:v>4338.47</c:v>
                </c:pt>
                <c:pt idx="1400">
                  <c:v>4338.47</c:v>
                </c:pt>
                <c:pt idx="1401">
                  <c:v>4338.47</c:v>
                </c:pt>
                <c:pt idx="1402">
                  <c:v>4338.47</c:v>
                </c:pt>
                <c:pt idx="1403">
                  <c:v>3750.78</c:v>
                </c:pt>
                <c:pt idx="1404">
                  <c:v>3750.78</c:v>
                </c:pt>
                <c:pt idx="1405">
                  <c:v>3750.78</c:v>
                </c:pt>
                <c:pt idx="1406">
                  <c:v>3750.78</c:v>
                </c:pt>
                <c:pt idx="1407">
                  <c:v>3750.78</c:v>
                </c:pt>
                <c:pt idx="1408">
                  <c:v>2664.22</c:v>
                </c:pt>
                <c:pt idx="1409">
                  <c:v>2664.22</c:v>
                </c:pt>
                <c:pt idx="1410">
                  <c:v>2664.22</c:v>
                </c:pt>
                <c:pt idx="1411">
                  <c:v>2664.22</c:v>
                </c:pt>
                <c:pt idx="1412">
                  <c:v>2664.22</c:v>
                </c:pt>
                <c:pt idx="1413">
                  <c:v>2330.27</c:v>
                </c:pt>
                <c:pt idx="1414">
                  <c:v>2330.27</c:v>
                </c:pt>
                <c:pt idx="1415">
                  <c:v>2330.27</c:v>
                </c:pt>
                <c:pt idx="1416">
                  <c:v>2330.27</c:v>
                </c:pt>
                <c:pt idx="1417">
                  <c:v>2330.27</c:v>
                </c:pt>
                <c:pt idx="1418">
                  <c:v>2315.0500000000002</c:v>
                </c:pt>
                <c:pt idx="1419">
                  <c:v>2315.0500000000002</c:v>
                </c:pt>
                <c:pt idx="1420">
                  <c:v>2315.0500000000002</c:v>
                </c:pt>
                <c:pt idx="1421">
                  <c:v>2315.0500000000002</c:v>
                </c:pt>
                <c:pt idx="1422">
                  <c:v>2315.0500000000002</c:v>
                </c:pt>
                <c:pt idx="1423">
                  <c:v>2608.6999999999998</c:v>
                </c:pt>
                <c:pt idx="1424">
                  <c:v>2608.6999999999998</c:v>
                </c:pt>
                <c:pt idx="1425">
                  <c:v>2608.6999999999998</c:v>
                </c:pt>
                <c:pt idx="1426">
                  <c:v>2608.6999999999998</c:v>
                </c:pt>
                <c:pt idx="1427">
                  <c:v>2608.6999999999998</c:v>
                </c:pt>
                <c:pt idx="1428">
                  <c:v>2974.77</c:v>
                </c:pt>
                <c:pt idx="1429">
                  <c:v>2974.77</c:v>
                </c:pt>
                <c:pt idx="1430">
                  <c:v>2974.77</c:v>
                </c:pt>
                <c:pt idx="1431">
                  <c:v>2974.77</c:v>
                </c:pt>
                <c:pt idx="1432">
                  <c:v>2974.77</c:v>
                </c:pt>
                <c:pt idx="1433">
                  <c:v>3048.1</c:v>
                </c:pt>
                <c:pt idx="1434">
                  <c:v>3048.1</c:v>
                </c:pt>
                <c:pt idx="1435">
                  <c:v>3048.1</c:v>
                </c:pt>
                <c:pt idx="1436">
                  <c:v>3048.1</c:v>
                </c:pt>
                <c:pt idx="1437">
                  <c:v>3048.1</c:v>
                </c:pt>
                <c:pt idx="1438">
                  <c:v>2713.63</c:v>
                </c:pt>
                <c:pt idx="1439">
                  <c:v>2713.63</c:v>
                </c:pt>
                <c:pt idx="1440">
                  <c:v>2713.63</c:v>
                </c:pt>
                <c:pt idx="1441">
                  <c:v>2713.63</c:v>
                </c:pt>
                <c:pt idx="1442">
                  <c:v>2713.63</c:v>
                </c:pt>
                <c:pt idx="1443">
                  <c:v>2816.44</c:v>
                </c:pt>
                <c:pt idx="1444">
                  <c:v>2816.44</c:v>
                </c:pt>
                <c:pt idx="1445">
                  <c:v>2816.44</c:v>
                </c:pt>
                <c:pt idx="1446">
                  <c:v>2816.44</c:v>
                </c:pt>
                <c:pt idx="1447">
                  <c:v>2816.44</c:v>
                </c:pt>
                <c:pt idx="1448">
                  <c:v>3071.23</c:v>
                </c:pt>
                <c:pt idx="1449">
                  <c:v>3071.23</c:v>
                </c:pt>
                <c:pt idx="1450">
                  <c:v>3071.23</c:v>
                </c:pt>
                <c:pt idx="1451">
                  <c:v>3071.23</c:v>
                </c:pt>
                <c:pt idx="1452">
                  <c:v>3071.23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C5-45A4-A71F-5D61BDDFD555}"/>
            </c:ext>
          </c:extLst>
        </c:ser>
        <c:ser>
          <c:idx val="2"/>
          <c:order val="2"/>
          <c:tx>
            <c:strRef>
              <c:f>Sheet5!$D$1</c:f>
              <c:strCache>
                <c:ptCount val="1"/>
                <c:pt idx="0">
                  <c:v>Short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Sheet5!$A$2:$A$222</c:f>
              <c:numCache>
                <c:formatCode>mmm\-yy</c:formatCode>
                <c:ptCount val="221"/>
                <c:pt idx="0">
                  <c:v>45233</c:v>
                </c:pt>
                <c:pt idx="1">
                  <c:v>45234</c:v>
                </c:pt>
                <c:pt idx="2">
                  <c:v>45235</c:v>
                </c:pt>
                <c:pt idx="3">
                  <c:v>45236</c:v>
                </c:pt>
                <c:pt idx="4">
                  <c:v>45237</c:v>
                </c:pt>
                <c:pt idx="5">
                  <c:v>45240</c:v>
                </c:pt>
                <c:pt idx="6">
                  <c:v>45241</c:v>
                </c:pt>
                <c:pt idx="7">
                  <c:v>45242</c:v>
                </c:pt>
                <c:pt idx="8">
                  <c:v>45243</c:v>
                </c:pt>
                <c:pt idx="9">
                  <c:v>45244</c:v>
                </c:pt>
                <c:pt idx="10">
                  <c:v>45247</c:v>
                </c:pt>
                <c:pt idx="11">
                  <c:v>45248</c:v>
                </c:pt>
                <c:pt idx="12">
                  <c:v>45249</c:v>
                </c:pt>
                <c:pt idx="13">
                  <c:v>45250</c:v>
                </c:pt>
                <c:pt idx="14">
                  <c:v>45251</c:v>
                </c:pt>
                <c:pt idx="15">
                  <c:v>45252</c:v>
                </c:pt>
                <c:pt idx="16">
                  <c:v>45253</c:v>
                </c:pt>
                <c:pt idx="17">
                  <c:v>45254</c:v>
                </c:pt>
                <c:pt idx="18">
                  <c:v>45257</c:v>
                </c:pt>
                <c:pt idx="19">
                  <c:v>45258</c:v>
                </c:pt>
                <c:pt idx="20">
                  <c:v>45261</c:v>
                </c:pt>
                <c:pt idx="21">
                  <c:v>45262</c:v>
                </c:pt>
                <c:pt idx="22">
                  <c:v>45263</c:v>
                </c:pt>
                <c:pt idx="23">
                  <c:v>45264</c:v>
                </c:pt>
                <c:pt idx="24">
                  <c:v>45265</c:v>
                </c:pt>
                <c:pt idx="25">
                  <c:v>45266</c:v>
                </c:pt>
                <c:pt idx="26">
                  <c:v>45267</c:v>
                </c:pt>
                <c:pt idx="27">
                  <c:v>45268</c:v>
                </c:pt>
                <c:pt idx="28">
                  <c:v>45271</c:v>
                </c:pt>
                <c:pt idx="29">
                  <c:v>45272</c:v>
                </c:pt>
                <c:pt idx="30">
                  <c:v>45275</c:v>
                </c:pt>
                <c:pt idx="31">
                  <c:v>45276</c:v>
                </c:pt>
                <c:pt idx="32">
                  <c:v>45277</c:v>
                </c:pt>
                <c:pt idx="33">
                  <c:v>45278</c:v>
                </c:pt>
                <c:pt idx="34">
                  <c:v>45279</c:v>
                </c:pt>
                <c:pt idx="35">
                  <c:v>45280</c:v>
                </c:pt>
                <c:pt idx="36">
                  <c:v>45281</c:v>
                </c:pt>
                <c:pt idx="37">
                  <c:v>45282</c:v>
                </c:pt>
                <c:pt idx="38">
                  <c:v>45287</c:v>
                </c:pt>
                <c:pt idx="39">
                  <c:v>45288</c:v>
                </c:pt>
                <c:pt idx="40">
                  <c:v>45289</c:v>
                </c:pt>
                <c:pt idx="41">
                  <c:v>45293</c:v>
                </c:pt>
                <c:pt idx="42">
                  <c:v>45294</c:v>
                </c:pt>
                <c:pt idx="43">
                  <c:v>45295</c:v>
                </c:pt>
                <c:pt idx="44">
                  <c:v>45296</c:v>
                </c:pt>
                <c:pt idx="45">
                  <c:v>45299</c:v>
                </c:pt>
                <c:pt idx="46">
                  <c:v>45300</c:v>
                </c:pt>
                <c:pt idx="47">
                  <c:v>45303</c:v>
                </c:pt>
                <c:pt idx="48">
                  <c:v>45304</c:v>
                </c:pt>
                <c:pt idx="49">
                  <c:v>45305</c:v>
                </c:pt>
                <c:pt idx="50">
                  <c:v>45306</c:v>
                </c:pt>
                <c:pt idx="51">
                  <c:v>45307</c:v>
                </c:pt>
                <c:pt idx="52">
                  <c:v>45308</c:v>
                </c:pt>
                <c:pt idx="53">
                  <c:v>45309</c:v>
                </c:pt>
                <c:pt idx="54">
                  <c:v>45310</c:v>
                </c:pt>
                <c:pt idx="55">
                  <c:v>45313</c:v>
                </c:pt>
                <c:pt idx="56">
                  <c:v>45314</c:v>
                </c:pt>
                <c:pt idx="57">
                  <c:v>45315</c:v>
                </c:pt>
                <c:pt idx="58">
                  <c:v>45316</c:v>
                </c:pt>
                <c:pt idx="59">
                  <c:v>45317</c:v>
                </c:pt>
                <c:pt idx="60">
                  <c:v>45320</c:v>
                </c:pt>
                <c:pt idx="61">
                  <c:v>45321</c:v>
                </c:pt>
                <c:pt idx="62">
                  <c:v>45324</c:v>
                </c:pt>
                <c:pt idx="63">
                  <c:v>45325</c:v>
                </c:pt>
                <c:pt idx="64">
                  <c:v>45326</c:v>
                </c:pt>
                <c:pt idx="65">
                  <c:v>45327</c:v>
                </c:pt>
                <c:pt idx="66">
                  <c:v>45328</c:v>
                </c:pt>
                <c:pt idx="67">
                  <c:v>45331</c:v>
                </c:pt>
                <c:pt idx="68">
                  <c:v>45332</c:v>
                </c:pt>
                <c:pt idx="69">
                  <c:v>45333</c:v>
                </c:pt>
                <c:pt idx="70">
                  <c:v>45334</c:v>
                </c:pt>
                <c:pt idx="71">
                  <c:v>45335</c:v>
                </c:pt>
                <c:pt idx="72">
                  <c:v>45338</c:v>
                </c:pt>
                <c:pt idx="73">
                  <c:v>45339</c:v>
                </c:pt>
                <c:pt idx="74">
                  <c:v>45340</c:v>
                </c:pt>
                <c:pt idx="75">
                  <c:v>45341</c:v>
                </c:pt>
                <c:pt idx="76">
                  <c:v>45342</c:v>
                </c:pt>
                <c:pt idx="77">
                  <c:v>45343</c:v>
                </c:pt>
                <c:pt idx="78">
                  <c:v>45344</c:v>
                </c:pt>
                <c:pt idx="79">
                  <c:v>45345</c:v>
                </c:pt>
                <c:pt idx="80">
                  <c:v>45348</c:v>
                </c:pt>
                <c:pt idx="81">
                  <c:v>45349</c:v>
                </c:pt>
                <c:pt idx="82">
                  <c:v>45352</c:v>
                </c:pt>
                <c:pt idx="83">
                  <c:v>45353</c:v>
                </c:pt>
                <c:pt idx="84">
                  <c:v>45354</c:v>
                </c:pt>
                <c:pt idx="85">
                  <c:v>45355</c:v>
                </c:pt>
                <c:pt idx="86">
                  <c:v>45356</c:v>
                </c:pt>
                <c:pt idx="87">
                  <c:v>45359</c:v>
                </c:pt>
                <c:pt idx="88">
                  <c:v>45360</c:v>
                </c:pt>
                <c:pt idx="89">
                  <c:v>45361</c:v>
                </c:pt>
                <c:pt idx="90">
                  <c:v>45362</c:v>
                </c:pt>
                <c:pt idx="91">
                  <c:v>45363</c:v>
                </c:pt>
                <c:pt idx="92">
                  <c:v>45366</c:v>
                </c:pt>
                <c:pt idx="93">
                  <c:v>45367</c:v>
                </c:pt>
                <c:pt idx="94">
                  <c:v>45368</c:v>
                </c:pt>
                <c:pt idx="95">
                  <c:v>45369</c:v>
                </c:pt>
                <c:pt idx="96">
                  <c:v>45370</c:v>
                </c:pt>
                <c:pt idx="97">
                  <c:v>45373</c:v>
                </c:pt>
                <c:pt idx="98">
                  <c:v>45374</c:v>
                </c:pt>
                <c:pt idx="99">
                  <c:v>45375</c:v>
                </c:pt>
                <c:pt idx="100">
                  <c:v>45376</c:v>
                </c:pt>
                <c:pt idx="101">
                  <c:v>45377</c:v>
                </c:pt>
                <c:pt idx="102">
                  <c:v>45379</c:v>
                </c:pt>
                <c:pt idx="103">
                  <c:v>45380</c:v>
                </c:pt>
                <c:pt idx="104">
                  <c:v>45384</c:v>
                </c:pt>
                <c:pt idx="105">
                  <c:v>45385</c:v>
                </c:pt>
                <c:pt idx="106">
                  <c:v>45387</c:v>
                </c:pt>
                <c:pt idx="107">
                  <c:v>45388</c:v>
                </c:pt>
                <c:pt idx="108">
                  <c:v>45389</c:v>
                </c:pt>
                <c:pt idx="109">
                  <c:v>45390</c:v>
                </c:pt>
                <c:pt idx="110">
                  <c:v>45391</c:v>
                </c:pt>
                <c:pt idx="111">
                  <c:v>45394</c:v>
                </c:pt>
                <c:pt idx="112">
                  <c:v>45395</c:v>
                </c:pt>
                <c:pt idx="113">
                  <c:v>45396</c:v>
                </c:pt>
                <c:pt idx="114">
                  <c:v>45397</c:v>
                </c:pt>
                <c:pt idx="115">
                  <c:v>45398</c:v>
                </c:pt>
                <c:pt idx="116">
                  <c:v>45401</c:v>
                </c:pt>
                <c:pt idx="117">
                  <c:v>45402</c:v>
                </c:pt>
                <c:pt idx="118">
                  <c:v>45403</c:v>
                </c:pt>
                <c:pt idx="119">
                  <c:v>45404</c:v>
                </c:pt>
                <c:pt idx="120">
                  <c:v>45405</c:v>
                </c:pt>
                <c:pt idx="121">
                  <c:v>45408</c:v>
                </c:pt>
                <c:pt idx="122">
                  <c:v>45409</c:v>
                </c:pt>
                <c:pt idx="123">
                  <c:v>45410</c:v>
                </c:pt>
                <c:pt idx="124">
                  <c:v>45411</c:v>
                </c:pt>
                <c:pt idx="125">
                  <c:v>45412</c:v>
                </c:pt>
                <c:pt idx="126">
                  <c:v>45415</c:v>
                </c:pt>
                <c:pt idx="127">
                  <c:v>45416</c:v>
                </c:pt>
                <c:pt idx="128">
                  <c:v>45417</c:v>
                </c:pt>
                <c:pt idx="129">
                  <c:v>45418</c:v>
                </c:pt>
                <c:pt idx="130">
                  <c:v>45419</c:v>
                </c:pt>
                <c:pt idx="131">
                  <c:v>45420</c:v>
                </c:pt>
                <c:pt idx="132">
                  <c:v>45421</c:v>
                </c:pt>
                <c:pt idx="133">
                  <c:v>45422</c:v>
                </c:pt>
                <c:pt idx="134">
                  <c:v>45425</c:v>
                </c:pt>
                <c:pt idx="135">
                  <c:v>45426</c:v>
                </c:pt>
                <c:pt idx="136">
                  <c:v>45427</c:v>
                </c:pt>
                <c:pt idx="137">
                  <c:v>45428</c:v>
                </c:pt>
                <c:pt idx="138">
                  <c:v>45429</c:v>
                </c:pt>
                <c:pt idx="139">
                  <c:v>45432</c:v>
                </c:pt>
                <c:pt idx="140">
                  <c:v>45433</c:v>
                </c:pt>
                <c:pt idx="141">
                  <c:v>45434</c:v>
                </c:pt>
                <c:pt idx="142">
                  <c:v>45435</c:v>
                </c:pt>
                <c:pt idx="143">
                  <c:v>45436</c:v>
                </c:pt>
                <c:pt idx="144">
                  <c:v>45439</c:v>
                </c:pt>
                <c:pt idx="145">
                  <c:v>45440</c:v>
                </c:pt>
                <c:pt idx="146">
                  <c:v>45443</c:v>
                </c:pt>
                <c:pt idx="147">
                  <c:v>45444</c:v>
                </c:pt>
                <c:pt idx="148">
                  <c:v>45445</c:v>
                </c:pt>
                <c:pt idx="149">
                  <c:v>45446</c:v>
                </c:pt>
                <c:pt idx="150">
                  <c:v>45447</c:v>
                </c:pt>
                <c:pt idx="151">
                  <c:v>45450</c:v>
                </c:pt>
                <c:pt idx="152">
                  <c:v>45451</c:v>
                </c:pt>
                <c:pt idx="153">
                  <c:v>45452</c:v>
                </c:pt>
                <c:pt idx="154">
                  <c:v>45453</c:v>
                </c:pt>
                <c:pt idx="155">
                  <c:v>45454</c:v>
                </c:pt>
                <c:pt idx="156">
                  <c:v>45457</c:v>
                </c:pt>
                <c:pt idx="157">
                  <c:v>45458</c:v>
                </c:pt>
                <c:pt idx="158">
                  <c:v>45459</c:v>
                </c:pt>
                <c:pt idx="159">
                  <c:v>45460</c:v>
                </c:pt>
                <c:pt idx="160">
                  <c:v>45461</c:v>
                </c:pt>
                <c:pt idx="161">
                  <c:v>45464</c:v>
                </c:pt>
                <c:pt idx="162">
                  <c:v>45465</c:v>
                </c:pt>
                <c:pt idx="163">
                  <c:v>45466</c:v>
                </c:pt>
                <c:pt idx="164">
                  <c:v>45467</c:v>
                </c:pt>
                <c:pt idx="165">
                  <c:v>45468</c:v>
                </c:pt>
                <c:pt idx="166">
                  <c:v>45471</c:v>
                </c:pt>
                <c:pt idx="167">
                  <c:v>45472</c:v>
                </c:pt>
                <c:pt idx="168">
                  <c:v>45473</c:v>
                </c:pt>
                <c:pt idx="169">
                  <c:v>45474</c:v>
                </c:pt>
                <c:pt idx="170">
                  <c:v>45475</c:v>
                </c:pt>
                <c:pt idx="171">
                  <c:v>45478</c:v>
                </c:pt>
                <c:pt idx="172">
                  <c:v>45479</c:v>
                </c:pt>
                <c:pt idx="173">
                  <c:v>45480</c:v>
                </c:pt>
                <c:pt idx="174">
                  <c:v>45481</c:v>
                </c:pt>
                <c:pt idx="175">
                  <c:v>45482</c:v>
                </c:pt>
                <c:pt idx="176">
                  <c:v>45485</c:v>
                </c:pt>
                <c:pt idx="177">
                  <c:v>45486</c:v>
                </c:pt>
                <c:pt idx="178">
                  <c:v>45487</c:v>
                </c:pt>
                <c:pt idx="179">
                  <c:v>45488</c:v>
                </c:pt>
                <c:pt idx="180">
                  <c:v>45489</c:v>
                </c:pt>
                <c:pt idx="181">
                  <c:v>45492</c:v>
                </c:pt>
                <c:pt idx="182">
                  <c:v>45493</c:v>
                </c:pt>
                <c:pt idx="183">
                  <c:v>45494</c:v>
                </c:pt>
                <c:pt idx="184">
                  <c:v>45495</c:v>
                </c:pt>
                <c:pt idx="185">
                  <c:v>45496</c:v>
                </c:pt>
                <c:pt idx="186">
                  <c:v>45499</c:v>
                </c:pt>
                <c:pt idx="187">
                  <c:v>45500</c:v>
                </c:pt>
                <c:pt idx="188">
                  <c:v>45501</c:v>
                </c:pt>
                <c:pt idx="189">
                  <c:v>45502</c:v>
                </c:pt>
                <c:pt idx="190">
                  <c:v>45503</c:v>
                </c:pt>
                <c:pt idx="191">
                  <c:v>45506</c:v>
                </c:pt>
                <c:pt idx="192">
                  <c:v>45507</c:v>
                </c:pt>
                <c:pt idx="193">
                  <c:v>45508</c:v>
                </c:pt>
                <c:pt idx="194">
                  <c:v>45509</c:v>
                </c:pt>
                <c:pt idx="195">
                  <c:v>45510</c:v>
                </c:pt>
                <c:pt idx="196">
                  <c:v>45513</c:v>
                </c:pt>
                <c:pt idx="197">
                  <c:v>45514</c:v>
                </c:pt>
                <c:pt idx="198">
                  <c:v>45515</c:v>
                </c:pt>
                <c:pt idx="199">
                  <c:v>45516</c:v>
                </c:pt>
                <c:pt idx="200">
                  <c:v>45517</c:v>
                </c:pt>
                <c:pt idx="201">
                  <c:v>45520</c:v>
                </c:pt>
                <c:pt idx="202">
                  <c:v>45521</c:v>
                </c:pt>
                <c:pt idx="203">
                  <c:v>45522</c:v>
                </c:pt>
                <c:pt idx="204">
                  <c:v>45523</c:v>
                </c:pt>
                <c:pt idx="205">
                  <c:v>45524</c:v>
                </c:pt>
                <c:pt idx="206">
                  <c:v>45527</c:v>
                </c:pt>
                <c:pt idx="207">
                  <c:v>45528</c:v>
                </c:pt>
                <c:pt idx="208">
                  <c:v>45529</c:v>
                </c:pt>
                <c:pt idx="209">
                  <c:v>45530</c:v>
                </c:pt>
                <c:pt idx="210">
                  <c:v>45532</c:v>
                </c:pt>
                <c:pt idx="211">
                  <c:v>45534</c:v>
                </c:pt>
                <c:pt idx="212">
                  <c:v>45535</c:v>
                </c:pt>
                <c:pt idx="213">
                  <c:v>45536</c:v>
                </c:pt>
                <c:pt idx="214">
                  <c:v>45537</c:v>
                </c:pt>
                <c:pt idx="215">
                  <c:v>45538</c:v>
                </c:pt>
                <c:pt idx="216">
                  <c:v>45541</c:v>
                </c:pt>
                <c:pt idx="217">
                  <c:v>45542</c:v>
                </c:pt>
                <c:pt idx="218">
                  <c:v>45543</c:v>
                </c:pt>
              </c:numCache>
            </c:numRef>
          </c:cat>
          <c:val>
            <c:numRef>
              <c:f>Sheet5!$K$2:$K$1454</c:f>
              <c:numCache>
                <c:formatCode>General</c:formatCode>
                <c:ptCount val="1453"/>
                <c:pt idx="0">
                  <c:v>-172</c:v>
                </c:pt>
                <c:pt idx="1">
                  <c:v>-172</c:v>
                </c:pt>
                <c:pt idx="2">
                  <c:v>-172</c:v>
                </c:pt>
                <c:pt idx="3">
                  <c:v>-148</c:v>
                </c:pt>
                <c:pt idx="4">
                  <c:v>-148</c:v>
                </c:pt>
                <c:pt idx="5">
                  <c:v>-148</c:v>
                </c:pt>
                <c:pt idx="6">
                  <c:v>-148</c:v>
                </c:pt>
                <c:pt idx="7">
                  <c:v>-148</c:v>
                </c:pt>
                <c:pt idx="8">
                  <c:v>-357</c:v>
                </c:pt>
                <c:pt idx="9">
                  <c:v>-357</c:v>
                </c:pt>
                <c:pt idx="10">
                  <c:v>-357</c:v>
                </c:pt>
                <c:pt idx="11">
                  <c:v>-357</c:v>
                </c:pt>
                <c:pt idx="12">
                  <c:v>-357</c:v>
                </c:pt>
                <c:pt idx="13">
                  <c:v>-393</c:v>
                </c:pt>
                <c:pt idx="14">
                  <c:v>-393</c:v>
                </c:pt>
                <c:pt idx="15">
                  <c:v>-393</c:v>
                </c:pt>
                <c:pt idx="16">
                  <c:v>-393</c:v>
                </c:pt>
                <c:pt idx="17">
                  <c:v>-393</c:v>
                </c:pt>
                <c:pt idx="18">
                  <c:v>-389</c:v>
                </c:pt>
                <c:pt idx="19">
                  <c:v>-389</c:v>
                </c:pt>
                <c:pt idx="20">
                  <c:v>-389</c:v>
                </c:pt>
                <c:pt idx="21">
                  <c:v>-389</c:v>
                </c:pt>
                <c:pt idx="22">
                  <c:v>-389</c:v>
                </c:pt>
                <c:pt idx="23">
                  <c:v>-374</c:v>
                </c:pt>
                <c:pt idx="24">
                  <c:v>-374</c:v>
                </c:pt>
                <c:pt idx="25">
                  <c:v>-374</c:v>
                </c:pt>
                <c:pt idx="26">
                  <c:v>-374</c:v>
                </c:pt>
                <c:pt idx="27">
                  <c:v>-374</c:v>
                </c:pt>
                <c:pt idx="28">
                  <c:v>-327</c:v>
                </c:pt>
                <c:pt idx="29">
                  <c:v>-327</c:v>
                </c:pt>
                <c:pt idx="30">
                  <c:v>-327</c:v>
                </c:pt>
                <c:pt idx="31">
                  <c:v>-327</c:v>
                </c:pt>
                <c:pt idx="32">
                  <c:v>-327</c:v>
                </c:pt>
                <c:pt idx="33">
                  <c:v>-291</c:v>
                </c:pt>
                <c:pt idx="34">
                  <c:v>-291</c:v>
                </c:pt>
                <c:pt idx="35">
                  <c:v>-291</c:v>
                </c:pt>
                <c:pt idx="36">
                  <c:v>-291</c:v>
                </c:pt>
                <c:pt idx="37">
                  <c:v>-291</c:v>
                </c:pt>
                <c:pt idx="38">
                  <c:v>-318</c:v>
                </c:pt>
                <c:pt idx="39">
                  <c:v>-318</c:v>
                </c:pt>
                <c:pt idx="40">
                  <c:v>-318</c:v>
                </c:pt>
                <c:pt idx="41">
                  <c:v>-318</c:v>
                </c:pt>
                <c:pt idx="42">
                  <c:v>-318</c:v>
                </c:pt>
                <c:pt idx="43">
                  <c:v>-361</c:v>
                </c:pt>
                <c:pt idx="44">
                  <c:v>-361</c:v>
                </c:pt>
                <c:pt idx="45">
                  <c:v>-361</c:v>
                </c:pt>
                <c:pt idx="46">
                  <c:v>-361</c:v>
                </c:pt>
                <c:pt idx="47">
                  <c:v>-361</c:v>
                </c:pt>
                <c:pt idx="48">
                  <c:v>-375</c:v>
                </c:pt>
                <c:pt idx="49">
                  <c:v>-375</c:v>
                </c:pt>
                <c:pt idx="50">
                  <c:v>-375</c:v>
                </c:pt>
                <c:pt idx="51">
                  <c:v>-375</c:v>
                </c:pt>
                <c:pt idx="52">
                  <c:v>-375</c:v>
                </c:pt>
                <c:pt idx="53">
                  <c:v>-385</c:v>
                </c:pt>
                <c:pt idx="54">
                  <c:v>-385</c:v>
                </c:pt>
                <c:pt idx="55">
                  <c:v>-385</c:v>
                </c:pt>
                <c:pt idx="56">
                  <c:v>-385</c:v>
                </c:pt>
                <c:pt idx="57">
                  <c:v>-385</c:v>
                </c:pt>
                <c:pt idx="58">
                  <c:v>-366</c:v>
                </c:pt>
                <c:pt idx="59">
                  <c:v>-366</c:v>
                </c:pt>
                <c:pt idx="60">
                  <c:v>-366</c:v>
                </c:pt>
                <c:pt idx="61">
                  <c:v>-366</c:v>
                </c:pt>
                <c:pt idx="62">
                  <c:v>-366</c:v>
                </c:pt>
                <c:pt idx="63">
                  <c:v>-361</c:v>
                </c:pt>
                <c:pt idx="64">
                  <c:v>-361</c:v>
                </c:pt>
                <c:pt idx="65">
                  <c:v>-361</c:v>
                </c:pt>
                <c:pt idx="66">
                  <c:v>-361</c:v>
                </c:pt>
                <c:pt idx="67">
                  <c:v>-361</c:v>
                </c:pt>
                <c:pt idx="68">
                  <c:v>-318</c:v>
                </c:pt>
                <c:pt idx="69">
                  <c:v>-318</c:v>
                </c:pt>
                <c:pt idx="70">
                  <c:v>-318</c:v>
                </c:pt>
                <c:pt idx="71">
                  <c:v>-318</c:v>
                </c:pt>
                <c:pt idx="72">
                  <c:v>-318</c:v>
                </c:pt>
                <c:pt idx="73">
                  <c:v>-349</c:v>
                </c:pt>
                <c:pt idx="74">
                  <c:v>-349</c:v>
                </c:pt>
                <c:pt idx="75">
                  <c:v>-349</c:v>
                </c:pt>
                <c:pt idx="76">
                  <c:v>-349</c:v>
                </c:pt>
                <c:pt idx="77">
                  <c:v>-224</c:v>
                </c:pt>
                <c:pt idx="78">
                  <c:v>-224</c:v>
                </c:pt>
                <c:pt idx="79">
                  <c:v>-224</c:v>
                </c:pt>
                <c:pt idx="80">
                  <c:v>-224</c:v>
                </c:pt>
                <c:pt idx="81">
                  <c:v>-307</c:v>
                </c:pt>
                <c:pt idx="82">
                  <c:v>-307</c:v>
                </c:pt>
                <c:pt idx="83">
                  <c:v>-307</c:v>
                </c:pt>
                <c:pt idx="84">
                  <c:v>-307</c:v>
                </c:pt>
                <c:pt idx="85">
                  <c:v>-307</c:v>
                </c:pt>
                <c:pt idx="86">
                  <c:v>-391</c:v>
                </c:pt>
                <c:pt idx="87">
                  <c:v>-391</c:v>
                </c:pt>
                <c:pt idx="88">
                  <c:v>-391</c:v>
                </c:pt>
                <c:pt idx="89">
                  <c:v>-391</c:v>
                </c:pt>
                <c:pt idx="90">
                  <c:v>-353</c:v>
                </c:pt>
                <c:pt idx="91">
                  <c:v>-353</c:v>
                </c:pt>
                <c:pt idx="92">
                  <c:v>-353</c:v>
                </c:pt>
                <c:pt idx="93">
                  <c:v>-353</c:v>
                </c:pt>
                <c:pt idx="94">
                  <c:v>-353</c:v>
                </c:pt>
                <c:pt idx="95">
                  <c:v>-432</c:v>
                </c:pt>
                <c:pt idx="96">
                  <c:v>-432</c:v>
                </c:pt>
                <c:pt idx="97">
                  <c:v>-432</c:v>
                </c:pt>
                <c:pt idx="98">
                  <c:v>-432</c:v>
                </c:pt>
                <c:pt idx="99">
                  <c:v>-432</c:v>
                </c:pt>
                <c:pt idx="100">
                  <c:v>-515</c:v>
                </c:pt>
                <c:pt idx="101">
                  <c:v>-515</c:v>
                </c:pt>
                <c:pt idx="102">
                  <c:v>-515</c:v>
                </c:pt>
                <c:pt idx="103">
                  <c:v>-515</c:v>
                </c:pt>
                <c:pt idx="104">
                  <c:v>-450</c:v>
                </c:pt>
                <c:pt idx="105">
                  <c:v>-450</c:v>
                </c:pt>
                <c:pt idx="106">
                  <c:v>-450</c:v>
                </c:pt>
                <c:pt idx="107">
                  <c:v>-450</c:v>
                </c:pt>
                <c:pt idx="108">
                  <c:v>-450</c:v>
                </c:pt>
                <c:pt idx="109">
                  <c:v>-356</c:v>
                </c:pt>
                <c:pt idx="110">
                  <c:v>-356</c:v>
                </c:pt>
                <c:pt idx="111">
                  <c:v>-356</c:v>
                </c:pt>
                <c:pt idx="112">
                  <c:v>-356</c:v>
                </c:pt>
                <c:pt idx="113">
                  <c:v>-356</c:v>
                </c:pt>
                <c:pt idx="114">
                  <c:v>-348</c:v>
                </c:pt>
                <c:pt idx="115">
                  <c:v>-348</c:v>
                </c:pt>
                <c:pt idx="116">
                  <c:v>-348</c:v>
                </c:pt>
                <c:pt idx="117">
                  <c:v>-348</c:v>
                </c:pt>
                <c:pt idx="118">
                  <c:v>-348</c:v>
                </c:pt>
                <c:pt idx="119">
                  <c:v>-411</c:v>
                </c:pt>
                <c:pt idx="120">
                  <c:v>-411</c:v>
                </c:pt>
                <c:pt idx="121">
                  <c:v>-411</c:v>
                </c:pt>
                <c:pt idx="122">
                  <c:v>-411</c:v>
                </c:pt>
                <c:pt idx="123">
                  <c:v>-411</c:v>
                </c:pt>
                <c:pt idx="124">
                  <c:v>-461</c:v>
                </c:pt>
                <c:pt idx="125">
                  <c:v>-461</c:v>
                </c:pt>
                <c:pt idx="126">
                  <c:v>-461</c:v>
                </c:pt>
                <c:pt idx="127">
                  <c:v>-461</c:v>
                </c:pt>
                <c:pt idx="128">
                  <c:v>-461</c:v>
                </c:pt>
                <c:pt idx="129">
                  <c:v>-503</c:v>
                </c:pt>
                <c:pt idx="130">
                  <c:v>-503</c:v>
                </c:pt>
                <c:pt idx="131">
                  <c:v>-503</c:v>
                </c:pt>
                <c:pt idx="132">
                  <c:v>-503</c:v>
                </c:pt>
                <c:pt idx="133">
                  <c:v>-503</c:v>
                </c:pt>
                <c:pt idx="134">
                  <c:v>-512</c:v>
                </c:pt>
                <c:pt idx="135">
                  <c:v>-512</c:v>
                </c:pt>
                <c:pt idx="136">
                  <c:v>-512</c:v>
                </c:pt>
                <c:pt idx="137">
                  <c:v>-512</c:v>
                </c:pt>
                <c:pt idx="138">
                  <c:v>-512</c:v>
                </c:pt>
                <c:pt idx="139">
                  <c:v>-516</c:v>
                </c:pt>
                <c:pt idx="140">
                  <c:v>-516</c:v>
                </c:pt>
                <c:pt idx="141">
                  <c:v>-516</c:v>
                </c:pt>
                <c:pt idx="142">
                  <c:v>-516</c:v>
                </c:pt>
                <c:pt idx="143">
                  <c:v>-516</c:v>
                </c:pt>
                <c:pt idx="144">
                  <c:v>-603</c:v>
                </c:pt>
                <c:pt idx="145">
                  <c:v>-603</c:v>
                </c:pt>
                <c:pt idx="146">
                  <c:v>-603</c:v>
                </c:pt>
                <c:pt idx="147">
                  <c:v>-603</c:v>
                </c:pt>
                <c:pt idx="148">
                  <c:v>-603</c:v>
                </c:pt>
                <c:pt idx="149">
                  <c:v>-638</c:v>
                </c:pt>
                <c:pt idx="150">
                  <c:v>-638</c:v>
                </c:pt>
                <c:pt idx="151">
                  <c:v>-638</c:v>
                </c:pt>
                <c:pt idx="152">
                  <c:v>-638</c:v>
                </c:pt>
                <c:pt idx="153">
                  <c:v>-638</c:v>
                </c:pt>
                <c:pt idx="154">
                  <c:v>-631</c:v>
                </c:pt>
                <c:pt idx="155">
                  <c:v>-631</c:v>
                </c:pt>
                <c:pt idx="156">
                  <c:v>-631</c:v>
                </c:pt>
                <c:pt idx="157">
                  <c:v>-631</c:v>
                </c:pt>
                <c:pt idx="158">
                  <c:v>-631</c:v>
                </c:pt>
                <c:pt idx="159">
                  <c:v>-645</c:v>
                </c:pt>
                <c:pt idx="160">
                  <c:v>-645</c:v>
                </c:pt>
                <c:pt idx="161">
                  <c:v>-645</c:v>
                </c:pt>
                <c:pt idx="162">
                  <c:v>-645</c:v>
                </c:pt>
                <c:pt idx="163">
                  <c:v>-645</c:v>
                </c:pt>
                <c:pt idx="164">
                  <c:v>-831</c:v>
                </c:pt>
                <c:pt idx="165">
                  <c:v>-831</c:v>
                </c:pt>
                <c:pt idx="166">
                  <c:v>-831</c:v>
                </c:pt>
                <c:pt idx="167">
                  <c:v>-831</c:v>
                </c:pt>
                <c:pt idx="168">
                  <c:v>-850</c:v>
                </c:pt>
                <c:pt idx="169">
                  <c:v>-850</c:v>
                </c:pt>
                <c:pt idx="170">
                  <c:v>-850</c:v>
                </c:pt>
                <c:pt idx="171">
                  <c:v>-850</c:v>
                </c:pt>
                <c:pt idx="172">
                  <c:v>-850</c:v>
                </c:pt>
                <c:pt idx="173">
                  <c:v>-570</c:v>
                </c:pt>
                <c:pt idx="174">
                  <c:v>-570</c:v>
                </c:pt>
                <c:pt idx="175">
                  <c:v>-570</c:v>
                </c:pt>
                <c:pt idx="176">
                  <c:v>-570</c:v>
                </c:pt>
                <c:pt idx="177">
                  <c:v>-570</c:v>
                </c:pt>
                <c:pt idx="178">
                  <c:v>-645</c:v>
                </c:pt>
                <c:pt idx="179">
                  <c:v>-645</c:v>
                </c:pt>
                <c:pt idx="180">
                  <c:v>-645</c:v>
                </c:pt>
                <c:pt idx="181">
                  <c:v>-645</c:v>
                </c:pt>
                <c:pt idx="182">
                  <c:v>-645</c:v>
                </c:pt>
                <c:pt idx="183">
                  <c:v>-712</c:v>
                </c:pt>
                <c:pt idx="184">
                  <c:v>-712</c:v>
                </c:pt>
                <c:pt idx="185">
                  <c:v>-712</c:v>
                </c:pt>
                <c:pt idx="186">
                  <c:v>-712</c:v>
                </c:pt>
                <c:pt idx="187">
                  <c:v>-712</c:v>
                </c:pt>
                <c:pt idx="188">
                  <c:v>-763</c:v>
                </c:pt>
                <c:pt idx="189">
                  <c:v>-763</c:v>
                </c:pt>
                <c:pt idx="190">
                  <c:v>-763</c:v>
                </c:pt>
                <c:pt idx="191">
                  <c:v>-763</c:v>
                </c:pt>
                <c:pt idx="192">
                  <c:v>-763</c:v>
                </c:pt>
                <c:pt idx="193">
                  <c:v>-816</c:v>
                </c:pt>
                <c:pt idx="194">
                  <c:v>-816</c:v>
                </c:pt>
                <c:pt idx="195">
                  <c:v>-816</c:v>
                </c:pt>
                <c:pt idx="196">
                  <c:v>-816</c:v>
                </c:pt>
                <c:pt idx="197">
                  <c:v>-816</c:v>
                </c:pt>
                <c:pt idx="198">
                  <c:v>-788</c:v>
                </c:pt>
                <c:pt idx="199">
                  <c:v>-788</c:v>
                </c:pt>
                <c:pt idx="200">
                  <c:v>-788</c:v>
                </c:pt>
                <c:pt idx="201">
                  <c:v>-788</c:v>
                </c:pt>
                <c:pt idx="202">
                  <c:v>-788</c:v>
                </c:pt>
                <c:pt idx="203">
                  <c:v>-769</c:v>
                </c:pt>
                <c:pt idx="204">
                  <c:v>-769</c:v>
                </c:pt>
                <c:pt idx="205">
                  <c:v>-769</c:v>
                </c:pt>
                <c:pt idx="206">
                  <c:v>-769</c:v>
                </c:pt>
                <c:pt idx="207">
                  <c:v>-769</c:v>
                </c:pt>
                <c:pt idx="208">
                  <c:v>-826</c:v>
                </c:pt>
                <c:pt idx="209">
                  <c:v>-826</c:v>
                </c:pt>
                <c:pt idx="210">
                  <c:v>-826</c:v>
                </c:pt>
                <c:pt idx="211">
                  <c:v>-826</c:v>
                </c:pt>
                <c:pt idx="212">
                  <c:v>-826</c:v>
                </c:pt>
                <c:pt idx="213">
                  <c:v>-915</c:v>
                </c:pt>
                <c:pt idx="214">
                  <c:v>-915</c:v>
                </c:pt>
                <c:pt idx="215">
                  <c:v>-915</c:v>
                </c:pt>
                <c:pt idx="216">
                  <c:v>-915</c:v>
                </c:pt>
                <c:pt idx="217">
                  <c:v>-915</c:v>
                </c:pt>
                <c:pt idx="218">
                  <c:v>-1000</c:v>
                </c:pt>
                <c:pt idx="219">
                  <c:v>-1000</c:v>
                </c:pt>
                <c:pt idx="220">
                  <c:v>-1000</c:v>
                </c:pt>
                <c:pt idx="221">
                  <c:v>-1000</c:v>
                </c:pt>
                <c:pt idx="222">
                  <c:v>-1000</c:v>
                </c:pt>
                <c:pt idx="223">
                  <c:v>-1010</c:v>
                </c:pt>
                <c:pt idx="224">
                  <c:v>-1010</c:v>
                </c:pt>
                <c:pt idx="225">
                  <c:v>-1010</c:v>
                </c:pt>
                <c:pt idx="226">
                  <c:v>-1010</c:v>
                </c:pt>
                <c:pt idx="227">
                  <c:v>-1010</c:v>
                </c:pt>
                <c:pt idx="228">
                  <c:v>-1062</c:v>
                </c:pt>
                <c:pt idx="229">
                  <c:v>-1062</c:v>
                </c:pt>
                <c:pt idx="230">
                  <c:v>-1062</c:v>
                </c:pt>
                <c:pt idx="231">
                  <c:v>-1062</c:v>
                </c:pt>
                <c:pt idx="232">
                  <c:v>-1062</c:v>
                </c:pt>
                <c:pt idx="233">
                  <c:v>-922</c:v>
                </c:pt>
                <c:pt idx="234">
                  <c:v>-922</c:v>
                </c:pt>
                <c:pt idx="235">
                  <c:v>-922</c:v>
                </c:pt>
                <c:pt idx="236">
                  <c:v>-922</c:v>
                </c:pt>
                <c:pt idx="237">
                  <c:v>-922</c:v>
                </c:pt>
                <c:pt idx="238">
                  <c:v>-651</c:v>
                </c:pt>
                <c:pt idx="239">
                  <c:v>-651</c:v>
                </c:pt>
                <c:pt idx="240">
                  <c:v>-651</c:v>
                </c:pt>
                <c:pt idx="241">
                  <c:v>-651</c:v>
                </c:pt>
                <c:pt idx="242">
                  <c:v>-651</c:v>
                </c:pt>
                <c:pt idx="243">
                  <c:v>-563</c:v>
                </c:pt>
                <c:pt idx="244">
                  <c:v>-563</c:v>
                </c:pt>
                <c:pt idx="245">
                  <c:v>-563</c:v>
                </c:pt>
                <c:pt idx="246">
                  <c:v>-563</c:v>
                </c:pt>
                <c:pt idx="247">
                  <c:v>-563</c:v>
                </c:pt>
                <c:pt idx="248">
                  <c:v>-429</c:v>
                </c:pt>
                <c:pt idx="249">
                  <c:v>-429</c:v>
                </c:pt>
                <c:pt idx="250">
                  <c:v>-429</c:v>
                </c:pt>
                <c:pt idx="251">
                  <c:v>-435</c:v>
                </c:pt>
                <c:pt idx="252">
                  <c:v>-435</c:v>
                </c:pt>
                <c:pt idx="253">
                  <c:v>-435</c:v>
                </c:pt>
                <c:pt idx="254">
                  <c:v>-435</c:v>
                </c:pt>
                <c:pt idx="255">
                  <c:v>-430</c:v>
                </c:pt>
                <c:pt idx="256">
                  <c:v>-430</c:v>
                </c:pt>
                <c:pt idx="257">
                  <c:v>-430</c:v>
                </c:pt>
                <c:pt idx="258">
                  <c:v>-430</c:v>
                </c:pt>
                <c:pt idx="259">
                  <c:v>-430</c:v>
                </c:pt>
                <c:pt idx="260">
                  <c:v>-328</c:v>
                </c:pt>
                <c:pt idx="261">
                  <c:v>-328</c:v>
                </c:pt>
                <c:pt idx="262">
                  <c:v>-328</c:v>
                </c:pt>
                <c:pt idx="263">
                  <c:v>-328</c:v>
                </c:pt>
                <c:pt idx="264">
                  <c:v>-328</c:v>
                </c:pt>
                <c:pt idx="265">
                  <c:v>-328</c:v>
                </c:pt>
                <c:pt idx="266">
                  <c:v>-328</c:v>
                </c:pt>
                <c:pt idx="267">
                  <c:v>-328</c:v>
                </c:pt>
                <c:pt idx="268">
                  <c:v>-328</c:v>
                </c:pt>
                <c:pt idx="269">
                  <c:v>-328</c:v>
                </c:pt>
                <c:pt idx="270">
                  <c:v>-421</c:v>
                </c:pt>
                <c:pt idx="271">
                  <c:v>-421</c:v>
                </c:pt>
                <c:pt idx="272">
                  <c:v>-421</c:v>
                </c:pt>
                <c:pt idx="273">
                  <c:v>-421</c:v>
                </c:pt>
                <c:pt idx="274">
                  <c:v>-421</c:v>
                </c:pt>
                <c:pt idx="275">
                  <c:v>-453</c:v>
                </c:pt>
                <c:pt idx="276">
                  <c:v>-453</c:v>
                </c:pt>
                <c:pt idx="277">
                  <c:v>-453</c:v>
                </c:pt>
                <c:pt idx="278">
                  <c:v>-453</c:v>
                </c:pt>
                <c:pt idx="279">
                  <c:v>-453</c:v>
                </c:pt>
                <c:pt idx="280">
                  <c:v>-538</c:v>
                </c:pt>
                <c:pt idx="281">
                  <c:v>-538</c:v>
                </c:pt>
                <c:pt idx="282">
                  <c:v>-538</c:v>
                </c:pt>
                <c:pt idx="283">
                  <c:v>-538</c:v>
                </c:pt>
                <c:pt idx="284">
                  <c:v>-538</c:v>
                </c:pt>
                <c:pt idx="285">
                  <c:v>-519</c:v>
                </c:pt>
                <c:pt idx="286">
                  <c:v>-519</c:v>
                </c:pt>
                <c:pt idx="287">
                  <c:v>-519</c:v>
                </c:pt>
                <c:pt idx="288">
                  <c:v>-519</c:v>
                </c:pt>
                <c:pt idx="289">
                  <c:v>-519</c:v>
                </c:pt>
                <c:pt idx="290">
                  <c:v>-594</c:v>
                </c:pt>
                <c:pt idx="291">
                  <c:v>-594</c:v>
                </c:pt>
                <c:pt idx="292">
                  <c:v>-594</c:v>
                </c:pt>
                <c:pt idx="293">
                  <c:v>-594</c:v>
                </c:pt>
                <c:pt idx="294">
                  <c:v>-594</c:v>
                </c:pt>
                <c:pt idx="295">
                  <c:v>-483</c:v>
                </c:pt>
                <c:pt idx="296">
                  <c:v>-483</c:v>
                </c:pt>
                <c:pt idx="297">
                  <c:v>-483</c:v>
                </c:pt>
                <c:pt idx="298">
                  <c:v>-483</c:v>
                </c:pt>
                <c:pt idx="299">
                  <c:v>-483</c:v>
                </c:pt>
                <c:pt idx="300">
                  <c:v>-518</c:v>
                </c:pt>
                <c:pt idx="301">
                  <c:v>-518</c:v>
                </c:pt>
                <c:pt idx="302">
                  <c:v>-518</c:v>
                </c:pt>
                <c:pt idx="303">
                  <c:v>-518</c:v>
                </c:pt>
                <c:pt idx="304">
                  <c:v>-518</c:v>
                </c:pt>
                <c:pt idx="305">
                  <c:v>-513</c:v>
                </c:pt>
                <c:pt idx="306">
                  <c:v>-513</c:v>
                </c:pt>
                <c:pt idx="307">
                  <c:v>-513</c:v>
                </c:pt>
                <c:pt idx="308">
                  <c:v>-513</c:v>
                </c:pt>
                <c:pt idx="309">
                  <c:v>-513</c:v>
                </c:pt>
                <c:pt idx="310">
                  <c:v>-478</c:v>
                </c:pt>
                <c:pt idx="311">
                  <c:v>-478</c:v>
                </c:pt>
                <c:pt idx="312">
                  <c:v>-478</c:v>
                </c:pt>
                <c:pt idx="313">
                  <c:v>-478</c:v>
                </c:pt>
                <c:pt idx="314">
                  <c:v>-478</c:v>
                </c:pt>
                <c:pt idx="315">
                  <c:v>-467</c:v>
                </c:pt>
                <c:pt idx="316">
                  <c:v>-467</c:v>
                </c:pt>
                <c:pt idx="317">
                  <c:v>-467</c:v>
                </c:pt>
                <c:pt idx="318">
                  <c:v>-467</c:v>
                </c:pt>
                <c:pt idx="319">
                  <c:v>-467</c:v>
                </c:pt>
                <c:pt idx="320">
                  <c:v>-486</c:v>
                </c:pt>
                <c:pt idx="321">
                  <c:v>-486</c:v>
                </c:pt>
                <c:pt idx="322">
                  <c:v>-486</c:v>
                </c:pt>
                <c:pt idx="323">
                  <c:v>-486</c:v>
                </c:pt>
                <c:pt idx="324">
                  <c:v>-575</c:v>
                </c:pt>
                <c:pt idx="325">
                  <c:v>-575</c:v>
                </c:pt>
                <c:pt idx="326">
                  <c:v>-575</c:v>
                </c:pt>
                <c:pt idx="327">
                  <c:v>-575</c:v>
                </c:pt>
                <c:pt idx="328">
                  <c:v>-703</c:v>
                </c:pt>
                <c:pt idx="329">
                  <c:v>-703</c:v>
                </c:pt>
                <c:pt idx="330">
                  <c:v>-703</c:v>
                </c:pt>
                <c:pt idx="331">
                  <c:v>-703</c:v>
                </c:pt>
                <c:pt idx="332">
                  <c:v>-703</c:v>
                </c:pt>
                <c:pt idx="333">
                  <c:v>-659</c:v>
                </c:pt>
                <c:pt idx="334">
                  <c:v>-659</c:v>
                </c:pt>
                <c:pt idx="335">
                  <c:v>-659</c:v>
                </c:pt>
                <c:pt idx="336">
                  <c:v>-659</c:v>
                </c:pt>
                <c:pt idx="337">
                  <c:v>-659</c:v>
                </c:pt>
                <c:pt idx="338">
                  <c:v>-645</c:v>
                </c:pt>
                <c:pt idx="339">
                  <c:v>-645</c:v>
                </c:pt>
                <c:pt idx="340">
                  <c:v>-645</c:v>
                </c:pt>
                <c:pt idx="341">
                  <c:v>-645</c:v>
                </c:pt>
                <c:pt idx="342">
                  <c:v>-623</c:v>
                </c:pt>
                <c:pt idx="343">
                  <c:v>-623</c:v>
                </c:pt>
                <c:pt idx="344">
                  <c:v>-623</c:v>
                </c:pt>
                <c:pt idx="345">
                  <c:v>-623</c:v>
                </c:pt>
                <c:pt idx="346">
                  <c:v>-623</c:v>
                </c:pt>
                <c:pt idx="347">
                  <c:v>-638</c:v>
                </c:pt>
                <c:pt idx="348">
                  <c:v>-638</c:v>
                </c:pt>
                <c:pt idx="349">
                  <c:v>-638</c:v>
                </c:pt>
                <c:pt idx="350">
                  <c:v>-638</c:v>
                </c:pt>
                <c:pt idx="351">
                  <c:v>-638</c:v>
                </c:pt>
                <c:pt idx="352">
                  <c:v>-605</c:v>
                </c:pt>
                <c:pt idx="353">
                  <c:v>-605</c:v>
                </c:pt>
                <c:pt idx="354">
                  <c:v>-605</c:v>
                </c:pt>
                <c:pt idx="355">
                  <c:v>-605</c:v>
                </c:pt>
                <c:pt idx="356">
                  <c:v>-577</c:v>
                </c:pt>
                <c:pt idx="357">
                  <c:v>-577</c:v>
                </c:pt>
                <c:pt idx="358">
                  <c:v>-577</c:v>
                </c:pt>
                <c:pt idx="359">
                  <c:v>-577</c:v>
                </c:pt>
                <c:pt idx="360">
                  <c:v>-577</c:v>
                </c:pt>
                <c:pt idx="361">
                  <c:v>-294</c:v>
                </c:pt>
                <c:pt idx="362">
                  <c:v>-294</c:v>
                </c:pt>
                <c:pt idx="363">
                  <c:v>-294</c:v>
                </c:pt>
                <c:pt idx="364">
                  <c:v>-294</c:v>
                </c:pt>
                <c:pt idx="365">
                  <c:v>-294</c:v>
                </c:pt>
                <c:pt idx="366">
                  <c:v>-327</c:v>
                </c:pt>
                <c:pt idx="367">
                  <c:v>-327</c:v>
                </c:pt>
                <c:pt idx="368">
                  <c:v>-327</c:v>
                </c:pt>
                <c:pt idx="369">
                  <c:v>-327</c:v>
                </c:pt>
                <c:pt idx="370">
                  <c:v>-327</c:v>
                </c:pt>
                <c:pt idx="371">
                  <c:v>-344</c:v>
                </c:pt>
                <c:pt idx="372">
                  <c:v>-344</c:v>
                </c:pt>
                <c:pt idx="373">
                  <c:v>-344</c:v>
                </c:pt>
                <c:pt idx="374">
                  <c:v>-344</c:v>
                </c:pt>
                <c:pt idx="375">
                  <c:v>-344</c:v>
                </c:pt>
                <c:pt idx="376">
                  <c:v>-349</c:v>
                </c:pt>
                <c:pt idx="377">
                  <c:v>-349</c:v>
                </c:pt>
                <c:pt idx="378">
                  <c:v>-349</c:v>
                </c:pt>
                <c:pt idx="379">
                  <c:v>-349</c:v>
                </c:pt>
                <c:pt idx="380">
                  <c:v>-349</c:v>
                </c:pt>
                <c:pt idx="381">
                  <c:v>-321</c:v>
                </c:pt>
                <c:pt idx="382">
                  <c:v>-321</c:v>
                </c:pt>
                <c:pt idx="383">
                  <c:v>-321</c:v>
                </c:pt>
                <c:pt idx="384">
                  <c:v>-321</c:v>
                </c:pt>
                <c:pt idx="385">
                  <c:v>-321</c:v>
                </c:pt>
                <c:pt idx="386">
                  <c:v>-220</c:v>
                </c:pt>
                <c:pt idx="387">
                  <c:v>-220</c:v>
                </c:pt>
                <c:pt idx="388">
                  <c:v>-220</c:v>
                </c:pt>
                <c:pt idx="389">
                  <c:v>-220</c:v>
                </c:pt>
                <c:pt idx="390">
                  <c:v>-220</c:v>
                </c:pt>
                <c:pt idx="391">
                  <c:v>-643</c:v>
                </c:pt>
                <c:pt idx="392">
                  <c:v>-643</c:v>
                </c:pt>
                <c:pt idx="393">
                  <c:v>-643</c:v>
                </c:pt>
                <c:pt idx="394">
                  <c:v>-643</c:v>
                </c:pt>
                <c:pt idx="395">
                  <c:v>-643</c:v>
                </c:pt>
                <c:pt idx="396">
                  <c:v>-672</c:v>
                </c:pt>
                <c:pt idx="397">
                  <c:v>-672</c:v>
                </c:pt>
                <c:pt idx="398">
                  <c:v>-672</c:v>
                </c:pt>
                <c:pt idx="399">
                  <c:v>-672</c:v>
                </c:pt>
                <c:pt idx="400">
                  <c:v>-672</c:v>
                </c:pt>
                <c:pt idx="401">
                  <c:v>-693</c:v>
                </c:pt>
                <c:pt idx="402">
                  <c:v>-693</c:v>
                </c:pt>
                <c:pt idx="403">
                  <c:v>-693</c:v>
                </c:pt>
                <c:pt idx="404">
                  <c:v>-693</c:v>
                </c:pt>
                <c:pt idx="405">
                  <c:v>-693</c:v>
                </c:pt>
                <c:pt idx="406">
                  <c:v>-667</c:v>
                </c:pt>
                <c:pt idx="407">
                  <c:v>-667</c:v>
                </c:pt>
                <c:pt idx="408">
                  <c:v>-667</c:v>
                </c:pt>
                <c:pt idx="409">
                  <c:v>-667</c:v>
                </c:pt>
                <c:pt idx="410">
                  <c:v>-667</c:v>
                </c:pt>
                <c:pt idx="411">
                  <c:v>-678</c:v>
                </c:pt>
                <c:pt idx="412">
                  <c:v>-678</c:v>
                </c:pt>
                <c:pt idx="413">
                  <c:v>-678</c:v>
                </c:pt>
                <c:pt idx="414">
                  <c:v>-678</c:v>
                </c:pt>
                <c:pt idx="415">
                  <c:v>-678</c:v>
                </c:pt>
                <c:pt idx="416">
                  <c:v>-647</c:v>
                </c:pt>
                <c:pt idx="417">
                  <c:v>-647</c:v>
                </c:pt>
                <c:pt idx="418">
                  <c:v>-647</c:v>
                </c:pt>
                <c:pt idx="419">
                  <c:v>-647</c:v>
                </c:pt>
                <c:pt idx="420">
                  <c:v>-647</c:v>
                </c:pt>
                <c:pt idx="421">
                  <c:v>-640</c:v>
                </c:pt>
                <c:pt idx="422">
                  <c:v>-640</c:v>
                </c:pt>
                <c:pt idx="423">
                  <c:v>-640</c:v>
                </c:pt>
                <c:pt idx="424">
                  <c:v>-640</c:v>
                </c:pt>
                <c:pt idx="425">
                  <c:v>-269</c:v>
                </c:pt>
                <c:pt idx="426">
                  <c:v>-269</c:v>
                </c:pt>
                <c:pt idx="427">
                  <c:v>-269</c:v>
                </c:pt>
                <c:pt idx="428">
                  <c:v>-269</c:v>
                </c:pt>
                <c:pt idx="429">
                  <c:v>-269</c:v>
                </c:pt>
                <c:pt idx="430">
                  <c:v>-68</c:v>
                </c:pt>
                <c:pt idx="431">
                  <c:v>-68</c:v>
                </c:pt>
                <c:pt idx="432">
                  <c:v>-68</c:v>
                </c:pt>
                <c:pt idx="433">
                  <c:v>-68</c:v>
                </c:pt>
                <c:pt idx="434">
                  <c:v>-68</c:v>
                </c:pt>
                <c:pt idx="435">
                  <c:v>-119</c:v>
                </c:pt>
                <c:pt idx="436">
                  <c:v>-119</c:v>
                </c:pt>
                <c:pt idx="437">
                  <c:v>-119</c:v>
                </c:pt>
                <c:pt idx="438">
                  <c:v>-119</c:v>
                </c:pt>
                <c:pt idx="439">
                  <c:v>-119</c:v>
                </c:pt>
                <c:pt idx="440">
                  <c:v>-45</c:v>
                </c:pt>
                <c:pt idx="441">
                  <c:v>-45</c:v>
                </c:pt>
                <c:pt idx="442">
                  <c:v>-45</c:v>
                </c:pt>
                <c:pt idx="443">
                  <c:v>-45</c:v>
                </c:pt>
                <c:pt idx="444">
                  <c:v>-45</c:v>
                </c:pt>
                <c:pt idx="445">
                  <c:v>-6</c:v>
                </c:pt>
                <c:pt idx="446">
                  <c:v>-6</c:v>
                </c:pt>
                <c:pt idx="447">
                  <c:v>-6</c:v>
                </c:pt>
                <c:pt idx="448">
                  <c:v>-6</c:v>
                </c:pt>
                <c:pt idx="449">
                  <c:v>-6</c:v>
                </c:pt>
                <c:pt idx="450">
                  <c:v>-8</c:v>
                </c:pt>
                <c:pt idx="451">
                  <c:v>-8</c:v>
                </c:pt>
                <c:pt idx="452">
                  <c:v>-8</c:v>
                </c:pt>
                <c:pt idx="453">
                  <c:v>-8</c:v>
                </c:pt>
                <c:pt idx="454">
                  <c:v>-8</c:v>
                </c:pt>
                <c:pt idx="455">
                  <c:v>-21</c:v>
                </c:pt>
                <c:pt idx="456">
                  <c:v>-21</c:v>
                </c:pt>
                <c:pt idx="457">
                  <c:v>-21</c:v>
                </c:pt>
                <c:pt idx="458">
                  <c:v>-21</c:v>
                </c:pt>
                <c:pt idx="459">
                  <c:v>-21</c:v>
                </c:pt>
                <c:pt idx="460">
                  <c:v>-22</c:v>
                </c:pt>
                <c:pt idx="461">
                  <c:v>-22</c:v>
                </c:pt>
                <c:pt idx="462">
                  <c:v>-22</c:v>
                </c:pt>
                <c:pt idx="463">
                  <c:v>-22</c:v>
                </c:pt>
                <c:pt idx="464">
                  <c:v>-22</c:v>
                </c:pt>
                <c:pt idx="465">
                  <c:v>-18</c:v>
                </c:pt>
                <c:pt idx="466">
                  <c:v>-18</c:v>
                </c:pt>
                <c:pt idx="467">
                  <c:v>-18</c:v>
                </c:pt>
                <c:pt idx="468">
                  <c:v>-18</c:v>
                </c:pt>
                <c:pt idx="469">
                  <c:v>-18</c:v>
                </c:pt>
                <c:pt idx="470">
                  <c:v>-73</c:v>
                </c:pt>
                <c:pt idx="471">
                  <c:v>-73</c:v>
                </c:pt>
                <c:pt idx="472">
                  <c:v>-73</c:v>
                </c:pt>
                <c:pt idx="473">
                  <c:v>-73</c:v>
                </c:pt>
                <c:pt idx="474">
                  <c:v>-73</c:v>
                </c:pt>
                <c:pt idx="475">
                  <c:v>-395</c:v>
                </c:pt>
                <c:pt idx="476">
                  <c:v>-395</c:v>
                </c:pt>
                <c:pt idx="477">
                  <c:v>-395</c:v>
                </c:pt>
                <c:pt idx="478">
                  <c:v>-395</c:v>
                </c:pt>
                <c:pt idx="479">
                  <c:v>-395</c:v>
                </c:pt>
                <c:pt idx="480">
                  <c:v>-896</c:v>
                </c:pt>
                <c:pt idx="481">
                  <c:v>-896</c:v>
                </c:pt>
                <c:pt idx="482">
                  <c:v>-896</c:v>
                </c:pt>
                <c:pt idx="483">
                  <c:v>-896</c:v>
                </c:pt>
                <c:pt idx="484">
                  <c:v>-896</c:v>
                </c:pt>
                <c:pt idx="485">
                  <c:v>-956</c:v>
                </c:pt>
                <c:pt idx="486">
                  <c:v>-956</c:v>
                </c:pt>
                <c:pt idx="487">
                  <c:v>-956</c:v>
                </c:pt>
                <c:pt idx="488">
                  <c:v>-956</c:v>
                </c:pt>
                <c:pt idx="489">
                  <c:v>-956</c:v>
                </c:pt>
                <c:pt idx="490">
                  <c:v>-984</c:v>
                </c:pt>
                <c:pt idx="491">
                  <c:v>-984</c:v>
                </c:pt>
                <c:pt idx="492">
                  <c:v>-984</c:v>
                </c:pt>
                <c:pt idx="493">
                  <c:v>-984</c:v>
                </c:pt>
                <c:pt idx="494">
                  <c:v>-984</c:v>
                </c:pt>
                <c:pt idx="495">
                  <c:v>-975</c:v>
                </c:pt>
                <c:pt idx="496">
                  <c:v>-975</c:v>
                </c:pt>
                <c:pt idx="497">
                  <c:v>-975</c:v>
                </c:pt>
                <c:pt idx="498">
                  <c:v>-975</c:v>
                </c:pt>
                <c:pt idx="499">
                  <c:v>-975</c:v>
                </c:pt>
                <c:pt idx="500">
                  <c:v>-955</c:v>
                </c:pt>
                <c:pt idx="501">
                  <c:v>-955</c:v>
                </c:pt>
                <c:pt idx="502">
                  <c:v>-955</c:v>
                </c:pt>
                <c:pt idx="503">
                  <c:v>-955</c:v>
                </c:pt>
                <c:pt idx="504">
                  <c:v>-962</c:v>
                </c:pt>
                <c:pt idx="505">
                  <c:v>-962</c:v>
                </c:pt>
                <c:pt idx="506">
                  <c:v>-962</c:v>
                </c:pt>
                <c:pt idx="507">
                  <c:v>-699</c:v>
                </c:pt>
                <c:pt idx="508">
                  <c:v>-699</c:v>
                </c:pt>
                <c:pt idx="509">
                  <c:v>-699</c:v>
                </c:pt>
                <c:pt idx="510">
                  <c:v>-699</c:v>
                </c:pt>
                <c:pt idx="511">
                  <c:v>-699</c:v>
                </c:pt>
                <c:pt idx="512">
                  <c:v>-763</c:v>
                </c:pt>
                <c:pt idx="513">
                  <c:v>-763</c:v>
                </c:pt>
                <c:pt idx="514">
                  <c:v>-763</c:v>
                </c:pt>
                <c:pt idx="515">
                  <c:v>-763</c:v>
                </c:pt>
                <c:pt idx="516">
                  <c:v>-763</c:v>
                </c:pt>
                <c:pt idx="517">
                  <c:v>-616</c:v>
                </c:pt>
                <c:pt idx="518">
                  <c:v>-616</c:v>
                </c:pt>
                <c:pt idx="519">
                  <c:v>-616</c:v>
                </c:pt>
                <c:pt idx="520">
                  <c:v>-616</c:v>
                </c:pt>
                <c:pt idx="521">
                  <c:v>-616</c:v>
                </c:pt>
                <c:pt idx="522">
                  <c:v>-371</c:v>
                </c:pt>
                <c:pt idx="523">
                  <c:v>-371</c:v>
                </c:pt>
                <c:pt idx="524">
                  <c:v>-371</c:v>
                </c:pt>
                <c:pt idx="525">
                  <c:v>-371</c:v>
                </c:pt>
                <c:pt idx="526">
                  <c:v>-371</c:v>
                </c:pt>
                <c:pt idx="527">
                  <c:v>-166</c:v>
                </c:pt>
                <c:pt idx="528">
                  <c:v>-166</c:v>
                </c:pt>
                <c:pt idx="529">
                  <c:v>-166</c:v>
                </c:pt>
                <c:pt idx="530">
                  <c:v>-166</c:v>
                </c:pt>
                <c:pt idx="531">
                  <c:v>-166</c:v>
                </c:pt>
                <c:pt idx="532">
                  <c:v>-36</c:v>
                </c:pt>
                <c:pt idx="533">
                  <c:v>-36</c:v>
                </c:pt>
                <c:pt idx="534">
                  <c:v>-36</c:v>
                </c:pt>
                <c:pt idx="535">
                  <c:v>-36</c:v>
                </c:pt>
                <c:pt idx="536">
                  <c:v>-36</c:v>
                </c:pt>
                <c:pt idx="537">
                  <c:v>-49</c:v>
                </c:pt>
                <c:pt idx="538">
                  <c:v>-49</c:v>
                </c:pt>
                <c:pt idx="539">
                  <c:v>-49</c:v>
                </c:pt>
                <c:pt idx="540">
                  <c:v>-49</c:v>
                </c:pt>
                <c:pt idx="541">
                  <c:v>-49</c:v>
                </c:pt>
                <c:pt idx="542">
                  <c:v>-35</c:v>
                </c:pt>
                <c:pt idx="543">
                  <c:v>-35</c:v>
                </c:pt>
                <c:pt idx="544">
                  <c:v>-35</c:v>
                </c:pt>
                <c:pt idx="545">
                  <c:v>-35</c:v>
                </c:pt>
                <c:pt idx="546">
                  <c:v>-35</c:v>
                </c:pt>
                <c:pt idx="547">
                  <c:v>-29</c:v>
                </c:pt>
                <c:pt idx="548">
                  <c:v>-29</c:v>
                </c:pt>
                <c:pt idx="549">
                  <c:v>-29</c:v>
                </c:pt>
                <c:pt idx="550">
                  <c:v>-29</c:v>
                </c:pt>
                <c:pt idx="551">
                  <c:v>-29</c:v>
                </c:pt>
                <c:pt idx="552">
                  <c:v>-29</c:v>
                </c:pt>
                <c:pt idx="553">
                  <c:v>-23</c:v>
                </c:pt>
                <c:pt idx="554">
                  <c:v>-23</c:v>
                </c:pt>
                <c:pt idx="555">
                  <c:v>-23</c:v>
                </c:pt>
                <c:pt idx="556">
                  <c:v>-23</c:v>
                </c:pt>
                <c:pt idx="557">
                  <c:v>-23</c:v>
                </c:pt>
                <c:pt idx="558">
                  <c:v>-34</c:v>
                </c:pt>
                <c:pt idx="559">
                  <c:v>-34</c:v>
                </c:pt>
                <c:pt idx="560">
                  <c:v>-34</c:v>
                </c:pt>
                <c:pt idx="561">
                  <c:v>-34</c:v>
                </c:pt>
                <c:pt idx="562">
                  <c:v>-34</c:v>
                </c:pt>
                <c:pt idx="563">
                  <c:v>-49</c:v>
                </c:pt>
                <c:pt idx="564">
                  <c:v>-49</c:v>
                </c:pt>
                <c:pt idx="565">
                  <c:v>-49</c:v>
                </c:pt>
                <c:pt idx="566">
                  <c:v>-49</c:v>
                </c:pt>
                <c:pt idx="567">
                  <c:v>-49</c:v>
                </c:pt>
                <c:pt idx="568">
                  <c:v>-28</c:v>
                </c:pt>
                <c:pt idx="569">
                  <c:v>-28</c:v>
                </c:pt>
                <c:pt idx="570">
                  <c:v>-28</c:v>
                </c:pt>
                <c:pt idx="571">
                  <c:v>-28</c:v>
                </c:pt>
                <c:pt idx="572">
                  <c:v>-35</c:v>
                </c:pt>
                <c:pt idx="573">
                  <c:v>-35</c:v>
                </c:pt>
                <c:pt idx="574">
                  <c:v>-35</c:v>
                </c:pt>
                <c:pt idx="575">
                  <c:v>-35</c:v>
                </c:pt>
                <c:pt idx="576">
                  <c:v>-40</c:v>
                </c:pt>
                <c:pt idx="577">
                  <c:v>-40</c:v>
                </c:pt>
                <c:pt idx="578">
                  <c:v>-40</c:v>
                </c:pt>
                <c:pt idx="579">
                  <c:v>-40</c:v>
                </c:pt>
                <c:pt idx="580">
                  <c:v>-40</c:v>
                </c:pt>
                <c:pt idx="581">
                  <c:v>-60</c:v>
                </c:pt>
                <c:pt idx="582">
                  <c:v>-60</c:v>
                </c:pt>
                <c:pt idx="583">
                  <c:v>-60</c:v>
                </c:pt>
                <c:pt idx="584">
                  <c:v>-60</c:v>
                </c:pt>
                <c:pt idx="585">
                  <c:v>-60</c:v>
                </c:pt>
                <c:pt idx="586">
                  <c:v>-33</c:v>
                </c:pt>
                <c:pt idx="587">
                  <c:v>-33</c:v>
                </c:pt>
                <c:pt idx="588">
                  <c:v>-33</c:v>
                </c:pt>
                <c:pt idx="589">
                  <c:v>-33</c:v>
                </c:pt>
                <c:pt idx="590">
                  <c:v>-33</c:v>
                </c:pt>
                <c:pt idx="591">
                  <c:v>-37</c:v>
                </c:pt>
                <c:pt idx="592">
                  <c:v>-37</c:v>
                </c:pt>
                <c:pt idx="593">
                  <c:v>-37</c:v>
                </c:pt>
                <c:pt idx="594">
                  <c:v>-37</c:v>
                </c:pt>
                <c:pt idx="595">
                  <c:v>-63</c:v>
                </c:pt>
                <c:pt idx="596">
                  <c:v>-63</c:v>
                </c:pt>
                <c:pt idx="597">
                  <c:v>-63</c:v>
                </c:pt>
                <c:pt idx="598">
                  <c:v>-63</c:v>
                </c:pt>
                <c:pt idx="599">
                  <c:v>-63</c:v>
                </c:pt>
                <c:pt idx="600">
                  <c:v>-66</c:v>
                </c:pt>
                <c:pt idx="601">
                  <c:v>-66</c:v>
                </c:pt>
                <c:pt idx="602">
                  <c:v>-66</c:v>
                </c:pt>
                <c:pt idx="603">
                  <c:v>-66</c:v>
                </c:pt>
                <c:pt idx="604">
                  <c:v>-66</c:v>
                </c:pt>
                <c:pt idx="605">
                  <c:v>-76</c:v>
                </c:pt>
                <c:pt idx="606">
                  <c:v>-76</c:v>
                </c:pt>
                <c:pt idx="607">
                  <c:v>-76</c:v>
                </c:pt>
                <c:pt idx="608">
                  <c:v>-76</c:v>
                </c:pt>
                <c:pt idx="609">
                  <c:v>-76</c:v>
                </c:pt>
                <c:pt idx="610">
                  <c:v>-163</c:v>
                </c:pt>
                <c:pt idx="611">
                  <c:v>-163</c:v>
                </c:pt>
                <c:pt idx="612">
                  <c:v>-163</c:v>
                </c:pt>
                <c:pt idx="613">
                  <c:v>-163</c:v>
                </c:pt>
                <c:pt idx="614">
                  <c:v>-207</c:v>
                </c:pt>
                <c:pt idx="615">
                  <c:v>-207</c:v>
                </c:pt>
                <c:pt idx="616">
                  <c:v>-207</c:v>
                </c:pt>
                <c:pt idx="617">
                  <c:v>-207</c:v>
                </c:pt>
                <c:pt idx="618">
                  <c:v>-207</c:v>
                </c:pt>
                <c:pt idx="619">
                  <c:v>-200</c:v>
                </c:pt>
                <c:pt idx="620">
                  <c:v>-200</c:v>
                </c:pt>
                <c:pt idx="621">
                  <c:v>-200</c:v>
                </c:pt>
                <c:pt idx="622">
                  <c:v>-200</c:v>
                </c:pt>
                <c:pt idx="623">
                  <c:v>-200</c:v>
                </c:pt>
                <c:pt idx="624">
                  <c:v>-142</c:v>
                </c:pt>
                <c:pt idx="625">
                  <c:v>-142</c:v>
                </c:pt>
                <c:pt idx="626">
                  <c:v>-142</c:v>
                </c:pt>
                <c:pt idx="627">
                  <c:v>-142</c:v>
                </c:pt>
                <c:pt idx="628">
                  <c:v>-142</c:v>
                </c:pt>
                <c:pt idx="629">
                  <c:v>-73</c:v>
                </c:pt>
                <c:pt idx="630">
                  <c:v>-73</c:v>
                </c:pt>
                <c:pt idx="631">
                  <c:v>-73</c:v>
                </c:pt>
                <c:pt idx="632">
                  <c:v>-73</c:v>
                </c:pt>
                <c:pt idx="633">
                  <c:v>-73</c:v>
                </c:pt>
                <c:pt idx="634">
                  <c:v>-73</c:v>
                </c:pt>
                <c:pt idx="635">
                  <c:v>-73</c:v>
                </c:pt>
                <c:pt idx="636">
                  <c:v>-73</c:v>
                </c:pt>
                <c:pt idx="637">
                  <c:v>-73</c:v>
                </c:pt>
                <c:pt idx="638">
                  <c:v>-73</c:v>
                </c:pt>
                <c:pt idx="639">
                  <c:v>-73</c:v>
                </c:pt>
                <c:pt idx="640">
                  <c:v>-73</c:v>
                </c:pt>
                <c:pt idx="641">
                  <c:v>-73</c:v>
                </c:pt>
                <c:pt idx="642">
                  <c:v>-73</c:v>
                </c:pt>
                <c:pt idx="643">
                  <c:v>-73</c:v>
                </c:pt>
                <c:pt idx="644">
                  <c:v>-102</c:v>
                </c:pt>
                <c:pt idx="645">
                  <c:v>-102</c:v>
                </c:pt>
                <c:pt idx="646">
                  <c:v>-102</c:v>
                </c:pt>
                <c:pt idx="647">
                  <c:v>-102</c:v>
                </c:pt>
                <c:pt idx="648">
                  <c:v>-102</c:v>
                </c:pt>
                <c:pt idx="649">
                  <c:v>-88</c:v>
                </c:pt>
                <c:pt idx="650">
                  <c:v>-88</c:v>
                </c:pt>
                <c:pt idx="651">
                  <c:v>-88</c:v>
                </c:pt>
                <c:pt idx="652">
                  <c:v>-88</c:v>
                </c:pt>
                <c:pt idx="653">
                  <c:v>-88</c:v>
                </c:pt>
                <c:pt idx="654">
                  <c:v>-109</c:v>
                </c:pt>
                <c:pt idx="655">
                  <c:v>-109</c:v>
                </c:pt>
                <c:pt idx="656">
                  <c:v>-109</c:v>
                </c:pt>
                <c:pt idx="657">
                  <c:v>-109</c:v>
                </c:pt>
                <c:pt idx="658">
                  <c:v>-109</c:v>
                </c:pt>
                <c:pt idx="659">
                  <c:v>-94</c:v>
                </c:pt>
                <c:pt idx="660">
                  <c:v>-94</c:v>
                </c:pt>
                <c:pt idx="661">
                  <c:v>-94</c:v>
                </c:pt>
                <c:pt idx="662">
                  <c:v>-94</c:v>
                </c:pt>
                <c:pt idx="663">
                  <c:v>-94</c:v>
                </c:pt>
                <c:pt idx="664">
                  <c:v>-39</c:v>
                </c:pt>
                <c:pt idx="665">
                  <c:v>-39</c:v>
                </c:pt>
                <c:pt idx="666">
                  <c:v>-39</c:v>
                </c:pt>
                <c:pt idx="667">
                  <c:v>-39</c:v>
                </c:pt>
                <c:pt idx="668">
                  <c:v>-39</c:v>
                </c:pt>
                <c:pt idx="669">
                  <c:v>-39</c:v>
                </c:pt>
                <c:pt idx="670">
                  <c:v>-39</c:v>
                </c:pt>
                <c:pt idx="671">
                  <c:v>-39</c:v>
                </c:pt>
                <c:pt idx="672">
                  <c:v>-39</c:v>
                </c:pt>
                <c:pt idx="673">
                  <c:v>-39</c:v>
                </c:pt>
                <c:pt idx="674">
                  <c:v>-39</c:v>
                </c:pt>
                <c:pt idx="675">
                  <c:v>-39</c:v>
                </c:pt>
                <c:pt idx="676">
                  <c:v>-50</c:v>
                </c:pt>
                <c:pt idx="677">
                  <c:v>-50</c:v>
                </c:pt>
                <c:pt idx="678">
                  <c:v>-50</c:v>
                </c:pt>
                <c:pt idx="679">
                  <c:v>-50</c:v>
                </c:pt>
                <c:pt idx="680">
                  <c:v>-52</c:v>
                </c:pt>
                <c:pt idx="681">
                  <c:v>-52</c:v>
                </c:pt>
                <c:pt idx="682">
                  <c:v>-52</c:v>
                </c:pt>
                <c:pt idx="683">
                  <c:v>-52</c:v>
                </c:pt>
                <c:pt idx="684">
                  <c:v>-52</c:v>
                </c:pt>
                <c:pt idx="685">
                  <c:v>-59</c:v>
                </c:pt>
                <c:pt idx="686">
                  <c:v>-59</c:v>
                </c:pt>
                <c:pt idx="687">
                  <c:v>-59</c:v>
                </c:pt>
                <c:pt idx="688">
                  <c:v>-59</c:v>
                </c:pt>
                <c:pt idx="689">
                  <c:v>-59</c:v>
                </c:pt>
                <c:pt idx="690">
                  <c:v>-45</c:v>
                </c:pt>
                <c:pt idx="691">
                  <c:v>-45</c:v>
                </c:pt>
                <c:pt idx="692">
                  <c:v>-45</c:v>
                </c:pt>
                <c:pt idx="693">
                  <c:v>-45</c:v>
                </c:pt>
                <c:pt idx="694">
                  <c:v>-45</c:v>
                </c:pt>
                <c:pt idx="695">
                  <c:v>-59</c:v>
                </c:pt>
                <c:pt idx="696">
                  <c:v>-59</c:v>
                </c:pt>
                <c:pt idx="697">
                  <c:v>-59</c:v>
                </c:pt>
                <c:pt idx="698">
                  <c:v>-59</c:v>
                </c:pt>
                <c:pt idx="699">
                  <c:v>-59</c:v>
                </c:pt>
                <c:pt idx="700">
                  <c:v>-61</c:v>
                </c:pt>
                <c:pt idx="701">
                  <c:v>-61</c:v>
                </c:pt>
                <c:pt idx="702">
                  <c:v>-61</c:v>
                </c:pt>
                <c:pt idx="703">
                  <c:v>-61</c:v>
                </c:pt>
                <c:pt idx="704">
                  <c:v>-61</c:v>
                </c:pt>
                <c:pt idx="705">
                  <c:v>-118</c:v>
                </c:pt>
                <c:pt idx="706">
                  <c:v>-118</c:v>
                </c:pt>
                <c:pt idx="707">
                  <c:v>-118</c:v>
                </c:pt>
                <c:pt idx="708">
                  <c:v>-118</c:v>
                </c:pt>
                <c:pt idx="709">
                  <c:v>-118</c:v>
                </c:pt>
                <c:pt idx="710">
                  <c:v>-118</c:v>
                </c:pt>
                <c:pt idx="711">
                  <c:v>-118</c:v>
                </c:pt>
                <c:pt idx="712">
                  <c:v>-118</c:v>
                </c:pt>
                <c:pt idx="713">
                  <c:v>-118</c:v>
                </c:pt>
                <c:pt idx="714">
                  <c:v>-118</c:v>
                </c:pt>
                <c:pt idx="715">
                  <c:v>-90</c:v>
                </c:pt>
                <c:pt idx="716">
                  <c:v>-90</c:v>
                </c:pt>
                <c:pt idx="717">
                  <c:v>-90</c:v>
                </c:pt>
                <c:pt idx="718">
                  <c:v>-90</c:v>
                </c:pt>
                <c:pt idx="719">
                  <c:v>-90</c:v>
                </c:pt>
                <c:pt idx="720">
                  <c:v>-485</c:v>
                </c:pt>
                <c:pt idx="721">
                  <c:v>-485</c:v>
                </c:pt>
                <c:pt idx="722">
                  <c:v>-485</c:v>
                </c:pt>
                <c:pt idx="723">
                  <c:v>-485</c:v>
                </c:pt>
                <c:pt idx="724">
                  <c:v>-485</c:v>
                </c:pt>
                <c:pt idx="725">
                  <c:v>-485</c:v>
                </c:pt>
                <c:pt idx="726">
                  <c:v>-485</c:v>
                </c:pt>
                <c:pt idx="727">
                  <c:v>-485</c:v>
                </c:pt>
                <c:pt idx="728">
                  <c:v>-485</c:v>
                </c:pt>
                <c:pt idx="729">
                  <c:v>-485</c:v>
                </c:pt>
                <c:pt idx="730">
                  <c:v>-431</c:v>
                </c:pt>
                <c:pt idx="731">
                  <c:v>-431</c:v>
                </c:pt>
                <c:pt idx="732">
                  <c:v>-431</c:v>
                </c:pt>
                <c:pt idx="733">
                  <c:v>-431</c:v>
                </c:pt>
                <c:pt idx="734">
                  <c:v>-431</c:v>
                </c:pt>
                <c:pt idx="735">
                  <c:v>-462</c:v>
                </c:pt>
                <c:pt idx="736">
                  <c:v>-462</c:v>
                </c:pt>
                <c:pt idx="737">
                  <c:v>-462</c:v>
                </c:pt>
                <c:pt idx="738">
                  <c:v>-462</c:v>
                </c:pt>
                <c:pt idx="739">
                  <c:v>-462</c:v>
                </c:pt>
                <c:pt idx="740">
                  <c:v>-516</c:v>
                </c:pt>
                <c:pt idx="741">
                  <c:v>-516</c:v>
                </c:pt>
                <c:pt idx="742">
                  <c:v>-516</c:v>
                </c:pt>
                <c:pt idx="743">
                  <c:v>-516</c:v>
                </c:pt>
                <c:pt idx="744">
                  <c:v>-516</c:v>
                </c:pt>
                <c:pt idx="745">
                  <c:v>-471</c:v>
                </c:pt>
                <c:pt idx="746">
                  <c:v>-471</c:v>
                </c:pt>
                <c:pt idx="747">
                  <c:v>-471</c:v>
                </c:pt>
                <c:pt idx="748">
                  <c:v>-471</c:v>
                </c:pt>
                <c:pt idx="749">
                  <c:v>-471</c:v>
                </c:pt>
                <c:pt idx="750">
                  <c:v>-507</c:v>
                </c:pt>
                <c:pt idx="751">
                  <c:v>-507</c:v>
                </c:pt>
                <c:pt idx="752">
                  <c:v>-507</c:v>
                </c:pt>
                <c:pt idx="753">
                  <c:v>-507</c:v>
                </c:pt>
                <c:pt idx="754">
                  <c:v>-507</c:v>
                </c:pt>
                <c:pt idx="755">
                  <c:v>-381</c:v>
                </c:pt>
                <c:pt idx="756">
                  <c:v>-381</c:v>
                </c:pt>
                <c:pt idx="757">
                  <c:v>-381</c:v>
                </c:pt>
                <c:pt idx="758">
                  <c:v>-381</c:v>
                </c:pt>
                <c:pt idx="759">
                  <c:v>-381</c:v>
                </c:pt>
                <c:pt idx="760">
                  <c:v>-441</c:v>
                </c:pt>
                <c:pt idx="761">
                  <c:v>-441</c:v>
                </c:pt>
                <c:pt idx="762">
                  <c:v>-441</c:v>
                </c:pt>
                <c:pt idx="763">
                  <c:v>-404</c:v>
                </c:pt>
                <c:pt idx="764">
                  <c:v>-404</c:v>
                </c:pt>
                <c:pt idx="765">
                  <c:v>-404</c:v>
                </c:pt>
                <c:pt idx="766">
                  <c:v>-404</c:v>
                </c:pt>
                <c:pt idx="767">
                  <c:v>-376</c:v>
                </c:pt>
                <c:pt idx="768">
                  <c:v>-376</c:v>
                </c:pt>
                <c:pt idx="769">
                  <c:v>-376</c:v>
                </c:pt>
                <c:pt idx="770">
                  <c:v>-376</c:v>
                </c:pt>
                <c:pt idx="771">
                  <c:v>-376</c:v>
                </c:pt>
                <c:pt idx="772">
                  <c:v>-348</c:v>
                </c:pt>
                <c:pt idx="773">
                  <c:v>-348</c:v>
                </c:pt>
                <c:pt idx="774">
                  <c:v>-348</c:v>
                </c:pt>
                <c:pt idx="775">
                  <c:v>-348</c:v>
                </c:pt>
                <c:pt idx="776">
                  <c:v>-348</c:v>
                </c:pt>
                <c:pt idx="777">
                  <c:v>-332</c:v>
                </c:pt>
                <c:pt idx="778">
                  <c:v>-332</c:v>
                </c:pt>
                <c:pt idx="779">
                  <c:v>-332</c:v>
                </c:pt>
                <c:pt idx="780">
                  <c:v>-332</c:v>
                </c:pt>
                <c:pt idx="781">
                  <c:v>-332</c:v>
                </c:pt>
                <c:pt idx="782">
                  <c:v>-312</c:v>
                </c:pt>
                <c:pt idx="783">
                  <c:v>-312</c:v>
                </c:pt>
                <c:pt idx="784">
                  <c:v>-312</c:v>
                </c:pt>
                <c:pt idx="785">
                  <c:v>-312</c:v>
                </c:pt>
                <c:pt idx="786">
                  <c:v>-312</c:v>
                </c:pt>
                <c:pt idx="787">
                  <c:v>-277</c:v>
                </c:pt>
                <c:pt idx="788">
                  <c:v>-277</c:v>
                </c:pt>
                <c:pt idx="789">
                  <c:v>-277</c:v>
                </c:pt>
                <c:pt idx="790">
                  <c:v>-277</c:v>
                </c:pt>
                <c:pt idx="791">
                  <c:v>-277</c:v>
                </c:pt>
                <c:pt idx="792">
                  <c:v>-261</c:v>
                </c:pt>
                <c:pt idx="793">
                  <c:v>-261</c:v>
                </c:pt>
                <c:pt idx="794">
                  <c:v>-261</c:v>
                </c:pt>
                <c:pt idx="795">
                  <c:v>-261</c:v>
                </c:pt>
                <c:pt idx="796">
                  <c:v>-261</c:v>
                </c:pt>
                <c:pt idx="797">
                  <c:v>-261</c:v>
                </c:pt>
                <c:pt idx="798">
                  <c:v>-261</c:v>
                </c:pt>
                <c:pt idx="799">
                  <c:v>-261</c:v>
                </c:pt>
                <c:pt idx="800">
                  <c:v>-261</c:v>
                </c:pt>
                <c:pt idx="801">
                  <c:v>-261</c:v>
                </c:pt>
                <c:pt idx="802">
                  <c:v>-124</c:v>
                </c:pt>
                <c:pt idx="803">
                  <c:v>-124</c:v>
                </c:pt>
                <c:pt idx="804">
                  <c:v>-124</c:v>
                </c:pt>
                <c:pt idx="805">
                  <c:v>-124</c:v>
                </c:pt>
                <c:pt idx="806">
                  <c:v>-124</c:v>
                </c:pt>
                <c:pt idx="807">
                  <c:v>-103</c:v>
                </c:pt>
                <c:pt idx="808">
                  <c:v>-103</c:v>
                </c:pt>
                <c:pt idx="809">
                  <c:v>-103</c:v>
                </c:pt>
                <c:pt idx="810">
                  <c:v>-103</c:v>
                </c:pt>
                <c:pt idx="811">
                  <c:v>-103</c:v>
                </c:pt>
                <c:pt idx="812">
                  <c:v>-109</c:v>
                </c:pt>
                <c:pt idx="813">
                  <c:v>-109</c:v>
                </c:pt>
                <c:pt idx="814">
                  <c:v>-109</c:v>
                </c:pt>
                <c:pt idx="815">
                  <c:v>-109</c:v>
                </c:pt>
                <c:pt idx="816">
                  <c:v>-109</c:v>
                </c:pt>
                <c:pt idx="817">
                  <c:v>-111</c:v>
                </c:pt>
                <c:pt idx="818">
                  <c:v>-111</c:v>
                </c:pt>
                <c:pt idx="819">
                  <c:v>-111</c:v>
                </c:pt>
                <c:pt idx="820">
                  <c:v>-111</c:v>
                </c:pt>
                <c:pt idx="821">
                  <c:v>-111</c:v>
                </c:pt>
                <c:pt idx="822">
                  <c:v>-108</c:v>
                </c:pt>
                <c:pt idx="823">
                  <c:v>-108</c:v>
                </c:pt>
                <c:pt idx="824">
                  <c:v>-108</c:v>
                </c:pt>
                <c:pt idx="825">
                  <c:v>-108</c:v>
                </c:pt>
                <c:pt idx="826">
                  <c:v>-108</c:v>
                </c:pt>
                <c:pt idx="827">
                  <c:v>-110</c:v>
                </c:pt>
                <c:pt idx="828">
                  <c:v>-110</c:v>
                </c:pt>
                <c:pt idx="829">
                  <c:v>-110</c:v>
                </c:pt>
                <c:pt idx="830">
                  <c:v>-110</c:v>
                </c:pt>
                <c:pt idx="831">
                  <c:v>-110</c:v>
                </c:pt>
                <c:pt idx="832">
                  <c:v>-132</c:v>
                </c:pt>
                <c:pt idx="833">
                  <c:v>-132</c:v>
                </c:pt>
                <c:pt idx="834">
                  <c:v>-132</c:v>
                </c:pt>
                <c:pt idx="835">
                  <c:v>-132</c:v>
                </c:pt>
                <c:pt idx="836">
                  <c:v>-132</c:v>
                </c:pt>
                <c:pt idx="837">
                  <c:v>-132</c:v>
                </c:pt>
                <c:pt idx="838">
                  <c:v>-132</c:v>
                </c:pt>
                <c:pt idx="839">
                  <c:v>-132</c:v>
                </c:pt>
                <c:pt idx="840">
                  <c:v>-109</c:v>
                </c:pt>
                <c:pt idx="841">
                  <c:v>-109</c:v>
                </c:pt>
                <c:pt idx="842">
                  <c:v>-184</c:v>
                </c:pt>
                <c:pt idx="843">
                  <c:v>-184</c:v>
                </c:pt>
                <c:pt idx="844">
                  <c:v>-184</c:v>
                </c:pt>
                <c:pt idx="845">
                  <c:v>-201</c:v>
                </c:pt>
                <c:pt idx="846">
                  <c:v>-201</c:v>
                </c:pt>
                <c:pt idx="847">
                  <c:v>-201</c:v>
                </c:pt>
                <c:pt idx="848">
                  <c:v>-201</c:v>
                </c:pt>
                <c:pt idx="849">
                  <c:v>-254</c:v>
                </c:pt>
                <c:pt idx="850">
                  <c:v>-254</c:v>
                </c:pt>
                <c:pt idx="851">
                  <c:v>-254</c:v>
                </c:pt>
                <c:pt idx="852">
                  <c:v>-254</c:v>
                </c:pt>
                <c:pt idx="853">
                  <c:v>-254</c:v>
                </c:pt>
                <c:pt idx="854">
                  <c:v>-265</c:v>
                </c:pt>
                <c:pt idx="855">
                  <c:v>-265</c:v>
                </c:pt>
                <c:pt idx="856">
                  <c:v>-265</c:v>
                </c:pt>
                <c:pt idx="857">
                  <c:v>-265</c:v>
                </c:pt>
                <c:pt idx="858">
                  <c:v>-265</c:v>
                </c:pt>
                <c:pt idx="859">
                  <c:v>-291</c:v>
                </c:pt>
                <c:pt idx="860">
                  <c:v>-291</c:v>
                </c:pt>
                <c:pt idx="861">
                  <c:v>-291</c:v>
                </c:pt>
                <c:pt idx="862">
                  <c:v>-291</c:v>
                </c:pt>
                <c:pt idx="863">
                  <c:v>-291</c:v>
                </c:pt>
                <c:pt idx="864">
                  <c:v>-298</c:v>
                </c:pt>
                <c:pt idx="865">
                  <c:v>-298</c:v>
                </c:pt>
                <c:pt idx="866">
                  <c:v>-298</c:v>
                </c:pt>
                <c:pt idx="867">
                  <c:v>-325</c:v>
                </c:pt>
                <c:pt idx="868">
                  <c:v>-325</c:v>
                </c:pt>
                <c:pt idx="869">
                  <c:v>-325</c:v>
                </c:pt>
                <c:pt idx="870">
                  <c:v>-325</c:v>
                </c:pt>
                <c:pt idx="871">
                  <c:v>-325</c:v>
                </c:pt>
                <c:pt idx="872">
                  <c:v>-359</c:v>
                </c:pt>
                <c:pt idx="873">
                  <c:v>-359</c:v>
                </c:pt>
                <c:pt idx="874">
                  <c:v>-359</c:v>
                </c:pt>
                <c:pt idx="875">
                  <c:v>-359</c:v>
                </c:pt>
                <c:pt idx="876">
                  <c:v>-359</c:v>
                </c:pt>
                <c:pt idx="877">
                  <c:v>-518</c:v>
                </c:pt>
                <c:pt idx="878">
                  <c:v>-518</c:v>
                </c:pt>
                <c:pt idx="879">
                  <c:v>-518</c:v>
                </c:pt>
                <c:pt idx="880">
                  <c:v>-518</c:v>
                </c:pt>
                <c:pt idx="881">
                  <c:v>-518</c:v>
                </c:pt>
                <c:pt idx="882">
                  <c:v>-585</c:v>
                </c:pt>
                <c:pt idx="883">
                  <c:v>-585</c:v>
                </c:pt>
                <c:pt idx="884">
                  <c:v>-585</c:v>
                </c:pt>
                <c:pt idx="885">
                  <c:v>-585</c:v>
                </c:pt>
                <c:pt idx="886">
                  <c:v>-585</c:v>
                </c:pt>
                <c:pt idx="887">
                  <c:v>-626</c:v>
                </c:pt>
                <c:pt idx="888">
                  <c:v>-626</c:v>
                </c:pt>
                <c:pt idx="889">
                  <c:v>-626</c:v>
                </c:pt>
                <c:pt idx="890">
                  <c:v>-626</c:v>
                </c:pt>
                <c:pt idx="891">
                  <c:v>-626</c:v>
                </c:pt>
                <c:pt idx="892">
                  <c:v>-699</c:v>
                </c:pt>
                <c:pt idx="893">
                  <c:v>-699</c:v>
                </c:pt>
                <c:pt idx="894">
                  <c:v>-699</c:v>
                </c:pt>
                <c:pt idx="895">
                  <c:v>-699</c:v>
                </c:pt>
                <c:pt idx="896">
                  <c:v>-699</c:v>
                </c:pt>
                <c:pt idx="897">
                  <c:v>-717</c:v>
                </c:pt>
                <c:pt idx="898">
                  <c:v>-717</c:v>
                </c:pt>
                <c:pt idx="899">
                  <c:v>-717</c:v>
                </c:pt>
                <c:pt idx="900">
                  <c:v>-717</c:v>
                </c:pt>
                <c:pt idx="901">
                  <c:v>-717</c:v>
                </c:pt>
                <c:pt idx="902">
                  <c:v>-717</c:v>
                </c:pt>
                <c:pt idx="903">
                  <c:v>-768</c:v>
                </c:pt>
                <c:pt idx="904">
                  <c:v>-768</c:v>
                </c:pt>
                <c:pt idx="905">
                  <c:v>-768</c:v>
                </c:pt>
                <c:pt idx="906">
                  <c:v>-768</c:v>
                </c:pt>
                <c:pt idx="907">
                  <c:v>-802</c:v>
                </c:pt>
                <c:pt idx="908">
                  <c:v>-802</c:v>
                </c:pt>
                <c:pt idx="909">
                  <c:v>-802</c:v>
                </c:pt>
                <c:pt idx="910">
                  <c:v>-802</c:v>
                </c:pt>
                <c:pt idx="911">
                  <c:v>-802</c:v>
                </c:pt>
                <c:pt idx="912">
                  <c:v>-774</c:v>
                </c:pt>
                <c:pt idx="913">
                  <c:v>-774</c:v>
                </c:pt>
                <c:pt idx="914">
                  <c:v>-774</c:v>
                </c:pt>
                <c:pt idx="915">
                  <c:v>-774</c:v>
                </c:pt>
                <c:pt idx="916">
                  <c:v>-774</c:v>
                </c:pt>
                <c:pt idx="917">
                  <c:v>-701</c:v>
                </c:pt>
                <c:pt idx="918">
                  <c:v>-701</c:v>
                </c:pt>
                <c:pt idx="919">
                  <c:v>-701</c:v>
                </c:pt>
                <c:pt idx="920">
                  <c:v>-701</c:v>
                </c:pt>
                <c:pt idx="921">
                  <c:v>-701</c:v>
                </c:pt>
                <c:pt idx="922">
                  <c:v>-705</c:v>
                </c:pt>
                <c:pt idx="923">
                  <c:v>-705</c:v>
                </c:pt>
                <c:pt idx="924">
                  <c:v>-705</c:v>
                </c:pt>
                <c:pt idx="925">
                  <c:v>-705</c:v>
                </c:pt>
                <c:pt idx="926">
                  <c:v>-705</c:v>
                </c:pt>
                <c:pt idx="927">
                  <c:v>-705</c:v>
                </c:pt>
                <c:pt idx="928">
                  <c:v>-895</c:v>
                </c:pt>
                <c:pt idx="929">
                  <c:v>-895</c:v>
                </c:pt>
                <c:pt idx="930">
                  <c:v>-895</c:v>
                </c:pt>
                <c:pt idx="931">
                  <c:v>-895</c:v>
                </c:pt>
                <c:pt idx="932">
                  <c:v>-926</c:v>
                </c:pt>
                <c:pt idx="933">
                  <c:v>-926</c:v>
                </c:pt>
                <c:pt idx="934">
                  <c:v>-926</c:v>
                </c:pt>
                <c:pt idx="935">
                  <c:v>-926</c:v>
                </c:pt>
                <c:pt idx="936">
                  <c:v>-926</c:v>
                </c:pt>
                <c:pt idx="937">
                  <c:v>-903</c:v>
                </c:pt>
                <c:pt idx="938">
                  <c:v>-903</c:v>
                </c:pt>
                <c:pt idx="939">
                  <c:v>-903</c:v>
                </c:pt>
                <c:pt idx="940">
                  <c:v>-903</c:v>
                </c:pt>
                <c:pt idx="941">
                  <c:v>-903</c:v>
                </c:pt>
                <c:pt idx="942">
                  <c:v>-961</c:v>
                </c:pt>
                <c:pt idx="943">
                  <c:v>-961</c:v>
                </c:pt>
                <c:pt idx="944">
                  <c:v>-961</c:v>
                </c:pt>
                <c:pt idx="945">
                  <c:v>-961</c:v>
                </c:pt>
                <c:pt idx="946">
                  <c:v>-961</c:v>
                </c:pt>
                <c:pt idx="947">
                  <c:v>-978</c:v>
                </c:pt>
                <c:pt idx="948">
                  <c:v>-978</c:v>
                </c:pt>
                <c:pt idx="949">
                  <c:v>-978</c:v>
                </c:pt>
                <c:pt idx="950">
                  <c:v>-978</c:v>
                </c:pt>
                <c:pt idx="951">
                  <c:v>-978</c:v>
                </c:pt>
                <c:pt idx="952">
                  <c:v>-1091</c:v>
                </c:pt>
                <c:pt idx="953">
                  <c:v>-1091</c:v>
                </c:pt>
                <c:pt idx="954">
                  <c:v>-1091</c:v>
                </c:pt>
                <c:pt idx="955">
                  <c:v>-1091</c:v>
                </c:pt>
                <c:pt idx="956">
                  <c:v>-1091</c:v>
                </c:pt>
                <c:pt idx="957">
                  <c:v>-1034</c:v>
                </c:pt>
                <c:pt idx="958">
                  <c:v>-1034</c:v>
                </c:pt>
                <c:pt idx="959">
                  <c:v>-1034</c:v>
                </c:pt>
                <c:pt idx="960">
                  <c:v>-1034</c:v>
                </c:pt>
                <c:pt idx="961">
                  <c:v>-1034</c:v>
                </c:pt>
                <c:pt idx="962">
                  <c:v>-1148</c:v>
                </c:pt>
                <c:pt idx="963">
                  <c:v>-1148</c:v>
                </c:pt>
                <c:pt idx="964">
                  <c:v>-1148</c:v>
                </c:pt>
                <c:pt idx="965">
                  <c:v>-1148</c:v>
                </c:pt>
                <c:pt idx="966">
                  <c:v>-1148</c:v>
                </c:pt>
                <c:pt idx="967">
                  <c:v>-1179</c:v>
                </c:pt>
                <c:pt idx="968">
                  <c:v>-1179</c:v>
                </c:pt>
                <c:pt idx="969">
                  <c:v>-1179</c:v>
                </c:pt>
                <c:pt idx="970">
                  <c:v>-1179</c:v>
                </c:pt>
                <c:pt idx="971">
                  <c:v>-1179</c:v>
                </c:pt>
                <c:pt idx="972">
                  <c:v>-1260</c:v>
                </c:pt>
                <c:pt idx="973">
                  <c:v>-1260</c:v>
                </c:pt>
                <c:pt idx="974">
                  <c:v>-1260</c:v>
                </c:pt>
                <c:pt idx="975">
                  <c:v>-1260</c:v>
                </c:pt>
                <c:pt idx="976">
                  <c:v>-1260</c:v>
                </c:pt>
                <c:pt idx="977">
                  <c:v>-1097</c:v>
                </c:pt>
                <c:pt idx="978">
                  <c:v>-1097</c:v>
                </c:pt>
                <c:pt idx="979">
                  <c:v>-1097</c:v>
                </c:pt>
                <c:pt idx="980">
                  <c:v>-1097</c:v>
                </c:pt>
                <c:pt idx="981">
                  <c:v>-1097</c:v>
                </c:pt>
                <c:pt idx="982">
                  <c:v>-732</c:v>
                </c:pt>
                <c:pt idx="983">
                  <c:v>-732</c:v>
                </c:pt>
                <c:pt idx="984">
                  <c:v>-732</c:v>
                </c:pt>
                <c:pt idx="985">
                  <c:v>-732</c:v>
                </c:pt>
                <c:pt idx="986">
                  <c:v>-732</c:v>
                </c:pt>
                <c:pt idx="987">
                  <c:v>-688</c:v>
                </c:pt>
                <c:pt idx="988">
                  <c:v>-688</c:v>
                </c:pt>
                <c:pt idx="989">
                  <c:v>-688</c:v>
                </c:pt>
                <c:pt idx="990">
                  <c:v>-688</c:v>
                </c:pt>
                <c:pt idx="991">
                  <c:v>-688</c:v>
                </c:pt>
                <c:pt idx="992">
                  <c:v>-609</c:v>
                </c:pt>
                <c:pt idx="993">
                  <c:v>-609</c:v>
                </c:pt>
                <c:pt idx="994">
                  <c:v>-609</c:v>
                </c:pt>
                <c:pt idx="995">
                  <c:v>-609</c:v>
                </c:pt>
                <c:pt idx="996">
                  <c:v>-609</c:v>
                </c:pt>
                <c:pt idx="997">
                  <c:v>-488</c:v>
                </c:pt>
                <c:pt idx="998">
                  <c:v>-488</c:v>
                </c:pt>
                <c:pt idx="999">
                  <c:v>-488</c:v>
                </c:pt>
                <c:pt idx="1000">
                  <c:v>-488</c:v>
                </c:pt>
                <c:pt idx="1001">
                  <c:v>-488</c:v>
                </c:pt>
                <c:pt idx="1002">
                  <c:v>-485</c:v>
                </c:pt>
                <c:pt idx="1003">
                  <c:v>-485</c:v>
                </c:pt>
                <c:pt idx="1004">
                  <c:v>-485</c:v>
                </c:pt>
                <c:pt idx="1005">
                  <c:v>-485</c:v>
                </c:pt>
                <c:pt idx="1006">
                  <c:v>-485</c:v>
                </c:pt>
                <c:pt idx="1007">
                  <c:v>-519</c:v>
                </c:pt>
                <c:pt idx="1008">
                  <c:v>-519</c:v>
                </c:pt>
                <c:pt idx="1009">
                  <c:v>-519</c:v>
                </c:pt>
                <c:pt idx="1010">
                  <c:v>-519</c:v>
                </c:pt>
                <c:pt idx="1011">
                  <c:v>-519</c:v>
                </c:pt>
                <c:pt idx="1012">
                  <c:v>-483</c:v>
                </c:pt>
                <c:pt idx="1013">
                  <c:v>-483</c:v>
                </c:pt>
                <c:pt idx="1014">
                  <c:v>-483</c:v>
                </c:pt>
                <c:pt idx="1015">
                  <c:v>-483</c:v>
                </c:pt>
                <c:pt idx="1016">
                  <c:v>-524</c:v>
                </c:pt>
                <c:pt idx="1017">
                  <c:v>-524</c:v>
                </c:pt>
                <c:pt idx="1018">
                  <c:v>-524</c:v>
                </c:pt>
                <c:pt idx="1019">
                  <c:v>-524</c:v>
                </c:pt>
                <c:pt idx="1020">
                  <c:v>-549</c:v>
                </c:pt>
                <c:pt idx="1021">
                  <c:v>-549</c:v>
                </c:pt>
                <c:pt idx="1022">
                  <c:v>-549</c:v>
                </c:pt>
                <c:pt idx="1023">
                  <c:v>-549</c:v>
                </c:pt>
                <c:pt idx="1024">
                  <c:v>-549</c:v>
                </c:pt>
                <c:pt idx="1025">
                  <c:v>-486</c:v>
                </c:pt>
                <c:pt idx="1026">
                  <c:v>-486</c:v>
                </c:pt>
                <c:pt idx="1027">
                  <c:v>-486</c:v>
                </c:pt>
                <c:pt idx="1028">
                  <c:v>-486</c:v>
                </c:pt>
                <c:pt idx="1029">
                  <c:v>-486</c:v>
                </c:pt>
                <c:pt idx="1030">
                  <c:v>-412</c:v>
                </c:pt>
                <c:pt idx="1031">
                  <c:v>-412</c:v>
                </c:pt>
                <c:pt idx="1032">
                  <c:v>-412</c:v>
                </c:pt>
                <c:pt idx="1033">
                  <c:v>-412</c:v>
                </c:pt>
                <c:pt idx="1034">
                  <c:v>-412</c:v>
                </c:pt>
                <c:pt idx="1035">
                  <c:v>-344</c:v>
                </c:pt>
                <c:pt idx="1036">
                  <c:v>-344</c:v>
                </c:pt>
                <c:pt idx="1037">
                  <c:v>-344</c:v>
                </c:pt>
                <c:pt idx="1038">
                  <c:v>-344</c:v>
                </c:pt>
                <c:pt idx="1039">
                  <c:v>-344</c:v>
                </c:pt>
                <c:pt idx="1040">
                  <c:v>-343</c:v>
                </c:pt>
                <c:pt idx="1041">
                  <c:v>-343</c:v>
                </c:pt>
                <c:pt idx="1042">
                  <c:v>-343</c:v>
                </c:pt>
                <c:pt idx="1043">
                  <c:v>-343</c:v>
                </c:pt>
                <c:pt idx="1044">
                  <c:v>-343</c:v>
                </c:pt>
                <c:pt idx="1045">
                  <c:v>-270</c:v>
                </c:pt>
                <c:pt idx="1046">
                  <c:v>-270</c:v>
                </c:pt>
                <c:pt idx="1047">
                  <c:v>-270</c:v>
                </c:pt>
                <c:pt idx="1048">
                  <c:v>-270</c:v>
                </c:pt>
                <c:pt idx="1049">
                  <c:v>-270</c:v>
                </c:pt>
                <c:pt idx="1050">
                  <c:v>-251</c:v>
                </c:pt>
                <c:pt idx="1051">
                  <c:v>-443</c:v>
                </c:pt>
                <c:pt idx="1052">
                  <c:v>-443</c:v>
                </c:pt>
                <c:pt idx="1053">
                  <c:v>-443</c:v>
                </c:pt>
                <c:pt idx="1054">
                  <c:v>-443</c:v>
                </c:pt>
                <c:pt idx="1055">
                  <c:v>-443</c:v>
                </c:pt>
                <c:pt idx="1056">
                  <c:v>-751</c:v>
                </c:pt>
                <c:pt idx="1057">
                  <c:v>-751</c:v>
                </c:pt>
                <c:pt idx="1058">
                  <c:v>-751</c:v>
                </c:pt>
                <c:pt idx="1059">
                  <c:v>-751</c:v>
                </c:pt>
                <c:pt idx="1060">
                  <c:v>-751</c:v>
                </c:pt>
                <c:pt idx="1061">
                  <c:v>-873</c:v>
                </c:pt>
                <c:pt idx="1062">
                  <c:v>-873</c:v>
                </c:pt>
                <c:pt idx="1063">
                  <c:v>-873</c:v>
                </c:pt>
                <c:pt idx="1064">
                  <c:v>-873</c:v>
                </c:pt>
                <c:pt idx="1065">
                  <c:v>-873</c:v>
                </c:pt>
                <c:pt idx="1066">
                  <c:v>-931</c:v>
                </c:pt>
                <c:pt idx="1067">
                  <c:v>-931</c:v>
                </c:pt>
                <c:pt idx="1068">
                  <c:v>-931</c:v>
                </c:pt>
                <c:pt idx="1069">
                  <c:v>-931</c:v>
                </c:pt>
                <c:pt idx="1070">
                  <c:v>-931</c:v>
                </c:pt>
                <c:pt idx="1071">
                  <c:v>-728</c:v>
                </c:pt>
                <c:pt idx="1072">
                  <c:v>-728</c:v>
                </c:pt>
                <c:pt idx="1073">
                  <c:v>-728</c:v>
                </c:pt>
                <c:pt idx="1074">
                  <c:v>-728</c:v>
                </c:pt>
                <c:pt idx="1075">
                  <c:v>-728</c:v>
                </c:pt>
                <c:pt idx="1076">
                  <c:v>-754</c:v>
                </c:pt>
                <c:pt idx="1077">
                  <c:v>-754</c:v>
                </c:pt>
                <c:pt idx="1078">
                  <c:v>-754</c:v>
                </c:pt>
                <c:pt idx="1079">
                  <c:v>-754</c:v>
                </c:pt>
                <c:pt idx="1080">
                  <c:v>-754</c:v>
                </c:pt>
                <c:pt idx="1081">
                  <c:v>-754</c:v>
                </c:pt>
                <c:pt idx="1082">
                  <c:v>-805</c:v>
                </c:pt>
                <c:pt idx="1083">
                  <c:v>-805</c:v>
                </c:pt>
                <c:pt idx="1084">
                  <c:v>-805</c:v>
                </c:pt>
                <c:pt idx="1085">
                  <c:v>-805</c:v>
                </c:pt>
                <c:pt idx="1086">
                  <c:v>-507</c:v>
                </c:pt>
                <c:pt idx="1087">
                  <c:v>-507</c:v>
                </c:pt>
                <c:pt idx="1088">
                  <c:v>-507</c:v>
                </c:pt>
                <c:pt idx="1089">
                  <c:v>-507</c:v>
                </c:pt>
                <c:pt idx="1090">
                  <c:v>-507</c:v>
                </c:pt>
                <c:pt idx="1091">
                  <c:v>-505</c:v>
                </c:pt>
                <c:pt idx="1092">
                  <c:v>-505</c:v>
                </c:pt>
                <c:pt idx="1093">
                  <c:v>-505</c:v>
                </c:pt>
                <c:pt idx="1094">
                  <c:v>-505</c:v>
                </c:pt>
                <c:pt idx="1095">
                  <c:v>-505</c:v>
                </c:pt>
                <c:pt idx="1096">
                  <c:v>-534</c:v>
                </c:pt>
                <c:pt idx="1097">
                  <c:v>-534</c:v>
                </c:pt>
                <c:pt idx="1098">
                  <c:v>-534</c:v>
                </c:pt>
                <c:pt idx="1099">
                  <c:v>-534</c:v>
                </c:pt>
                <c:pt idx="1100">
                  <c:v>-672</c:v>
                </c:pt>
                <c:pt idx="1101">
                  <c:v>-672</c:v>
                </c:pt>
                <c:pt idx="1102">
                  <c:v>-672</c:v>
                </c:pt>
                <c:pt idx="1103">
                  <c:v>-672</c:v>
                </c:pt>
                <c:pt idx="1104">
                  <c:v>-672</c:v>
                </c:pt>
                <c:pt idx="1105">
                  <c:v>-672</c:v>
                </c:pt>
                <c:pt idx="1106">
                  <c:v>-672</c:v>
                </c:pt>
                <c:pt idx="1107">
                  <c:v>-672</c:v>
                </c:pt>
                <c:pt idx="1108">
                  <c:v>-672</c:v>
                </c:pt>
                <c:pt idx="1109">
                  <c:v>-808</c:v>
                </c:pt>
                <c:pt idx="1110">
                  <c:v>-808</c:v>
                </c:pt>
                <c:pt idx="1111">
                  <c:v>-808</c:v>
                </c:pt>
                <c:pt idx="1112">
                  <c:v>-808</c:v>
                </c:pt>
                <c:pt idx="1113">
                  <c:v>-808</c:v>
                </c:pt>
                <c:pt idx="1114">
                  <c:v>-585</c:v>
                </c:pt>
                <c:pt idx="1115">
                  <c:v>-585</c:v>
                </c:pt>
                <c:pt idx="1116">
                  <c:v>-585</c:v>
                </c:pt>
                <c:pt idx="1117">
                  <c:v>-585</c:v>
                </c:pt>
                <c:pt idx="1118">
                  <c:v>-526</c:v>
                </c:pt>
                <c:pt idx="1119">
                  <c:v>-526</c:v>
                </c:pt>
                <c:pt idx="1120">
                  <c:v>-526</c:v>
                </c:pt>
                <c:pt idx="1121">
                  <c:v>-526</c:v>
                </c:pt>
                <c:pt idx="1122">
                  <c:v>-526</c:v>
                </c:pt>
                <c:pt idx="1123">
                  <c:v>-424</c:v>
                </c:pt>
                <c:pt idx="1124">
                  <c:v>-424</c:v>
                </c:pt>
                <c:pt idx="1125">
                  <c:v>-424</c:v>
                </c:pt>
                <c:pt idx="1126">
                  <c:v>-424</c:v>
                </c:pt>
                <c:pt idx="1127">
                  <c:v>-424</c:v>
                </c:pt>
                <c:pt idx="1128">
                  <c:v>-429</c:v>
                </c:pt>
                <c:pt idx="1129">
                  <c:v>-429</c:v>
                </c:pt>
                <c:pt idx="1130">
                  <c:v>-429</c:v>
                </c:pt>
                <c:pt idx="1131">
                  <c:v>-429</c:v>
                </c:pt>
                <c:pt idx="1132">
                  <c:v>-429</c:v>
                </c:pt>
                <c:pt idx="1133">
                  <c:v>-469</c:v>
                </c:pt>
                <c:pt idx="1134">
                  <c:v>-469</c:v>
                </c:pt>
                <c:pt idx="1135">
                  <c:v>-469</c:v>
                </c:pt>
                <c:pt idx="1136">
                  <c:v>-469</c:v>
                </c:pt>
                <c:pt idx="1137">
                  <c:v>-469</c:v>
                </c:pt>
                <c:pt idx="1138">
                  <c:v>-537</c:v>
                </c:pt>
                <c:pt idx="1139">
                  <c:v>-537</c:v>
                </c:pt>
                <c:pt idx="1140">
                  <c:v>-537</c:v>
                </c:pt>
                <c:pt idx="1141">
                  <c:v>-537</c:v>
                </c:pt>
                <c:pt idx="1142">
                  <c:v>-537</c:v>
                </c:pt>
                <c:pt idx="1143">
                  <c:v>-518</c:v>
                </c:pt>
                <c:pt idx="1144">
                  <c:v>-518</c:v>
                </c:pt>
                <c:pt idx="1145">
                  <c:v>-518</c:v>
                </c:pt>
                <c:pt idx="1146">
                  <c:v>-518</c:v>
                </c:pt>
                <c:pt idx="1147">
                  <c:v>-518</c:v>
                </c:pt>
                <c:pt idx="1148">
                  <c:v>-487</c:v>
                </c:pt>
                <c:pt idx="1149">
                  <c:v>-487</c:v>
                </c:pt>
                <c:pt idx="1150">
                  <c:v>-487</c:v>
                </c:pt>
                <c:pt idx="1151">
                  <c:v>-487</c:v>
                </c:pt>
                <c:pt idx="1152">
                  <c:v>-487</c:v>
                </c:pt>
                <c:pt idx="1153">
                  <c:v>-475</c:v>
                </c:pt>
                <c:pt idx="1154">
                  <c:v>-475</c:v>
                </c:pt>
                <c:pt idx="1155">
                  <c:v>-475</c:v>
                </c:pt>
                <c:pt idx="1156">
                  <c:v>-475</c:v>
                </c:pt>
                <c:pt idx="1157">
                  <c:v>-475</c:v>
                </c:pt>
                <c:pt idx="1158">
                  <c:v>-499</c:v>
                </c:pt>
                <c:pt idx="1159">
                  <c:v>-499</c:v>
                </c:pt>
                <c:pt idx="1160">
                  <c:v>-499</c:v>
                </c:pt>
                <c:pt idx="1161">
                  <c:v>-499</c:v>
                </c:pt>
                <c:pt idx="1162">
                  <c:v>-499</c:v>
                </c:pt>
                <c:pt idx="1163">
                  <c:v>-577</c:v>
                </c:pt>
                <c:pt idx="1164">
                  <c:v>-577</c:v>
                </c:pt>
                <c:pt idx="1165">
                  <c:v>-577</c:v>
                </c:pt>
                <c:pt idx="1166">
                  <c:v>-577</c:v>
                </c:pt>
                <c:pt idx="1167">
                  <c:v>-577</c:v>
                </c:pt>
                <c:pt idx="1168">
                  <c:v>-661</c:v>
                </c:pt>
                <c:pt idx="1169">
                  <c:v>-661</c:v>
                </c:pt>
                <c:pt idx="1170">
                  <c:v>-661</c:v>
                </c:pt>
                <c:pt idx="1171">
                  <c:v>-661</c:v>
                </c:pt>
                <c:pt idx="1172">
                  <c:v>-661</c:v>
                </c:pt>
                <c:pt idx="1173">
                  <c:v>-632</c:v>
                </c:pt>
                <c:pt idx="1174">
                  <c:v>-632</c:v>
                </c:pt>
                <c:pt idx="1175">
                  <c:v>-632</c:v>
                </c:pt>
                <c:pt idx="1176">
                  <c:v>-632</c:v>
                </c:pt>
                <c:pt idx="1177">
                  <c:v>-632</c:v>
                </c:pt>
                <c:pt idx="1178">
                  <c:v>-712</c:v>
                </c:pt>
                <c:pt idx="1179">
                  <c:v>-712</c:v>
                </c:pt>
                <c:pt idx="1180">
                  <c:v>-712</c:v>
                </c:pt>
                <c:pt idx="1181">
                  <c:v>-712</c:v>
                </c:pt>
                <c:pt idx="1182">
                  <c:v>-614</c:v>
                </c:pt>
                <c:pt idx="1183">
                  <c:v>-614</c:v>
                </c:pt>
                <c:pt idx="1184">
                  <c:v>-614</c:v>
                </c:pt>
                <c:pt idx="1185">
                  <c:v>-614</c:v>
                </c:pt>
                <c:pt idx="1186">
                  <c:v>-614</c:v>
                </c:pt>
                <c:pt idx="1187">
                  <c:v>-613</c:v>
                </c:pt>
                <c:pt idx="1188">
                  <c:v>-613</c:v>
                </c:pt>
                <c:pt idx="1189">
                  <c:v>-613</c:v>
                </c:pt>
                <c:pt idx="1190">
                  <c:v>-613</c:v>
                </c:pt>
                <c:pt idx="1191">
                  <c:v>-613</c:v>
                </c:pt>
                <c:pt idx="1192">
                  <c:v>-707</c:v>
                </c:pt>
                <c:pt idx="1193">
                  <c:v>-707</c:v>
                </c:pt>
                <c:pt idx="1194">
                  <c:v>-707</c:v>
                </c:pt>
                <c:pt idx="1195">
                  <c:v>-707</c:v>
                </c:pt>
                <c:pt idx="1196">
                  <c:v>-707</c:v>
                </c:pt>
                <c:pt idx="1197">
                  <c:v>-786</c:v>
                </c:pt>
                <c:pt idx="1198">
                  <c:v>-786</c:v>
                </c:pt>
                <c:pt idx="1199">
                  <c:v>-786</c:v>
                </c:pt>
                <c:pt idx="1200">
                  <c:v>-786</c:v>
                </c:pt>
                <c:pt idx="1201">
                  <c:v>-786</c:v>
                </c:pt>
                <c:pt idx="1202">
                  <c:v>-1206</c:v>
                </c:pt>
                <c:pt idx="1203">
                  <c:v>-1206</c:v>
                </c:pt>
                <c:pt idx="1204">
                  <c:v>-1206</c:v>
                </c:pt>
                <c:pt idx="1205">
                  <c:v>-1206</c:v>
                </c:pt>
                <c:pt idx="1206">
                  <c:v>-1206</c:v>
                </c:pt>
                <c:pt idx="1207">
                  <c:v>-1128</c:v>
                </c:pt>
                <c:pt idx="1208">
                  <c:v>-1128</c:v>
                </c:pt>
                <c:pt idx="1209">
                  <c:v>-1128</c:v>
                </c:pt>
                <c:pt idx="1210">
                  <c:v>-1128</c:v>
                </c:pt>
                <c:pt idx="1211">
                  <c:v>-1128</c:v>
                </c:pt>
                <c:pt idx="1212">
                  <c:v>-1147</c:v>
                </c:pt>
                <c:pt idx="1213">
                  <c:v>-1147</c:v>
                </c:pt>
                <c:pt idx="1214">
                  <c:v>-1147</c:v>
                </c:pt>
                <c:pt idx="1215">
                  <c:v>-1147</c:v>
                </c:pt>
                <c:pt idx="1216">
                  <c:v>-1147</c:v>
                </c:pt>
                <c:pt idx="1217">
                  <c:v>-1238</c:v>
                </c:pt>
                <c:pt idx="1218">
                  <c:v>-1238</c:v>
                </c:pt>
                <c:pt idx="1219">
                  <c:v>-1238</c:v>
                </c:pt>
                <c:pt idx="1220">
                  <c:v>-1238</c:v>
                </c:pt>
                <c:pt idx="1221">
                  <c:v>-1238</c:v>
                </c:pt>
                <c:pt idx="1222">
                  <c:v>-1471</c:v>
                </c:pt>
                <c:pt idx="1223">
                  <c:v>-1471</c:v>
                </c:pt>
                <c:pt idx="1224">
                  <c:v>-1471</c:v>
                </c:pt>
                <c:pt idx="1225">
                  <c:v>-1471</c:v>
                </c:pt>
                <c:pt idx="1226">
                  <c:v>-1471</c:v>
                </c:pt>
                <c:pt idx="1227">
                  <c:v>-1394</c:v>
                </c:pt>
                <c:pt idx="1228">
                  <c:v>-1394</c:v>
                </c:pt>
                <c:pt idx="1229">
                  <c:v>-1394</c:v>
                </c:pt>
                <c:pt idx="1230">
                  <c:v>-1394</c:v>
                </c:pt>
                <c:pt idx="1231">
                  <c:v>-1394</c:v>
                </c:pt>
                <c:pt idx="1232">
                  <c:v>-1242</c:v>
                </c:pt>
                <c:pt idx="1233">
                  <c:v>-1242</c:v>
                </c:pt>
                <c:pt idx="1234">
                  <c:v>-1242</c:v>
                </c:pt>
                <c:pt idx="1235">
                  <c:v>-1242</c:v>
                </c:pt>
                <c:pt idx="1236">
                  <c:v>-1242</c:v>
                </c:pt>
                <c:pt idx="1237">
                  <c:v>-1290</c:v>
                </c:pt>
                <c:pt idx="1238">
                  <c:v>-1290</c:v>
                </c:pt>
                <c:pt idx="1239">
                  <c:v>-1290</c:v>
                </c:pt>
                <c:pt idx="1240">
                  <c:v>-1290</c:v>
                </c:pt>
                <c:pt idx="1241">
                  <c:v>-1290</c:v>
                </c:pt>
                <c:pt idx="1242">
                  <c:v>-1826</c:v>
                </c:pt>
                <c:pt idx="1243">
                  <c:v>-1826</c:v>
                </c:pt>
                <c:pt idx="1244">
                  <c:v>-1826</c:v>
                </c:pt>
                <c:pt idx="1245">
                  <c:v>-1826</c:v>
                </c:pt>
                <c:pt idx="1246">
                  <c:v>-1826</c:v>
                </c:pt>
                <c:pt idx="1247">
                  <c:v>-1707</c:v>
                </c:pt>
                <c:pt idx="1248">
                  <c:v>-1707</c:v>
                </c:pt>
                <c:pt idx="1249">
                  <c:v>-1707</c:v>
                </c:pt>
                <c:pt idx="1250">
                  <c:v>-1707</c:v>
                </c:pt>
                <c:pt idx="1251">
                  <c:v>-1707</c:v>
                </c:pt>
                <c:pt idx="1252">
                  <c:v>-1301</c:v>
                </c:pt>
                <c:pt idx="1253">
                  <c:v>-1301</c:v>
                </c:pt>
                <c:pt idx="1254">
                  <c:v>-1301</c:v>
                </c:pt>
                <c:pt idx="1255">
                  <c:v>-1301</c:v>
                </c:pt>
                <c:pt idx="1256">
                  <c:v>-1301</c:v>
                </c:pt>
                <c:pt idx="1257">
                  <c:v>-1073</c:v>
                </c:pt>
                <c:pt idx="1258">
                  <c:v>-1073</c:v>
                </c:pt>
                <c:pt idx="1259">
                  <c:v>-1073</c:v>
                </c:pt>
                <c:pt idx="1260">
                  <c:v>-1073</c:v>
                </c:pt>
                <c:pt idx="1261">
                  <c:v>-1073</c:v>
                </c:pt>
                <c:pt idx="1262">
                  <c:v>-1006</c:v>
                </c:pt>
                <c:pt idx="1263">
                  <c:v>-1006</c:v>
                </c:pt>
                <c:pt idx="1264">
                  <c:v>-1006</c:v>
                </c:pt>
                <c:pt idx="1265">
                  <c:v>-1099</c:v>
                </c:pt>
                <c:pt idx="1266">
                  <c:v>-1099</c:v>
                </c:pt>
                <c:pt idx="1267">
                  <c:v>-1099</c:v>
                </c:pt>
                <c:pt idx="1268">
                  <c:v>-1099</c:v>
                </c:pt>
                <c:pt idx="1269">
                  <c:v>-1449</c:v>
                </c:pt>
                <c:pt idx="1270">
                  <c:v>-1449</c:v>
                </c:pt>
                <c:pt idx="1271">
                  <c:v>-1449</c:v>
                </c:pt>
                <c:pt idx="1272">
                  <c:v>-1449</c:v>
                </c:pt>
                <c:pt idx="1273">
                  <c:v>-1449</c:v>
                </c:pt>
                <c:pt idx="1274">
                  <c:v>-1473</c:v>
                </c:pt>
                <c:pt idx="1275">
                  <c:v>-1473</c:v>
                </c:pt>
                <c:pt idx="1276">
                  <c:v>-1473</c:v>
                </c:pt>
                <c:pt idx="1277">
                  <c:v>-1473</c:v>
                </c:pt>
                <c:pt idx="1278">
                  <c:v>-1473</c:v>
                </c:pt>
                <c:pt idx="1279">
                  <c:v>-1162</c:v>
                </c:pt>
                <c:pt idx="1280">
                  <c:v>-1162</c:v>
                </c:pt>
                <c:pt idx="1281">
                  <c:v>-1162</c:v>
                </c:pt>
                <c:pt idx="1282">
                  <c:v>-1162</c:v>
                </c:pt>
                <c:pt idx="1283">
                  <c:v>-1162</c:v>
                </c:pt>
                <c:pt idx="1284">
                  <c:v>-1124</c:v>
                </c:pt>
                <c:pt idx="1285">
                  <c:v>-1124</c:v>
                </c:pt>
                <c:pt idx="1286">
                  <c:v>-1124</c:v>
                </c:pt>
                <c:pt idx="1287">
                  <c:v>-1124</c:v>
                </c:pt>
                <c:pt idx="1288">
                  <c:v>-1124</c:v>
                </c:pt>
                <c:pt idx="1289">
                  <c:v>-1081</c:v>
                </c:pt>
                <c:pt idx="1290">
                  <c:v>-1081</c:v>
                </c:pt>
                <c:pt idx="1291">
                  <c:v>-1081</c:v>
                </c:pt>
                <c:pt idx="1292">
                  <c:v>-1081</c:v>
                </c:pt>
                <c:pt idx="1293">
                  <c:v>-1081</c:v>
                </c:pt>
                <c:pt idx="1294">
                  <c:v>-941</c:v>
                </c:pt>
                <c:pt idx="1295">
                  <c:v>-941</c:v>
                </c:pt>
                <c:pt idx="1296">
                  <c:v>-941</c:v>
                </c:pt>
                <c:pt idx="1297">
                  <c:v>-941</c:v>
                </c:pt>
                <c:pt idx="1298">
                  <c:v>-941</c:v>
                </c:pt>
                <c:pt idx="1299">
                  <c:v>-794</c:v>
                </c:pt>
                <c:pt idx="1300">
                  <c:v>-794</c:v>
                </c:pt>
                <c:pt idx="1301">
                  <c:v>-794</c:v>
                </c:pt>
                <c:pt idx="1302">
                  <c:v>-794</c:v>
                </c:pt>
                <c:pt idx="1303">
                  <c:v>-794</c:v>
                </c:pt>
                <c:pt idx="1304">
                  <c:v>-740</c:v>
                </c:pt>
                <c:pt idx="1305">
                  <c:v>-740</c:v>
                </c:pt>
                <c:pt idx="1306">
                  <c:v>-740</c:v>
                </c:pt>
                <c:pt idx="1307">
                  <c:v>-740</c:v>
                </c:pt>
                <c:pt idx="1308">
                  <c:v>-740</c:v>
                </c:pt>
                <c:pt idx="1309">
                  <c:v>-568.59</c:v>
                </c:pt>
                <c:pt idx="1310">
                  <c:v>-568.59</c:v>
                </c:pt>
                <c:pt idx="1311">
                  <c:v>-568.59</c:v>
                </c:pt>
                <c:pt idx="1312">
                  <c:v>-568.59</c:v>
                </c:pt>
                <c:pt idx="1313">
                  <c:v>-568.59</c:v>
                </c:pt>
                <c:pt idx="1314">
                  <c:v>-524.41</c:v>
                </c:pt>
                <c:pt idx="1315">
                  <c:v>-524.41</c:v>
                </c:pt>
                <c:pt idx="1316">
                  <c:v>-524.41</c:v>
                </c:pt>
                <c:pt idx="1317">
                  <c:v>-524.41</c:v>
                </c:pt>
                <c:pt idx="1318">
                  <c:v>-524.41</c:v>
                </c:pt>
                <c:pt idx="1319">
                  <c:v>-727.37</c:v>
                </c:pt>
                <c:pt idx="1320">
                  <c:v>-727.37</c:v>
                </c:pt>
                <c:pt idx="1321">
                  <c:v>-727.37</c:v>
                </c:pt>
                <c:pt idx="1322">
                  <c:v>-727.37</c:v>
                </c:pt>
                <c:pt idx="1323">
                  <c:v>-727.37</c:v>
                </c:pt>
                <c:pt idx="1324">
                  <c:v>-748.38</c:v>
                </c:pt>
                <c:pt idx="1325">
                  <c:v>-748.38</c:v>
                </c:pt>
                <c:pt idx="1326">
                  <c:v>-748.38</c:v>
                </c:pt>
                <c:pt idx="1327">
                  <c:v>-748.38</c:v>
                </c:pt>
                <c:pt idx="1328">
                  <c:v>-762.84</c:v>
                </c:pt>
                <c:pt idx="1329">
                  <c:v>-762.84</c:v>
                </c:pt>
                <c:pt idx="1330">
                  <c:v>-762.84</c:v>
                </c:pt>
                <c:pt idx="1331">
                  <c:v>-762.84</c:v>
                </c:pt>
                <c:pt idx="1332">
                  <c:v>-762.84</c:v>
                </c:pt>
                <c:pt idx="1333">
                  <c:v>-907.62</c:v>
                </c:pt>
                <c:pt idx="1334">
                  <c:v>-907.62</c:v>
                </c:pt>
                <c:pt idx="1335">
                  <c:v>-907.62</c:v>
                </c:pt>
                <c:pt idx="1336">
                  <c:v>-907.62</c:v>
                </c:pt>
                <c:pt idx="1337">
                  <c:v>-907.62</c:v>
                </c:pt>
                <c:pt idx="1338">
                  <c:v>-1058.3399999999999</c:v>
                </c:pt>
                <c:pt idx="1339">
                  <c:v>-1058.3399999999999</c:v>
                </c:pt>
                <c:pt idx="1340">
                  <c:v>-1058.3399999999999</c:v>
                </c:pt>
                <c:pt idx="1341">
                  <c:v>-1058.3399999999999</c:v>
                </c:pt>
                <c:pt idx="1342">
                  <c:v>-1058.3399999999999</c:v>
                </c:pt>
                <c:pt idx="1343">
                  <c:v>-989.97</c:v>
                </c:pt>
                <c:pt idx="1344">
                  <c:v>-989.97</c:v>
                </c:pt>
                <c:pt idx="1345">
                  <c:v>-989.97</c:v>
                </c:pt>
                <c:pt idx="1346">
                  <c:v>-989.97</c:v>
                </c:pt>
                <c:pt idx="1347">
                  <c:v>-989.97</c:v>
                </c:pt>
                <c:pt idx="1348">
                  <c:v>-977.08</c:v>
                </c:pt>
                <c:pt idx="1349">
                  <c:v>-977.08</c:v>
                </c:pt>
                <c:pt idx="1350">
                  <c:v>-977.08</c:v>
                </c:pt>
                <c:pt idx="1351">
                  <c:v>-977.08</c:v>
                </c:pt>
                <c:pt idx="1352">
                  <c:v>-977.08</c:v>
                </c:pt>
                <c:pt idx="1353">
                  <c:v>-884.49</c:v>
                </c:pt>
                <c:pt idx="1354">
                  <c:v>-884.49</c:v>
                </c:pt>
                <c:pt idx="1355">
                  <c:v>-884.49</c:v>
                </c:pt>
                <c:pt idx="1356">
                  <c:v>-884.49</c:v>
                </c:pt>
                <c:pt idx="1357">
                  <c:v>-884.49</c:v>
                </c:pt>
                <c:pt idx="1358">
                  <c:v>-959.27</c:v>
                </c:pt>
                <c:pt idx="1359">
                  <c:v>-959.27</c:v>
                </c:pt>
                <c:pt idx="1360">
                  <c:v>-959.27</c:v>
                </c:pt>
                <c:pt idx="1361">
                  <c:v>-959.27</c:v>
                </c:pt>
                <c:pt idx="1362">
                  <c:v>-959.27</c:v>
                </c:pt>
                <c:pt idx="1363">
                  <c:v>-958.47</c:v>
                </c:pt>
                <c:pt idx="1364">
                  <c:v>-958.47</c:v>
                </c:pt>
                <c:pt idx="1365">
                  <c:v>-958.47</c:v>
                </c:pt>
                <c:pt idx="1366">
                  <c:v>-958.47</c:v>
                </c:pt>
                <c:pt idx="1367">
                  <c:v>-958.47</c:v>
                </c:pt>
                <c:pt idx="1368">
                  <c:v>-956.19</c:v>
                </c:pt>
                <c:pt idx="1369">
                  <c:v>-956.19</c:v>
                </c:pt>
                <c:pt idx="1370">
                  <c:v>-956.19</c:v>
                </c:pt>
                <c:pt idx="1371">
                  <c:v>-956.19</c:v>
                </c:pt>
                <c:pt idx="1372">
                  <c:v>-956.19</c:v>
                </c:pt>
                <c:pt idx="1373">
                  <c:v>-1013.22</c:v>
                </c:pt>
                <c:pt idx="1374">
                  <c:v>-1013.22</c:v>
                </c:pt>
                <c:pt idx="1375">
                  <c:v>-1013.22</c:v>
                </c:pt>
                <c:pt idx="1376">
                  <c:v>-1013.22</c:v>
                </c:pt>
                <c:pt idx="1377">
                  <c:v>-1013.22</c:v>
                </c:pt>
                <c:pt idx="1378">
                  <c:v>-1074.47</c:v>
                </c:pt>
                <c:pt idx="1379">
                  <c:v>-1074.47</c:v>
                </c:pt>
                <c:pt idx="1380">
                  <c:v>-1074.47</c:v>
                </c:pt>
                <c:pt idx="1381">
                  <c:v>-1074.47</c:v>
                </c:pt>
                <c:pt idx="1382">
                  <c:v>-1074.47</c:v>
                </c:pt>
                <c:pt idx="1383">
                  <c:v>-1176.3699999999999</c:v>
                </c:pt>
                <c:pt idx="1384">
                  <c:v>-1176.3699999999999</c:v>
                </c:pt>
                <c:pt idx="1385">
                  <c:v>-1176.3699999999999</c:v>
                </c:pt>
                <c:pt idx="1386">
                  <c:v>-1176.3699999999999</c:v>
                </c:pt>
                <c:pt idx="1387">
                  <c:v>-1176.3699999999999</c:v>
                </c:pt>
                <c:pt idx="1388">
                  <c:v>-1225.8399999999999</c:v>
                </c:pt>
                <c:pt idx="1389">
                  <c:v>-1225.8399999999999</c:v>
                </c:pt>
                <c:pt idx="1390">
                  <c:v>-1225.8399999999999</c:v>
                </c:pt>
                <c:pt idx="1391">
                  <c:v>-1225.8399999999999</c:v>
                </c:pt>
                <c:pt idx="1392">
                  <c:v>-1225.8399999999999</c:v>
                </c:pt>
                <c:pt idx="1393">
                  <c:v>-1144.77</c:v>
                </c:pt>
                <c:pt idx="1394">
                  <c:v>-1144.77</c:v>
                </c:pt>
                <c:pt idx="1395">
                  <c:v>-1144.77</c:v>
                </c:pt>
                <c:pt idx="1396">
                  <c:v>-1144.77</c:v>
                </c:pt>
                <c:pt idx="1397">
                  <c:v>-1144.77</c:v>
                </c:pt>
                <c:pt idx="1398">
                  <c:v>-1166.48</c:v>
                </c:pt>
                <c:pt idx="1399">
                  <c:v>-1166.48</c:v>
                </c:pt>
                <c:pt idx="1400">
                  <c:v>-1166.48</c:v>
                </c:pt>
                <c:pt idx="1401">
                  <c:v>-1166.48</c:v>
                </c:pt>
                <c:pt idx="1402">
                  <c:v>-1166.48</c:v>
                </c:pt>
                <c:pt idx="1403">
                  <c:v>-1366.24</c:v>
                </c:pt>
                <c:pt idx="1404">
                  <c:v>-1366.24</c:v>
                </c:pt>
                <c:pt idx="1405">
                  <c:v>-1366.24</c:v>
                </c:pt>
                <c:pt idx="1406">
                  <c:v>-1366.24</c:v>
                </c:pt>
                <c:pt idx="1407">
                  <c:v>-1366.24</c:v>
                </c:pt>
                <c:pt idx="1408">
                  <c:v>-1427.21</c:v>
                </c:pt>
                <c:pt idx="1409">
                  <c:v>-1427.21</c:v>
                </c:pt>
                <c:pt idx="1410">
                  <c:v>-1427.21</c:v>
                </c:pt>
                <c:pt idx="1411">
                  <c:v>-1427.21</c:v>
                </c:pt>
                <c:pt idx="1412">
                  <c:v>-1427.21</c:v>
                </c:pt>
                <c:pt idx="1413">
                  <c:v>-1298</c:v>
                </c:pt>
                <c:pt idx="1414">
                  <c:v>-1298</c:v>
                </c:pt>
                <c:pt idx="1415">
                  <c:v>-1298</c:v>
                </c:pt>
                <c:pt idx="1416">
                  <c:v>-1298</c:v>
                </c:pt>
                <c:pt idx="1417">
                  <c:v>-1298</c:v>
                </c:pt>
                <c:pt idx="1418">
                  <c:v>-1225.5999999999999</c:v>
                </c:pt>
                <c:pt idx="1419">
                  <c:v>-1225.5999999999999</c:v>
                </c:pt>
                <c:pt idx="1420">
                  <c:v>-1225.5999999999999</c:v>
                </c:pt>
                <c:pt idx="1421">
                  <c:v>-1225.5999999999999</c:v>
                </c:pt>
                <c:pt idx="1422">
                  <c:v>-1225.5999999999999</c:v>
                </c:pt>
                <c:pt idx="1423">
                  <c:v>-1089.8399999999999</c:v>
                </c:pt>
                <c:pt idx="1424">
                  <c:v>-1089.8399999999999</c:v>
                </c:pt>
                <c:pt idx="1425">
                  <c:v>-1089.8399999999999</c:v>
                </c:pt>
                <c:pt idx="1426">
                  <c:v>-1089.8399999999999</c:v>
                </c:pt>
                <c:pt idx="1427">
                  <c:v>-1089.8399999999999</c:v>
                </c:pt>
                <c:pt idx="1428">
                  <c:v>-993.59</c:v>
                </c:pt>
                <c:pt idx="1429">
                  <c:v>-993.59</c:v>
                </c:pt>
                <c:pt idx="1430">
                  <c:v>-993.59</c:v>
                </c:pt>
                <c:pt idx="1431">
                  <c:v>-993.59</c:v>
                </c:pt>
                <c:pt idx="1432">
                  <c:v>-993.59</c:v>
                </c:pt>
                <c:pt idx="1433">
                  <c:v>-849.98</c:v>
                </c:pt>
                <c:pt idx="1434">
                  <c:v>-849.98</c:v>
                </c:pt>
                <c:pt idx="1435">
                  <c:v>-849.98</c:v>
                </c:pt>
                <c:pt idx="1436">
                  <c:v>-849.98</c:v>
                </c:pt>
                <c:pt idx="1437">
                  <c:v>-849.98</c:v>
                </c:pt>
                <c:pt idx="1438">
                  <c:v>-835.02</c:v>
                </c:pt>
                <c:pt idx="1439">
                  <c:v>-835.02</c:v>
                </c:pt>
                <c:pt idx="1440">
                  <c:v>-835.02</c:v>
                </c:pt>
                <c:pt idx="1441">
                  <c:v>-835.02</c:v>
                </c:pt>
                <c:pt idx="1442">
                  <c:v>-835.02</c:v>
                </c:pt>
                <c:pt idx="1443">
                  <c:v>-865.3</c:v>
                </c:pt>
                <c:pt idx="1444">
                  <c:v>-865.3</c:v>
                </c:pt>
                <c:pt idx="1445">
                  <c:v>-865.3</c:v>
                </c:pt>
                <c:pt idx="1446">
                  <c:v>-865.3</c:v>
                </c:pt>
                <c:pt idx="1447">
                  <c:v>-865.3</c:v>
                </c:pt>
                <c:pt idx="1448">
                  <c:v>-871.84</c:v>
                </c:pt>
                <c:pt idx="1449">
                  <c:v>-871.84</c:v>
                </c:pt>
                <c:pt idx="1450">
                  <c:v>-871.84</c:v>
                </c:pt>
                <c:pt idx="1451">
                  <c:v>-871.84</c:v>
                </c:pt>
                <c:pt idx="1452">
                  <c:v>-871.84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C5-45A4-A71F-5D61BDDFD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50255360"/>
        <c:axId val="250262080"/>
      </c:barChart>
      <c:lineChart>
        <c:grouping val="standar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Net Positioning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Sheet5!$G$2:$G$1454</c:f>
              <c:numCache>
                <c:formatCode>[$-409]d\-mmm\-yy;@</c:formatCode>
                <c:ptCount val="1453"/>
                <c:pt idx="0">
                  <c:v>43463</c:v>
                </c:pt>
                <c:pt idx="1">
                  <c:v>43464</c:v>
                </c:pt>
                <c:pt idx="2">
                  <c:v>43465</c:v>
                </c:pt>
                <c:pt idx="3">
                  <c:v>43468</c:v>
                </c:pt>
                <c:pt idx="4">
                  <c:v>43469</c:v>
                </c:pt>
                <c:pt idx="5">
                  <c:v>43470</c:v>
                </c:pt>
                <c:pt idx="6">
                  <c:v>43471</c:v>
                </c:pt>
                <c:pt idx="7">
                  <c:v>43472</c:v>
                </c:pt>
                <c:pt idx="8">
                  <c:v>43475</c:v>
                </c:pt>
                <c:pt idx="9">
                  <c:v>43476</c:v>
                </c:pt>
                <c:pt idx="10">
                  <c:v>43477</c:v>
                </c:pt>
                <c:pt idx="11">
                  <c:v>43478</c:v>
                </c:pt>
                <c:pt idx="12">
                  <c:v>43479</c:v>
                </c:pt>
                <c:pt idx="13">
                  <c:v>43482</c:v>
                </c:pt>
                <c:pt idx="14">
                  <c:v>43483</c:v>
                </c:pt>
                <c:pt idx="15">
                  <c:v>43484</c:v>
                </c:pt>
                <c:pt idx="16">
                  <c:v>43485</c:v>
                </c:pt>
                <c:pt idx="17">
                  <c:v>43486</c:v>
                </c:pt>
                <c:pt idx="18">
                  <c:v>43489</c:v>
                </c:pt>
                <c:pt idx="19">
                  <c:v>43490</c:v>
                </c:pt>
                <c:pt idx="20">
                  <c:v>43491</c:v>
                </c:pt>
                <c:pt idx="21">
                  <c:v>43492</c:v>
                </c:pt>
                <c:pt idx="22">
                  <c:v>43493</c:v>
                </c:pt>
                <c:pt idx="23">
                  <c:v>43496</c:v>
                </c:pt>
                <c:pt idx="24">
                  <c:v>43497</c:v>
                </c:pt>
                <c:pt idx="25">
                  <c:v>43498</c:v>
                </c:pt>
                <c:pt idx="26">
                  <c:v>43499</c:v>
                </c:pt>
                <c:pt idx="27">
                  <c:v>43500</c:v>
                </c:pt>
                <c:pt idx="28">
                  <c:v>43503</c:v>
                </c:pt>
                <c:pt idx="29">
                  <c:v>43504</c:v>
                </c:pt>
                <c:pt idx="30">
                  <c:v>43505</c:v>
                </c:pt>
                <c:pt idx="31">
                  <c:v>43506</c:v>
                </c:pt>
                <c:pt idx="32">
                  <c:v>43507</c:v>
                </c:pt>
                <c:pt idx="33">
                  <c:v>43510</c:v>
                </c:pt>
                <c:pt idx="34">
                  <c:v>43511</c:v>
                </c:pt>
                <c:pt idx="35">
                  <c:v>43512</c:v>
                </c:pt>
                <c:pt idx="36">
                  <c:v>43513</c:v>
                </c:pt>
                <c:pt idx="37">
                  <c:v>43514</c:v>
                </c:pt>
                <c:pt idx="38">
                  <c:v>43517</c:v>
                </c:pt>
                <c:pt idx="39">
                  <c:v>43518</c:v>
                </c:pt>
                <c:pt idx="40">
                  <c:v>43519</c:v>
                </c:pt>
                <c:pt idx="41">
                  <c:v>43520</c:v>
                </c:pt>
                <c:pt idx="42">
                  <c:v>43521</c:v>
                </c:pt>
                <c:pt idx="43">
                  <c:v>43524</c:v>
                </c:pt>
                <c:pt idx="44">
                  <c:v>43525</c:v>
                </c:pt>
                <c:pt idx="45">
                  <c:v>43526</c:v>
                </c:pt>
                <c:pt idx="46">
                  <c:v>43527</c:v>
                </c:pt>
                <c:pt idx="47">
                  <c:v>43528</c:v>
                </c:pt>
                <c:pt idx="48">
                  <c:v>43531</c:v>
                </c:pt>
                <c:pt idx="49">
                  <c:v>43532</c:v>
                </c:pt>
                <c:pt idx="50">
                  <c:v>43533</c:v>
                </c:pt>
                <c:pt idx="51">
                  <c:v>43534</c:v>
                </c:pt>
                <c:pt idx="52">
                  <c:v>43535</c:v>
                </c:pt>
                <c:pt idx="53">
                  <c:v>43538</c:v>
                </c:pt>
                <c:pt idx="54">
                  <c:v>43539</c:v>
                </c:pt>
                <c:pt idx="55">
                  <c:v>43540</c:v>
                </c:pt>
                <c:pt idx="56">
                  <c:v>43541</c:v>
                </c:pt>
                <c:pt idx="57">
                  <c:v>43542</c:v>
                </c:pt>
                <c:pt idx="58">
                  <c:v>43545</c:v>
                </c:pt>
                <c:pt idx="59">
                  <c:v>43546</c:v>
                </c:pt>
                <c:pt idx="60">
                  <c:v>43547</c:v>
                </c:pt>
                <c:pt idx="61">
                  <c:v>43548</c:v>
                </c:pt>
                <c:pt idx="62">
                  <c:v>43549</c:v>
                </c:pt>
                <c:pt idx="63">
                  <c:v>43552</c:v>
                </c:pt>
                <c:pt idx="64">
                  <c:v>43553</c:v>
                </c:pt>
                <c:pt idx="65">
                  <c:v>43554</c:v>
                </c:pt>
                <c:pt idx="66">
                  <c:v>43555</c:v>
                </c:pt>
                <c:pt idx="67">
                  <c:v>43556</c:v>
                </c:pt>
                <c:pt idx="68">
                  <c:v>43559</c:v>
                </c:pt>
                <c:pt idx="69">
                  <c:v>43560</c:v>
                </c:pt>
                <c:pt idx="70">
                  <c:v>43561</c:v>
                </c:pt>
                <c:pt idx="71">
                  <c:v>43562</c:v>
                </c:pt>
                <c:pt idx="72">
                  <c:v>43563</c:v>
                </c:pt>
                <c:pt idx="73">
                  <c:v>43566</c:v>
                </c:pt>
                <c:pt idx="74">
                  <c:v>43567</c:v>
                </c:pt>
                <c:pt idx="75">
                  <c:v>43568</c:v>
                </c:pt>
                <c:pt idx="76">
                  <c:v>43569</c:v>
                </c:pt>
                <c:pt idx="77">
                  <c:v>43574</c:v>
                </c:pt>
                <c:pt idx="78">
                  <c:v>43575</c:v>
                </c:pt>
                <c:pt idx="79">
                  <c:v>43576</c:v>
                </c:pt>
                <c:pt idx="80">
                  <c:v>43577</c:v>
                </c:pt>
                <c:pt idx="81">
                  <c:v>43580</c:v>
                </c:pt>
                <c:pt idx="82">
                  <c:v>43581</c:v>
                </c:pt>
                <c:pt idx="83">
                  <c:v>43582</c:v>
                </c:pt>
                <c:pt idx="84">
                  <c:v>43583</c:v>
                </c:pt>
                <c:pt idx="85">
                  <c:v>43584</c:v>
                </c:pt>
                <c:pt idx="86">
                  <c:v>43588</c:v>
                </c:pt>
                <c:pt idx="87">
                  <c:v>43589</c:v>
                </c:pt>
                <c:pt idx="88">
                  <c:v>43590</c:v>
                </c:pt>
                <c:pt idx="89">
                  <c:v>43591</c:v>
                </c:pt>
                <c:pt idx="90">
                  <c:v>43594</c:v>
                </c:pt>
                <c:pt idx="91">
                  <c:v>43595</c:v>
                </c:pt>
                <c:pt idx="92">
                  <c:v>43596</c:v>
                </c:pt>
                <c:pt idx="93">
                  <c:v>43597</c:v>
                </c:pt>
                <c:pt idx="94">
                  <c:v>43598</c:v>
                </c:pt>
                <c:pt idx="95">
                  <c:v>43601</c:v>
                </c:pt>
                <c:pt idx="96">
                  <c:v>43602</c:v>
                </c:pt>
                <c:pt idx="97">
                  <c:v>43603</c:v>
                </c:pt>
                <c:pt idx="98">
                  <c:v>43604</c:v>
                </c:pt>
                <c:pt idx="99">
                  <c:v>43605</c:v>
                </c:pt>
                <c:pt idx="100">
                  <c:v>43609</c:v>
                </c:pt>
                <c:pt idx="101">
                  <c:v>43610</c:v>
                </c:pt>
                <c:pt idx="102">
                  <c:v>43611</c:v>
                </c:pt>
                <c:pt idx="103">
                  <c:v>43612</c:v>
                </c:pt>
                <c:pt idx="104">
                  <c:v>43615</c:v>
                </c:pt>
                <c:pt idx="105">
                  <c:v>43616</c:v>
                </c:pt>
                <c:pt idx="106">
                  <c:v>43617</c:v>
                </c:pt>
                <c:pt idx="107">
                  <c:v>43618</c:v>
                </c:pt>
                <c:pt idx="108">
                  <c:v>43619</c:v>
                </c:pt>
                <c:pt idx="109">
                  <c:v>43622</c:v>
                </c:pt>
                <c:pt idx="110">
                  <c:v>43623</c:v>
                </c:pt>
                <c:pt idx="111">
                  <c:v>43624</c:v>
                </c:pt>
                <c:pt idx="112">
                  <c:v>43625</c:v>
                </c:pt>
                <c:pt idx="113">
                  <c:v>43626</c:v>
                </c:pt>
                <c:pt idx="114">
                  <c:v>43629</c:v>
                </c:pt>
                <c:pt idx="115">
                  <c:v>43630</c:v>
                </c:pt>
                <c:pt idx="116">
                  <c:v>43631</c:v>
                </c:pt>
                <c:pt idx="117">
                  <c:v>43632</c:v>
                </c:pt>
                <c:pt idx="118">
                  <c:v>43633</c:v>
                </c:pt>
                <c:pt idx="119">
                  <c:v>43636</c:v>
                </c:pt>
                <c:pt idx="120">
                  <c:v>43637</c:v>
                </c:pt>
                <c:pt idx="121">
                  <c:v>43638</c:v>
                </c:pt>
                <c:pt idx="122">
                  <c:v>43639</c:v>
                </c:pt>
                <c:pt idx="123">
                  <c:v>43640</c:v>
                </c:pt>
                <c:pt idx="124">
                  <c:v>43643</c:v>
                </c:pt>
                <c:pt idx="125">
                  <c:v>43644</c:v>
                </c:pt>
                <c:pt idx="126">
                  <c:v>43645</c:v>
                </c:pt>
                <c:pt idx="127">
                  <c:v>43646</c:v>
                </c:pt>
                <c:pt idx="128">
                  <c:v>43647</c:v>
                </c:pt>
                <c:pt idx="129">
                  <c:v>43650</c:v>
                </c:pt>
                <c:pt idx="130">
                  <c:v>43651</c:v>
                </c:pt>
                <c:pt idx="131">
                  <c:v>43652</c:v>
                </c:pt>
                <c:pt idx="132">
                  <c:v>43653</c:v>
                </c:pt>
                <c:pt idx="133">
                  <c:v>43654</c:v>
                </c:pt>
                <c:pt idx="134">
                  <c:v>43657</c:v>
                </c:pt>
                <c:pt idx="135">
                  <c:v>43658</c:v>
                </c:pt>
                <c:pt idx="136">
                  <c:v>43659</c:v>
                </c:pt>
                <c:pt idx="137">
                  <c:v>43660</c:v>
                </c:pt>
                <c:pt idx="138">
                  <c:v>43661</c:v>
                </c:pt>
                <c:pt idx="139">
                  <c:v>43664</c:v>
                </c:pt>
                <c:pt idx="140">
                  <c:v>43665</c:v>
                </c:pt>
                <c:pt idx="141">
                  <c:v>43666</c:v>
                </c:pt>
                <c:pt idx="142">
                  <c:v>43667</c:v>
                </c:pt>
                <c:pt idx="143">
                  <c:v>43668</c:v>
                </c:pt>
                <c:pt idx="144">
                  <c:v>43671</c:v>
                </c:pt>
                <c:pt idx="145">
                  <c:v>43672</c:v>
                </c:pt>
                <c:pt idx="146">
                  <c:v>43673</c:v>
                </c:pt>
                <c:pt idx="147">
                  <c:v>43674</c:v>
                </c:pt>
                <c:pt idx="148">
                  <c:v>43675</c:v>
                </c:pt>
                <c:pt idx="149">
                  <c:v>43678</c:v>
                </c:pt>
                <c:pt idx="150">
                  <c:v>43679</c:v>
                </c:pt>
                <c:pt idx="151">
                  <c:v>43680</c:v>
                </c:pt>
                <c:pt idx="152">
                  <c:v>43681</c:v>
                </c:pt>
                <c:pt idx="153">
                  <c:v>43682</c:v>
                </c:pt>
                <c:pt idx="154">
                  <c:v>43685</c:v>
                </c:pt>
                <c:pt idx="155">
                  <c:v>43686</c:v>
                </c:pt>
                <c:pt idx="156">
                  <c:v>43687</c:v>
                </c:pt>
                <c:pt idx="157">
                  <c:v>43688</c:v>
                </c:pt>
                <c:pt idx="158">
                  <c:v>43689</c:v>
                </c:pt>
                <c:pt idx="159">
                  <c:v>43692</c:v>
                </c:pt>
                <c:pt idx="160">
                  <c:v>43693</c:v>
                </c:pt>
                <c:pt idx="161">
                  <c:v>43694</c:v>
                </c:pt>
                <c:pt idx="162">
                  <c:v>43695</c:v>
                </c:pt>
                <c:pt idx="163">
                  <c:v>43696</c:v>
                </c:pt>
                <c:pt idx="164">
                  <c:v>43700</c:v>
                </c:pt>
                <c:pt idx="165">
                  <c:v>43701</c:v>
                </c:pt>
                <c:pt idx="166">
                  <c:v>43702</c:v>
                </c:pt>
                <c:pt idx="167">
                  <c:v>43703</c:v>
                </c:pt>
                <c:pt idx="168">
                  <c:v>43706</c:v>
                </c:pt>
                <c:pt idx="169">
                  <c:v>43707</c:v>
                </c:pt>
                <c:pt idx="170">
                  <c:v>43708</c:v>
                </c:pt>
                <c:pt idx="171">
                  <c:v>43709</c:v>
                </c:pt>
                <c:pt idx="172">
                  <c:v>43710</c:v>
                </c:pt>
                <c:pt idx="173">
                  <c:v>43713</c:v>
                </c:pt>
                <c:pt idx="174">
                  <c:v>43714</c:v>
                </c:pt>
                <c:pt idx="175">
                  <c:v>43715</c:v>
                </c:pt>
                <c:pt idx="176">
                  <c:v>43716</c:v>
                </c:pt>
                <c:pt idx="177">
                  <c:v>43717</c:v>
                </c:pt>
                <c:pt idx="178">
                  <c:v>43720</c:v>
                </c:pt>
                <c:pt idx="179">
                  <c:v>43721</c:v>
                </c:pt>
                <c:pt idx="180">
                  <c:v>43722</c:v>
                </c:pt>
                <c:pt idx="181">
                  <c:v>43723</c:v>
                </c:pt>
                <c:pt idx="182">
                  <c:v>43724</c:v>
                </c:pt>
                <c:pt idx="183">
                  <c:v>43727</c:v>
                </c:pt>
                <c:pt idx="184">
                  <c:v>43728</c:v>
                </c:pt>
                <c:pt idx="185">
                  <c:v>43729</c:v>
                </c:pt>
                <c:pt idx="186">
                  <c:v>43730</c:v>
                </c:pt>
                <c:pt idx="187">
                  <c:v>43731</c:v>
                </c:pt>
                <c:pt idx="188">
                  <c:v>43734</c:v>
                </c:pt>
                <c:pt idx="189">
                  <c:v>43735</c:v>
                </c:pt>
                <c:pt idx="190">
                  <c:v>43736</c:v>
                </c:pt>
                <c:pt idx="191">
                  <c:v>43737</c:v>
                </c:pt>
                <c:pt idx="192">
                  <c:v>43738</c:v>
                </c:pt>
                <c:pt idx="193">
                  <c:v>43741</c:v>
                </c:pt>
                <c:pt idx="194">
                  <c:v>43742</c:v>
                </c:pt>
                <c:pt idx="195">
                  <c:v>43743</c:v>
                </c:pt>
                <c:pt idx="196">
                  <c:v>43744</c:v>
                </c:pt>
                <c:pt idx="197">
                  <c:v>43745</c:v>
                </c:pt>
                <c:pt idx="198">
                  <c:v>43748</c:v>
                </c:pt>
                <c:pt idx="199">
                  <c:v>43749</c:v>
                </c:pt>
                <c:pt idx="200">
                  <c:v>43750</c:v>
                </c:pt>
                <c:pt idx="201">
                  <c:v>43751</c:v>
                </c:pt>
                <c:pt idx="202">
                  <c:v>43752</c:v>
                </c:pt>
                <c:pt idx="203">
                  <c:v>43755</c:v>
                </c:pt>
                <c:pt idx="204">
                  <c:v>43756</c:v>
                </c:pt>
                <c:pt idx="205">
                  <c:v>43757</c:v>
                </c:pt>
                <c:pt idx="206">
                  <c:v>43758</c:v>
                </c:pt>
                <c:pt idx="207">
                  <c:v>43759</c:v>
                </c:pt>
                <c:pt idx="208">
                  <c:v>43762</c:v>
                </c:pt>
                <c:pt idx="209">
                  <c:v>43763</c:v>
                </c:pt>
                <c:pt idx="210">
                  <c:v>43764</c:v>
                </c:pt>
                <c:pt idx="211">
                  <c:v>43765</c:v>
                </c:pt>
                <c:pt idx="212">
                  <c:v>43766</c:v>
                </c:pt>
                <c:pt idx="213">
                  <c:v>43769</c:v>
                </c:pt>
                <c:pt idx="214">
                  <c:v>43770</c:v>
                </c:pt>
                <c:pt idx="215">
                  <c:v>43771</c:v>
                </c:pt>
                <c:pt idx="216">
                  <c:v>43772</c:v>
                </c:pt>
                <c:pt idx="217">
                  <c:v>43773</c:v>
                </c:pt>
                <c:pt idx="218">
                  <c:v>43776</c:v>
                </c:pt>
                <c:pt idx="219">
                  <c:v>43777</c:v>
                </c:pt>
                <c:pt idx="220">
                  <c:v>43778</c:v>
                </c:pt>
                <c:pt idx="221">
                  <c:v>43779</c:v>
                </c:pt>
                <c:pt idx="222">
                  <c:v>43780</c:v>
                </c:pt>
                <c:pt idx="223">
                  <c:v>43783</c:v>
                </c:pt>
                <c:pt idx="224">
                  <c:v>43784</c:v>
                </c:pt>
                <c:pt idx="225">
                  <c:v>43785</c:v>
                </c:pt>
                <c:pt idx="226">
                  <c:v>43786</c:v>
                </c:pt>
                <c:pt idx="227">
                  <c:v>43787</c:v>
                </c:pt>
                <c:pt idx="228">
                  <c:v>43790</c:v>
                </c:pt>
                <c:pt idx="229">
                  <c:v>43791</c:v>
                </c:pt>
                <c:pt idx="230">
                  <c:v>43792</c:v>
                </c:pt>
                <c:pt idx="231">
                  <c:v>43793</c:v>
                </c:pt>
                <c:pt idx="232">
                  <c:v>43794</c:v>
                </c:pt>
                <c:pt idx="233">
                  <c:v>43797</c:v>
                </c:pt>
                <c:pt idx="234">
                  <c:v>43798</c:v>
                </c:pt>
                <c:pt idx="235">
                  <c:v>43799</c:v>
                </c:pt>
                <c:pt idx="236">
                  <c:v>43800</c:v>
                </c:pt>
                <c:pt idx="237">
                  <c:v>43801</c:v>
                </c:pt>
                <c:pt idx="238">
                  <c:v>43804</c:v>
                </c:pt>
                <c:pt idx="239">
                  <c:v>43805</c:v>
                </c:pt>
                <c:pt idx="240">
                  <c:v>43806</c:v>
                </c:pt>
                <c:pt idx="241">
                  <c:v>43807</c:v>
                </c:pt>
                <c:pt idx="242">
                  <c:v>43808</c:v>
                </c:pt>
                <c:pt idx="243">
                  <c:v>43811</c:v>
                </c:pt>
                <c:pt idx="244">
                  <c:v>43812</c:v>
                </c:pt>
                <c:pt idx="245">
                  <c:v>43813</c:v>
                </c:pt>
                <c:pt idx="246">
                  <c:v>43814</c:v>
                </c:pt>
                <c:pt idx="247">
                  <c:v>43815</c:v>
                </c:pt>
                <c:pt idx="248">
                  <c:v>43818</c:v>
                </c:pt>
                <c:pt idx="249">
                  <c:v>43819</c:v>
                </c:pt>
                <c:pt idx="250">
                  <c:v>43822</c:v>
                </c:pt>
                <c:pt idx="251">
                  <c:v>43825</c:v>
                </c:pt>
                <c:pt idx="252">
                  <c:v>43826</c:v>
                </c:pt>
                <c:pt idx="253">
                  <c:v>43828</c:v>
                </c:pt>
                <c:pt idx="254">
                  <c:v>43829</c:v>
                </c:pt>
                <c:pt idx="255">
                  <c:v>43832</c:v>
                </c:pt>
                <c:pt idx="256">
                  <c:v>43833</c:v>
                </c:pt>
                <c:pt idx="257">
                  <c:v>43834</c:v>
                </c:pt>
                <c:pt idx="258">
                  <c:v>43835</c:v>
                </c:pt>
                <c:pt idx="259">
                  <c:v>43836</c:v>
                </c:pt>
                <c:pt idx="260">
                  <c:v>43839</c:v>
                </c:pt>
                <c:pt idx="261">
                  <c:v>43840</c:v>
                </c:pt>
                <c:pt idx="262">
                  <c:v>43841</c:v>
                </c:pt>
                <c:pt idx="263">
                  <c:v>43842</c:v>
                </c:pt>
                <c:pt idx="264">
                  <c:v>43843</c:v>
                </c:pt>
                <c:pt idx="265">
                  <c:v>43846</c:v>
                </c:pt>
                <c:pt idx="266">
                  <c:v>43847</c:v>
                </c:pt>
                <c:pt idx="267">
                  <c:v>43848</c:v>
                </c:pt>
                <c:pt idx="268">
                  <c:v>43849</c:v>
                </c:pt>
                <c:pt idx="269">
                  <c:v>43850</c:v>
                </c:pt>
                <c:pt idx="270">
                  <c:v>43853</c:v>
                </c:pt>
                <c:pt idx="271">
                  <c:v>43854</c:v>
                </c:pt>
                <c:pt idx="272">
                  <c:v>43855</c:v>
                </c:pt>
                <c:pt idx="273">
                  <c:v>43856</c:v>
                </c:pt>
                <c:pt idx="274">
                  <c:v>43857</c:v>
                </c:pt>
                <c:pt idx="275">
                  <c:v>43860</c:v>
                </c:pt>
                <c:pt idx="276">
                  <c:v>43861</c:v>
                </c:pt>
                <c:pt idx="277">
                  <c:v>43862</c:v>
                </c:pt>
                <c:pt idx="278">
                  <c:v>43863</c:v>
                </c:pt>
                <c:pt idx="279">
                  <c:v>43864</c:v>
                </c:pt>
                <c:pt idx="280">
                  <c:v>43867</c:v>
                </c:pt>
                <c:pt idx="281">
                  <c:v>43868</c:v>
                </c:pt>
                <c:pt idx="282">
                  <c:v>43869</c:v>
                </c:pt>
                <c:pt idx="283">
                  <c:v>43870</c:v>
                </c:pt>
                <c:pt idx="284">
                  <c:v>43871</c:v>
                </c:pt>
                <c:pt idx="285">
                  <c:v>43874</c:v>
                </c:pt>
                <c:pt idx="286">
                  <c:v>43875</c:v>
                </c:pt>
                <c:pt idx="287">
                  <c:v>43876</c:v>
                </c:pt>
                <c:pt idx="288">
                  <c:v>43877</c:v>
                </c:pt>
                <c:pt idx="289">
                  <c:v>43878</c:v>
                </c:pt>
                <c:pt idx="290">
                  <c:v>43881</c:v>
                </c:pt>
                <c:pt idx="291">
                  <c:v>43882</c:v>
                </c:pt>
                <c:pt idx="292">
                  <c:v>43883</c:v>
                </c:pt>
                <c:pt idx="293">
                  <c:v>43884</c:v>
                </c:pt>
                <c:pt idx="294">
                  <c:v>43885</c:v>
                </c:pt>
                <c:pt idx="295">
                  <c:v>43888</c:v>
                </c:pt>
                <c:pt idx="296">
                  <c:v>43889</c:v>
                </c:pt>
                <c:pt idx="297">
                  <c:v>43890</c:v>
                </c:pt>
                <c:pt idx="298">
                  <c:v>43891</c:v>
                </c:pt>
                <c:pt idx="299">
                  <c:v>43892</c:v>
                </c:pt>
                <c:pt idx="300">
                  <c:v>43895</c:v>
                </c:pt>
                <c:pt idx="301">
                  <c:v>43896</c:v>
                </c:pt>
                <c:pt idx="302">
                  <c:v>43897</c:v>
                </c:pt>
                <c:pt idx="303">
                  <c:v>43898</c:v>
                </c:pt>
                <c:pt idx="304">
                  <c:v>43899</c:v>
                </c:pt>
                <c:pt idx="305">
                  <c:v>43902</c:v>
                </c:pt>
                <c:pt idx="306">
                  <c:v>43903</c:v>
                </c:pt>
                <c:pt idx="307">
                  <c:v>43904</c:v>
                </c:pt>
                <c:pt idx="308">
                  <c:v>43905</c:v>
                </c:pt>
                <c:pt idx="309">
                  <c:v>43906</c:v>
                </c:pt>
                <c:pt idx="310">
                  <c:v>43909</c:v>
                </c:pt>
                <c:pt idx="311">
                  <c:v>43910</c:v>
                </c:pt>
                <c:pt idx="312">
                  <c:v>43911</c:v>
                </c:pt>
                <c:pt idx="313">
                  <c:v>43912</c:v>
                </c:pt>
                <c:pt idx="314">
                  <c:v>43913</c:v>
                </c:pt>
                <c:pt idx="315">
                  <c:v>43916</c:v>
                </c:pt>
                <c:pt idx="316">
                  <c:v>43917</c:v>
                </c:pt>
                <c:pt idx="317">
                  <c:v>43918</c:v>
                </c:pt>
                <c:pt idx="318">
                  <c:v>43919</c:v>
                </c:pt>
                <c:pt idx="319">
                  <c:v>43920</c:v>
                </c:pt>
                <c:pt idx="320">
                  <c:v>43923</c:v>
                </c:pt>
                <c:pt idx="321">
                  <c:v>43924</c:v>
                </c:pt>
                <c:pt idx="322">
                  <c:v>43925</c:v>
                </c:pt>
                <c:pt idx="323">
                  <c:v>43926</c:v>
                </c:pt>
                <c:pt idx="324">
                  <c:v>43931</c:v>
                </c:pt>
                <c:pt idx="325">
                  <c:v>43932</c:v>
                </c:pt>
                <c:pt idx="326">
                  <c:v>43933</c:v>
                </c:pt>
                <c:pt idx="327">
                  <c:v>43934</c:v>
                </c:pt>
                <c:pt idx="328">
                  <c:v>43937</c:v>
                </c:pt>
                <c:pt idx="329">
                  <c:v>43938</c:v>
                </c:pt>
                <c:pt idx="330">
                  <c:v>43939</c:v>
                </c:pt>
                <c:pt idx="331">
                  <c:v>43940</c:v>
                </c:pt>
                <c:pt idx="332">
                  <c:v>43941</c:v>
                </c:pt>
                <c:pt idx="333">
                  <c:v>43944</c:v>
                </c:pt>
                <c:pt idx="334">
                  <c:v>43945</c:v>
                </c:pt>
                <c:pt idx="335">
                  <c:v>43946</c:v>
                </c:pt>
                <c:pt idx="336">
                  <c:v>43947</c:v>
                </c:pt>
                <c:pt idx="337">
                  <c:v>43948</c:v>
                </c:pt>
                <c:pt idx="338">
                  <c:v>43951</c:v>
                </c:pt>
                <c:pt idx="339">
                  <c:v>43952</c:v>
                </c:pt>
                <c:pt idx="340">
                  <c:v>43953</c:v>
                </c:pt>
                <c:pt idx="341">
                  <c:v>43954</c:v>
                </c:pt>
                <c:pt idx="342">
                  <c:v>43958</c:v>
                </c:pt>
                <c:pt idx="343">
                  <c:v>43959</c:v>
                </c:pt>
                <c:pt idx="344">
                  <c:v>43960</c:v>
                </c:pt>
                <c:pt idx="345">
                  <c:v>43961</c:v>
                </c:pt>
                <c:pt idx="346">
                  <c:v>43962</c:v>
                </c:pt>
                <c:pt idx="347">
                  <c:v>43965</c:v>
                </c:pt>
                <c:pt idx="348">
                  <c:v>43966</c:v>
                </c:pt>
                <c:pt idx="349">
                  <c:v>43967</c:v>
                </c:pt>
                <c:pt idx="350">
                  <c:v>43968</c:v>
                </c:pt>
                <c:pt idx="351">
                  <c:v>43969</c:v>
                </c:pt>
                <c:pt idx="352">
                  <c:v>43973</c:v>
                </c:pt>
                <c:pt idx="353">
                  <c:v>43974</c:v>
                </c:pt>
                <c:pt idx="354">
                  <c:v>43975</c:v>
                </c:pt>
                <c:pt idx="355">
                  <c:v>43976</c:v>
                </c:pt>
                <c:pt idx="356">
                  <c:v>43979</c:v>
                </c:pt>
                <c:pt idx="357">
                  <c:v>43980</c:v>
                </c:pt>
                <c:pt idx="358">
                  <c:v>43981</c:v>
                </c:pt>
                <c:pt idx="359">
                  <c:v>43982</c:v>
                </c:pt>
                <c:pt idx="360">
                  <c:v>43983</c:v>
                </c:pt>
                <c:pt idx="361">
                  <c:v>43986</c:v>
                </c:pt>
                <c:pt idx="362">
                  <c:v>43987</c:v>
                </c:pt>
                <c:pt idx="363">
                  <c:v>43988</c:v>
                </c:pt>
                <c:pt idx="364">
                  <c:v>43989</c:v>
                </c:pt>
                <c:pt idx="365">
                  <c:v>43990</c:v>
                </c:pt>
                <c:pt idx="366">
                  <c:v>43993</c:v>
                </c:pt>
                <c:pt idx="367">
                  <c:v>43994</c:v>
                </c:pt>
                <c:pt idx="368">
                  <c:v>43995</c:v>
                </c:pt>
                <c:pt idx="369">
                  <c:v>43996</c:v>
                </c:pt>
                <c:pt idx="370">
                  <c:v>43997</c:v>
                </c:pt>
                <c:pt idx="371">
                  <c:v>44000</c:v>
                </c:pt>
                <c:pt idx="372">
                  <c:v>44001</c:v>
                </c:pt>
                <c:pt idx="373">
                  <c:v>44002</c:v>
                </c:pt>
                <c:pt idx="374">
                  <c:v>44003</c:v>
                </c:pt>
                <c:pt idx="375">
                  <c:v>44004</c:v>
                </c:pt>
                <c:pt idx="376">
                  <c:v>44007</c:v>
                </c:pt>
                <c:pt idx="377">
                  <c:v>44008</c:v>
                </c:pt>
                <c:pt idx="378">
                  <c:v>44009</c:v>
                </c:pt>
                <c:pt idx="379">
                  <c:v>44010</c:v>
                </c:pt>
                <c:pt idx="380">
                  <c:v>44011</c:v>
                </c:pt>
                <c:pt idx="381">
                  <c:v>44014</c:v>
                </c:pt>
                <c:pt idx="382">
                  <c:v>44015</c:v>
                </c:pt>
                <c:pt idx="383">
                  <c:v>44016</c:v>
                </c:pt>
                <c:pt idx="384">
                  <c:v>44017</c:v>
                </c:pt>
                <c:pt idx="385">
                  <c:v>44018</c:v>
                </c:pt>
                <c:pt idx="386">
                  <c:v>44021</c:v>
                </c:pt>
                <c:pt idx="387">
                  <c:v>44022</c:v>
                </c:pt>
                <c:pt idx="388">
                  <c:v>44023</c:v>
                </c:pt>
                <c:pt idx="389">
                  <c:v>44024</c:v>
                </c:pt>
                <c:pt idx="390">
                  <c:v>44025</c:v>
                </c:pt>
                <c:pt idx="391">
                  <c:v>44028</c:v>
                </c:pt>
                <c:pt idx="392">
                  <c:v>44029</c:v>
                </c:pt>
                <c:pt idx="393">
                  <c:v>44030</c:v>
                </c:pt>
                <c:pt idx="394">
                  <c:v>44031</c:v>
                </c:pt>
                <c:pt idx="395">
                  <c:v>44032</c:v>
                </c:pt>
                <c:pt idx="396">
                  <c:v>44035</c:v>
                </c:pt>
                <c:pt idx="397">
                  <c:v>44036</c:v>
                </c:pt>
                <c:pt idx="398">
                  <c:v>44037</c:v>
                </c:pt>
                <c:pt idx="399">
                  <c:v>44038</c:v>
                </c:pt>
                <c:pt idx="400">
                  <c:v>44039</c:v>
                </c:pt>
                <c:pt idx="401">
                  <c:v>44042</c:v>
                </c:pt>
                <c:pt idx="402">
                  <c:v>44043</c:v>
                </c:pt>
                <c:pt idx="403">
                  <c:v>44044</c:v>
                </c:pt>
                <c:pt idx="404">
                  <c:v>44045</c:v>
                </c:pt>
                <c:pt idx="405">
                  <c:v>44046</c:v>
                </c:pt>
                <c:pt idx="406">
                  <c:v>44049</c:v>
                </c:pt>
                <c:pt idx="407">
                  <c:v>44050</c:v>
                </c:pt>
                <c:pt idx="408">
                  <c:v>44051</c:v>
                </c:pt>
                <c:pt idx="409">
                  <c:v>44052</c:v>
                </c:pt>
                <c:pt idx="410">
                  <c:v>44053</c:v>
                </c:pt>
                <c:pt idx="411">
                  <c:v>44056</c:v>
                </c:pt>
                <c:pt idx="412">
                  <c:v>44057</c:v>
                </c:pt>
                <c:pt idx="413">
                  <c:v>44058</c:v>
                </c:pt>
                <c:pt idx="414">
                  <c:v>44059</c:v>
                </c:pt>
                <c:pt idx="415">
                  <c:v>44060</c:v>
                </c:pt>
                <c:pt idx="416">
                  <c:v>44063</c:v>
                </c:pt>
                <c:pt idx="417">
                  <c:v>44064</c:v>
                </c:pt>
                <c:pt idx="418">
                  <c:v>44065</c:v>
                </c:pt>
                <c:pt idx="419">
                  <c:v>44066</c:v>
                </c:pt>
                <c:pt idx="420">
                  <c:v>44067</c:v>
                </c:pt>
                <c:pt idx="421">
                  <c:v>44071</c:v>
                </c:pt>
                <c:pt idx="422">
                  <c:v>44072</c:v>
                </c:pt>
                <c:pt idx="423">
                  <c:v>44073</c:v>
                </c:pt>
                <c:pt idx="424">
                  <c:v>44074</c:v>
                </c:pt>
                <c:pt idx="425">
                  <c:v>44077</c:v>
                </c:pt>
                <c:pt idx="426">
                  <c:v>44078</c:v>
                </c:pt>
                <c:pt idx="427">
                  <c:v>44079</c:v>
                </c:pt>
                <c:pt idx="428">
                  <c:v>44080</c:v>
                </c:pt>
                <c:pt idx="429">
                  <c:v>44081</c:v>
                </c:pt>
                <c:pt idx="430">
                  <c:v>44084</c:v>
                </c:pt>
                <c:pt idx="431">
                  <c:v>44085</c:v>
                </c:pt>
                <c:pt idx="432">
                  <c:v>44086</c:v>
                </c:pt>
                <c:pt idx="433">
                  <c:v>44087</c:v>
                </c:pt>
                <c:pt idx="434">
                  <c:v>44088</c:v>
                </c:pt>
                <c:pt idx="435">
                  <c:v>44091</c:v>
                </c:pt>
                <c:pt idx="436">
                  <c:v>44092</c:v>
                </c:pt>
                <c:pt idx="437">
                  <c:v>44093</c:v>
                </c:pt>
                <c:pt idx="438">
                  <c:v>44094</c:v>
                </c:pt>
                <c:pt idx="439">
                  <c:v>44095</c:v>
                </c:pt>
                <c:pt idx="440">
                  <c:v>44098</c:v>
                </c:pt>
                <c:pt idx="441">
                  <c:v>44099</c:v>
                </c:pt>
                <c:pt idx="442">
                  <c:v>44100</c:v>
                </c:pt>
                <c:pt idx="443">
                  <c:v>44101</c:v>
                </c:pt>
                <c:pt idx="444">
                  <c:v>44102</c:v>
                </c:pt>
                <c:pt idx="445">
                  <c:v>44105</c:v>
                </c:pt>
                <c:pt idx="446">
                  <c:v>44106</c:v>
                </c:pt>
                <c:pt idx="447">
                  <c:v>44107</c:v>
                </c:pt>
                <c:pt idx="448">
                  <c:v>44108</c:v>
                </c:pt>
                <c:pt idx="449">
                  <c:v>44109</c:v>
                </c:pt>
                <c:pt idx="450">
                  <c:v>44112</c:v>
                </c:pt>
                <c:pt idx="451">
                  <c:v>44113</c:v>
                </c:pt>
                <c:pt idx="452">
                  <c:v>44114</c:v>
                </c:pt>
                <c:pt idx="453">
                  <c:v>44115</c:v>
                </c:pt>
                <c:pt idx="454">
                  <c:v>44116</c:v>
                </c:pt>
                <c:pt idx="455">
                  <c:v>44119</c:v>
                </c:pt>
                <c:pt idx="456">
                  <c:v>44120</c:v>
                </c:pt>
                <c:pt idx="457">
                  <c:v>44121</c:v>
                </c:pt>
                <c:pt idx="458">
                  <c:v>44122</c:v>
                </c:pt>
                <c:pt idx="459">
                  <c:v>44123</c:v>
                </c:pt>
                <c:pt idx="460">
                  <c:v>44126</c:v>
                </c:pt>
                <c:pt idx="461">
                  <c:v>44127</c:v>
                </c:pt>
                <c:pt idx="462">
                  <c:v>44128</c:v>
                </c:pt>
                <c:pt idx="463">
                  <c:v>44129</c:v>
                </c:pt>
                <c:pt idx="464">
                  <c:v>44130</c:v>
                </c:pt>
                <c:pt idx="465">
                  <c:v>44133</c:v>
                </c:pt>
                <c:pt idx="466">
                  <c:v>44134</c:v>
                </c:pt>
                <c:pt idx="467">
                  <c:v>44135</c:v>
                </c:pt>
                <c:pt idx="468">
                  <c:v>44136</c:v>
                </c:pt>
                <c:pt idx="469">
                  <c:v>44137</c:v>
                </c:pt>
                <c:pt idx="470">
                  <c:v>44140</c:v>
                </c:pt>
                <c:pt idx="471">
                  <c:v>44141</c:v>
                </c:pt>
                <c:pt idx="472">
                  <c:v>44142</c:v>
                </c:pt>
                <c:pt idx="473">
                  <c:v>44143</c:v>
                </c:pt>
                <c:pt idx="474">
                  <c:v>44144</c:v>
                </c:pt>
                <c:pt idx="475">
                  <c:v>44147</c:v>
                </c:pt>
                <c:pt idx="476">
                  <c:v>44148</c:v>
                </c:pt>
                <c:pt idx="477">
                  <c:v>44149</c:v>
                </c:pt>
                <c:pt idx="478">
                  <c:v>44150</c:v>
                </c:pt>
                <c:pt idx="479">
                  <c:v>44151</c:v>
                </c:pt>
                <c:pt idx="480">
                  <c:v>44154</c:v>
                </c:pt>
                <c:pt idx="481">
                  <c:v>44155</c:v>
                </c:pt>
                <c:pt idx="482">
                  <c:v>44156</c:v>
                </c:pt>
                <c:pt idx="483">
                  <c:v>44157</c:v>
                </c:pt>
                <c:pt idx="484">
                  <c:v>44158</c:v>
                </c:pt>
                <c:pt idx="485">
                  <c:v>44161</c:v>
                </c:pt>
                <c:pt idx="486">
                  <c:v>44162</c:v>
                </c:pt>
                <c:pt idx="487">
                  <c:v>44163</c:v>
                </c:pt>
                <c:pt idx="488">
                  <c:v>44164</c:v>
                </c:pt>
                <c:pt idx="489">
                  <c:v>44165</c:v>
                </c:pt>
                <c:pt idx="490">
                  <c:v>44168</c:v>
                </c:pt>
                <c:pt idx="491">
                  <c:v>44169</c:v>
                </c:pt>
                <c:pt idx="492">
                  <c:v>44170</c:v>
                </c:pt>
                <c:pt idx="493">
                  <c:v>44171</c:v>
                </c:pt>
                <c:pt idx="494">
                  <c:v>44172</c:v>
                </c:pt>
                <c:pt idx="495">
                  <c:v>44175</c:v>
                </c:pt>
                <c:pt idx="496">
                  <c:v>44176</c:v>
                </c:pt>
                <c:pt idx="497">
                  <c:v>44177</c:v>
                </c:pt>
                <c:pt idx="498">
                  <c:v>44178</c:v>
                </c:pt>
                <c:pt idx="499">
                  <c:v>44179</c:v>
                </c:pt>
                <c:pt idx="500">
                  <c:v>44182</c:v>
                </c:pt>
                <c:pt idx="501">
                  <c:v>44183</c:v>
                </c:pt>
                <c:pt idx="502">
                  <c:v>44184</c:v>
                </c:pt>
                <c:pt idx="503">
                  <c:v>44185</c:v>
                </c:pt>
                <c:pt idx="504">
                  <c:v>44190</c:v>
                </c:pt>
                <c:pt idx="505">
                  <c:v>44191</c:v>
                </c:pt>
                <c:pt idx="506">
                  <c:v>44192</c:v>
                </c:pt>
                <c:pt idx="507">
                  <c:v>44196</c:v>
                </c:pt>
                <c:pt idx="508">
                  <c:v>44197</c:v>
                </c:pt>
                <c:pt idx="509">
                  <c:v>44198</c:v>
                </c:pt>
                <c:pt idx="510">
                  <c:v>44199</c:v>
                </c:pt>
                <c:pt idx="511">
                  <c:v>44200</c:v>
                </c:pt>
                <c:pt idx="512">
                  <c:v>44203</c:v>
                </c:pt>
                <c:pt idx="513">
                  <c:v>44204</c:v>
                </c:pt>
                <c:pt idx="514">
                  <c:v>44205</c:v>
                </c:pt>
                <c:pt idx="515">
                  <c:v>44206</c:v>
                </c:pt>
                <c:pt idx="516">
                  <c:v>44207</c:v>
                </c:pt>
                <c:pt idx="517">
                  <c:v>44210</c:v>
                </c:pt>
                <c:pt idx="518">
                  <c:v>44211</c:v>
                </c:pt>
                <c:pt idx="519">
                  <c:v>44212</c:v>
                </c:pt>
                <c:pt idx="520">
                  <c:v>44213</c:v>
                </c:pt>
                <c:pt idx="521">
                  <c:v>44214</c:v>
                </c:pt>
                <c:pt idx="522">
                  <c:v>44217</c:v>
                </c:pt>
                <c:pt idx="523">
                  <c:v>44218</c:v>
                </c:pt>
                <c:pt idx="524">
                  <c:v>44219</c:v>
                </c:pt>
                <c:pt idx="525">
                  <c:v>44220</c:v>
                </c:pt>
                <c:pt idx="526">
                  <c:v>44221</c:v>
                </c:pt>
                <c:pt idx="527">
                  <c:v>44224</c:v>
                </c:pt>
                <c:pt idx="528">
                  <c:v>44225</c:v>
                </c:pt>
                <c:pt idx="529">
                  <c:v>44226</c:v>
                </c:pt>
                <c:pt idx="530">
                  <c:v>44227</c:v>
                </c:pt>
                <c:pt idx="531">
                  <c:v>44228</c:v>
                </c:pt>
                <c:pt idx="532">
                  <c:v>44231</c:v>
                </c:pt>
                <c:pt idx="533">
                  <c:v>44232</c:v>
                </c:pt>
                <c:pt idx="534">
                  <c:v>44233</c:v>
                </c:pt>
                <c:pt idx="535">
                  <c:v>44234</c:v>
                </c:pt>
                <c:pt idx="536">
                  <c:v>44235</c:v>
                </c:pt>
                <c:pt idx="537">
                  <c:v>44238</c:v>
                </c:pt>
                <c:pt idx="538">
                  <c:v>44239</c:v>
                </c:pt>
                <c:pt idx="539">
                  <c:v>44240</c:v>
                </c:pt>
                <c:pt idx="540">
                  <c:v>44241</c:v>
                </c:pt>
                <c:pt idx="541">
                  <c:v>44242</c:v>
                </c:pt>
                <c:pt idx="542">
                  <c:v>44245</c:v>
                </c:pt>
                <c:pt idx="543">
                  <c:v>44246</c:v>
                </c:pt>
                <c:pt idx="544">
                  <c:v>44247</c:v>
                </c:pt>
                <c:pt idx="545">
                  <c:v>44248</c:v>
                </c:pt>
                <c:pt idx="546">
                  <c:v>44249</c:v>
                </c:pt>
                <c:pt idx="547">
                  <c:v>44250</c:v>
                </c:pt>
                <c:pt idx="548">
                  <c:v>44252</c:v>
                </c:pt>
                <c:pt idx="549">
                  <c:v>44253</c:v>
                </c:pt>
                <c:pt idx="550">
                  <c:v>44254</c:v>
                </c:pt>
                <c:pt idx="551">
                  <c:v>44255</c:v>
                </c:pt>
                <c:pt idx="552">
                  <c:v>44256</c:v>
                </c:pt>
                <c:pt idx="553">
                  <c:v>44259</c:v>
                </c:pt>
                <c:pt idx="554">
                  <c:v>44260</c:v>
                </c:pt>
                <c:pt idx="555">
                  <c:v>44261</c:v>
                </c:pt>
                <c:pt idx="556">
                  <c:v>44262</c:v>
                </c:pt>
                <c:pt idx="557">
                  <c:v>44263</c:v>
                </c:pt>
                <c:pt idx="558">
                  <c:v>44266</c:v>
                </c:pt>
                <c:pt idx="559">
                  <c:v>44267</c:v>
                </c:pt>
                <c:pt idx="560">
                  <c:v>44268</c:v>
                </c:pt>
                <c:pt idx="561">
                  <c:v>44269</c:v>
                </c:pt>
                <c:pt idx="562">
                  <c:v>44270</c:v>
                </c:pt>
                <c:pt idx="563">
                  <c:v>44273</c:v>
                </c:pt>
                <c:pt idx="564">
                  <c:v>44274</c:v>
                </c:pt>
                <c:pt idx="565">
                  <c:v>44275</c:v>
                </c:pt>
                <c:pt idx="566">
                  <c:v>44276</c:v>
                </c:pt>
                <c:pt idx="567">
                  <c:v>44277</c:v>
                </c:pt>
                <c:pt idx="568">
                  <c:v>44280</c:v>
                </c:pt>
                <c:pt idx="569">
                  <c:v>44281</c:v>
                </c:pt>
                <c:pt idx="570">
                  <c:v>44282</c:v>
                </c:pt>
                <c:pt idx="571">
                  <c:v>44283</c:v>
                </c:pt>
                <c:pt idx="572">
                  <c:v>44288</c:v>
                </c:pt>
                <c:pt idx="573">
                  <c:v>44289</c:v>
                </c:pt>
                <c:pt idx="574">
                  <c:v>44290</c:v>
                </c:pt>
                <c:pt idx="575">
                  <c:v>44291</c:v>
                </c:pt>
                <c:pt idx="576">
                  <c:v>44294</c:v>
                </c:pt>
                <c:pt idx="577">
                  <c:v>44295</c:v>
                </c:pt>
                <c:pt idx="578">
                  <c:v>44296</c:v>
                </c:pt>
                <c:pt idx="579">
                  <c:v>44297</c:v>
                </c:pt>
                <c:pt idx="580">
                  <c:v>44298</c:v>
                </c:pt>
                <c:pt idx="581">
                  <c:v>44301</c:v>
                </c:pt>
                <c:pt idx="582">
                  <c:v>44302</c:v>
                </c:pt>
                <c:pt idx="583">
                  <c:v>44303</c:v>
                </c:pt>
                <c:pt idx="584">
                  <c:v>44304</c:v>
                </c:pt>
                <c:pt idx="585">
                  <c:v>44305</c:v>
                </c:pt>
                <c:pt idx="586">
                  <c:v>44308</c:v>
                </c:pt>
                <c:pt idx="587">
                  <c:v>44309</c:v>
                </c:pt>
                <c:pt idx="588">
                  <c:v>44310</c:v>
                </c:pt>
                <c:pt idx="589">
                  <c:v>44311</c:v>
                </c:pt>
                <c:pt idx="590">
                  <c:v>44312</c:v>
                </c:pt>
                <c:pt idx="591">
                  <c:v>44316</c:v>
                </c:pt>
                <c:pt idx="592">
                  <c:v>44317</c:v>
                </c:pt>
                <c:pt idx="593">
                  <c:v>44318</c:v>
                </c:pt>
                <c:pt idx="594">
                  <c:v>44319</c:v>
                </c:pt>
                <c:pt idx="595">
                  <c:v>44322</c:v>
                </c:pt>
                <c:pt idx="596">
                  <c:v>44323</c:v>
                </c:pt>
                <c:pt idx="597">
                  <c:v>44324</c:v>
                </c:pt>
                <c:pt idx="598">
                  <c:v>44325</c:v>
                </c:pt>
                <c:pt idx="599">
                  <c:v>44326</c:v>
                </c:pt>
                <c:pt idx="600">
                  <c:v>44329</c:v>
                </c:pt>
                <c:pt idx="601">
                  <c:v>44330</c:v>
                </c:pt>
                <c:pt idx="602">
                  <c:v>44331</c:v>
                </c:pt>
                <c:pt idx="603">
                  <c:v>44332</c:v>
                </c:pt>
                <c:pt idx="604">
                  <c:v>44333</c:v>
                </c:pt>
                <c:pt idx="605">
                  <c:v>44336</c:v>
                </c:pt>
                <c:pt idx="606">
                  <c:v>44337</c:v>
                </c:pt>
                <c:pt idx="607">
                  <c:v>44338</c:v>
                </c:pt>
                <c:pt idx="608">
                  <c:v>44339</c:v>
                </c:pt>
                <c:pt idx="609">
                  <c:v>44340</c:v>
                </c:pt>
                <c:pt idx="610">
                  <c:v>44344</c:v>
                </c:pt>
                <c:pt idx="611">
                  <c:v>44345</c:v>
                </c:pt>
                <c:pt idx="612">
                  <c:v>44346</c:v>
                </c:pt>
                <c:pt idx="613">
                  <c:v>44347</c:v>
                </c:pt>
                <c:pt idx="614">
                  <c:v>44350</c:v>
                </c:pt>
                <c:pt idx="615">
                  <c:v>44351</c:v>
                </c:pt>
                <c:pt idx="616">
                  <c:v>44352</c:v>
                </c:pt>
                <c:pt idx="617">
                  <c:v>44353</c:v>
                </c:pt>
                <c:pt idx="618">
                  <c:v>44354</c:v>
                </c:pt>
                <c:pt idx="619">
                  <c:v>44357</c:v>
                </c:pt>
                <c:pt idx="620">
                  <c:v>44358</c:v>
                </c:pt>
                <c:pt idx="621">
                  <c:v>44359</c:v>
                </c:pt>
                <c:pt idx="622">
                  <c:v>44360</c:v>
                </c:pt>
                <c:pt idx="623">
                  <c:v>44361</c:v>
                </c:pt>
                <c:pt idx="624">
                  <c:v>44364</c:v>
                </c:pt>
                <c:pt idx="625">
                  <c:v>44365</c:v>
                </c:pt>
                <c:pt idx="626">
                  <c:v>44366</c:v>
                </c:pt>
                <c:pt idx="627">
                  <c:v>44367</c:v>
                </c:pt>
                <c:pt idx="628">
                  <c:v>44368</c:v>
                </c:pt>
                <c:pt idx="629">
                  <c:v>44371</c:v>
                </c:pt>
                <c:pt idx="630">
                  <c:v>44372</c:v>
                </c:pt>
                <c:pt idx="631">
                  <c:v>44373</c:v>
                </c:pt>
                <c:pt idx="632">
                  <c:v>44374</c:v>
                </c:pt>
                <c:pt idx="633">
                  <c:v>44375</c:v>
                </c:pt>
                <c:pt idx="634">
                  <c:v>44378</c:v>
                </c:pt>
                <c:pt idx="635">
                  <c:v>44379</c:v>
                </c:pt>
                <c:pt idx="636">
                  <c:v>44380</c:v>
                </c:pt>
                <c:pt idx="637">
                  <c:v>44381</c:v>
                </c:pt>
                <c:pt idx="638">
                  <c:v>44382</c:v>
                </c:pt>
                <c:pt idx="639">
                  <c:v>44385</c:v>
                </c:pt>
                <c:pt idx="640">
                  <c:v>44386</c:v>
                </c:pt>
                <c:pt idx="641">
                  <c:v>44387</c:v>
                </c:pt>
                <c:pt idx="642">
                  <c:v>44388</c:v>
                </c:pt>
                <c:pt idx="643">
                  <c:v>44389</c:v>
                </c:pt>
                <c:pt idx="644">
                  <c:v>44392</c:v>
                </c:pt>
                <c:pt idx="645">
                  <c:v>44393</c:v>
                </c:pt>
                <c:pt idx="646">
                  <c:v>44394</c:v>
                </c:pt>
                <c:pt idx="647">
                  <c:v>44395</c:v>
                </c:pt>
                <c:pt idx="648">
                  <c:v>44396</c:v>
                </c:pt>
                <c:pt idx="649">
                  <c:v>44399</c:v>
                </c:pt>
                <c:pt idx="650">
                  <c:v>44400</c:v>
                </c:pt>
                <c:pt idx="651">
                  <c:v>44401</c:v>
                </c:pt>
                <c:pt idx="652">
                  <c:v>44402</c:v>
                </c:pt>
                <c:pt idx="653">
                  <c:v>44403</c:v>
                </c:pt>
                <c:pt idx="654">
                  <c:v>44406</c:v>
                </c:pt>
                <c:pt idx="655">
                  <c:v>44407</c:v>
                </c:pt>
                <c:pt idx="656">
                  <c:v>44408</c:v>
                </c:pt>
                <c:pt idx="657">
                  <c:v>44409</c:v>
                </c:pt>
                <c:pt idx="658">
                  <c:v>44410</c:v>
                </c:pt>
                <c:pt idx="659">
                  <c:v>44413</c:v>
                </c:pt>
                <c:pt idx="660">
                  <c:v>44414</c:v>
                </c:pt>
                <c:pt idx="661">
                  <c:v>44415</c:v>
                </c:pt>
                <c:pt idx="662">
                  <c:v>44416</c:v>
                </c:pt>
                <c:pt idx="663">
                  <c:v>44417</c:v>
                </c:pt>
                <c:pt idx="664">
                  <c:v>44420</c:v>
                </c:pt>
                <c:pt idx="665">
                  <c:v>44421</c:v>
                </c:pt>
                <c:pt idx="666">
                  <c:v>44422</c:v>
                </c:pt>
                <c:pt idx="667">
                  <c:v>44423</c:v>
                </c:pt>
                <c:pt idx="668">
                  <c:v>44424</c:v>
                </c:pt>
                <c:pt idx="669">
                  <c:v>44427</c:v>
                </c:pt>
                <c:pt idx="670">
                  <c:v>44428</c:v>
                </c:pt>
                <c:pt idx="671">
                  <c:v>44429</c:v>
                </c:pt>
                <c:pt idx="672">
                  <c:v>44430</c:v>
                </c:pt>
                <c:pt idx="673">
                  <c:v>44431</c:v>
                </c:pt>
                <c:pt idx="674">
                  <c:v>44435</c:v>
                </c:pt>
                <c:pt idx="675">
                  <c:v>44436</c:v>
                </c:pt>
                <c:pt idx="676">
                  <c:v>44437</c:v>
                </c:pt>
                <c:pt idx="677">
                  <c:v>44438</c:v>
                </c:pt>
                <c:pt idx="678">
                  <c:v>44441</c:v>
                </c:pt>
                <c:pt idx="679">
                  <c:v>44442</c:v>
                </c:pt>
                <c:pt idx="680">
                  <c:v>44443</c:v>
                </c:pt>
                <c:pt idx="681">
                  <c:v>44444</c:v>
                </c:pt>
                <c:pt idx="682">
                  <c:v>44445</c:v>
                </c:pt>
                <c:pt idx="683">
                  <c:v>44448</c:v>
                </c:pt>
                <c:pt idx="684">
                  <c:v>44449</c:v>
                </c:pt>
                <c:pt idx="685">
                  <c:v>44450</c:v>
                </c:pt>
                <c:pt idx="686">
                  <c:v>44451</c:v>
                </c:pt>
                <c:pt idx="687">
                  <c:v>44452</c:v>
                </c:pt>
                <c:pt idx="688">
                  <c:v>44455</c:v>
                </c:pt>
                <c:pt idx="689">
                  <c:v>44456</c:v>
                </c:pt>
                <c:pt idx="690">
                  <c:v>44457</c:v>
                </c:pt>
                <c:pt idx="691">
                  <c:v>44458</c:v>
                </c:pt>
                <c:pt idx="692">
                  <c:v>44459</c:v>
                </c:pt>
                <c:pt idx="693">
                  <c:v>44462</c:v>
                </c:pt>
                <c:pt idx="694">
                  <c:v>44463</c:v>
                </c:pt>
                <c:pt idx="695">
                  <c:v>44464</c:v>
                </c:pt>
                <c:pt idx="696">
                  <c:v>44465</c:v>
                </c:pt>
                <c:pt idx="697">
                  <c:v>44466</c:v>
                </c:pt>
                <c:pt idx="698">
                  <c:v>44469</c:v>
                </c:pt>
                <c:pt idx="699">
                  <c:v>44470</c:v>
                </c:pt>
                <c:pt idx="700">
                  <c:v>44471</c:v>
                </c:pt>
                <c:pt idx="701">
                  <c:v>44472</c:v>
                </c:pt>
                <c:pt idx="702">
                  <c:v>44473</c:v>
                </c:pt>
                <c:pt idx="703">
                  <c:v>44476</c:v>
                </c:pt>
                <c:pt idx="704">
                  <c:v>44477</c:v>
                </c:pt>
                <c:pt idx="705">
                  <c:v>44478</c:v>
                </c:pt>
                <c:pt idx="706">
                  <c:v>44479</c:v>
                </c:pt>
                <c:pt idx="707">
                  <c:v>44480</c:v>
                </c:pt>
                <c:pt idx="708">
                  <c:v>44483</c:v>
                </c:pt>
                <c:pt idx="709">
                  <c:v>44484</c:v>
                </c:pt>
                <c:pt idx="710">
                  <c:v>44485</c:v>
                </c:pt>
                <c:pt idx="711">
                  <c:v>44486</c:v>
                </c:pt>
                <c:pt idx="712">
                  <c:v>44487</c:v>
                </c:pt>
                <c:pt idx="713">
                  <c:v>44490</c:v>
                </c:pt>
                <c:pt idx="714">
                  <c:v>44491</c:v>
                </c:pt>
                <c:pt idx="715">
                  <c:v>44492</c:v>
                </c:pt>
                <c:pt idx="716">
                  <c:v>44493</c:v>
                </c:pt>
                <c:pt idx="717">
                  <c:v>44494</c:v>
                </c:pt>
                <c:pt idx="718">
                  <c:v>44497</c:v>
                </c:pt>
                <c:pt idx="719">
                  <c:v>44498</c:v>
                </c:pt>
                <c:pt idx="720">
                  <c:v>44499</c:v>
                </c:pt>
                <c:pt idx="721">
                  <c:v>44500</c:v>
                </c:pt>
                <c:pt idx="722">
                  <c:v>44501</c:v>
                </c:pt>
                <c:pt idx="723">
                  <c:v>44504</c:v>
                </c:pt>
                <c:pt idx="724">
                  <c:v>44505</c:v>
                </c:pt>
                <c:pt idx="725">
                  <c:v>44506</c:v>
                </c:pt>
                <c:pt idx="726">
                  <c:v>44507</c:v>
                </c:pt>
                <c:pt idx="727">
                  <c:v>44508</c:v>
                </c:pt>
                <c:pt idx="728">
                  <c:v>44511</c:v>
                </c:pt>
                <c:pt idx="729">
                  <c:v>44512</c:v>
                </c:pt>
                <c:pt idx="730">
                  <c:v>44513</c:v>
                </c:pt>
                <c:pt idx="731">
                  <c:v>44514</c:v>
                </c:pt>
                <c:pt idx="732">
                  <c:v>44515</c:v>
                </c:pt>
                <c:pt idx="733">
                  <c:v>44518</c:v>
                </c:pt>
                <c:pt idx="734">
                  <c:v>44519</c:v>
                </c:pt>
                <c:pt idx="735">
                  <c:v>44520</c:v>
                </c:pt>
                <c:pt idx="736">
                  <c:v>44521</c:v>
                </c:pt>
                <c:pt idx="737">
                  <c:v>44522</c:v>
                </c:pt>
                <c:pt idx="738">
                  <c:v>44525</c:v>
                </c:pt>
                <c:pt idx="739">
                  <c:v>44526</c:v>
                </c:pt>
                <c:pt idx="740">
                  <c:v>44527</c:v>
                </c:pt>
                <c:pt idx="741">
                  <c:v>44528</c:v>
                </c:pt>
                <c:pt idx="742">
                  <c:v>44529</c:v>
                </c:pt>
                <c:pt idx="743">
                  <c:v>44532</c:v>
                </c:pt>
                <c:pt idx="744">
                  <c:v>44533</c:v>
                </c:pt>
                <c:pt idx="745">
                  <c:v>44534</c:v>
                </c:pt>
                <c:pt idx="746">
                  <c:v>44535</c:v>
                </c:pt>
                <c:pt idx="747">
                  <c:v>44536</c:v>
                </c:pt>
                <c:pt idx="748">
                  <c:v>44539</c:v>
                </c:pt>
                <c:pt idx="749">
                  <c:v>44540</c:v>
                </c:pt>
                <c:pt idx="750">
                  <c:v>44541</c:v>
                </c:pt>
                <c:pt idx="751">
                  <c:v>44542</c:v>
                </c:pt>
                <c:pt idx="752">
                  <c:v>44543</c:v>
                </c:pt>
                <c:pt idx="753">
                  <c:v>44546</c:v>
                </c:pt>
                <c:pt idx="754">
                  <c:v>44547</c:v>
                </c:pt>
                <c:pt idx="755">
                  <c:v>44548</c:v>
                </c:pt>
                <c:pt idx="756">
                  <c:v>44549</c:v>
                </c:pt>
                <c:pt idx="757">
                  <c:v>44550</c:v>
                </c:pt>
                <c:pt idx="758">
                  <c:v>44555</c:v>
                </c:pt>
                <c:pt idx="759">
                  <c:v>44556</c:v>
                </c:pt>
                <c:pt idx="760">
                  <c:v>44557</c:v>
                </c:pt>
                <c:pt idx="761">
                  <c:v>44561</c:v>
                </c:pt>
                <c:pt idx="762">
                  <c:v>44562</c:v>
                </c:pt>
                <c:pt idx="763">
                  <c:v>44563</c:v>
                </c:pt>
                <c:pt idx="764">
                  <c:v>44564</c:v>
                </c:pt>
                <c:pt idx="765">
                  <c:v>44567</c:v>
                </c:pt>
                <c:pt idx="766">
                  <c:v>44568</c:v>
                </c:pt>
                <c:pt idx="767">
                  <c:v>44569</c:v>
                </c:pt>
                <c:pt idx="768">
                  <c:v>44570</c:v>
                </c:pt>
                <c:pt idx="769">
                  <c:v>44571</c:v>
                </c:pt>
                <c:pt idx="770">
                  <c:v>44574</c:v>
                </c:pt>
                <c:pt idx="771">
                  <c:v>44575</c:v>
                </c:pt>
                <c:pt idx="772">
                  <c:v>44576</c:v>
                </c:pt>
                <c:pt idx="773">
                  <c:v>44577</c:v>
                </c:pt>
                <c:pt idx="774">
                  <c:v>44578</c:v>
                </c:pt>
                <c:pt idx="775">
                  <c:v>44581</c:v>
                </c:pt>
                <c:pt idx="776">
                  <c:v>44582</c:v>
                </c:pt>
                <c:pt idx="777">
                  <c:v>44583</c:v>
                </c:pt>
                <c:pt idx="778">
                  <c:v>44584</c:v>
                </c:pt>
                <c:pt idx="779">
                  <c:v>44585</c:v>
                </c:pt>
                <c:pt idx="780">
                  <c:v>44588</c:v>
                </c:pt>
                <c:pt idx="781">
                  <c:v>44589</c:v>
                </c:pt>
                <c:pt idx="782">
                  <c:v>44590</c:v>
                </c:pt>
                <c:pt idx="783">
                  <c:v>44591</c:v>
                </c:pt>
                <c:pt idx="784">
                  <c:v>44592</c:v>
                </c:pt>
                <c:pt idx="785">
                  <c:v>44595</c:v>
                </c:pt>
                <c:pt idx="786">
                  <c:v>44596</c:v>
                </c:pt>
                <c:pt idx="787">
                  <c:v>44597</c:v>
                </c:pt>
                <c:pt idx="788">
                  <c:v>44598</c:v>
                </c:pt>
                <c:pt idx="789">
                  <c:v>44599</c:v>
                </c:pt>
                <c:pt idx="790">
                  <c:v>44602</c:v>
                </c:pt>
                <c:pt idx="791">
                  <c:v>44603</c:v>
                </c:pt>
                <c:pt idx="792">
                  <c:v>44604</c:v>
                </c:pt>
                <c:pt idx="793">
                  <c:v>44605</c:v>
                </c:pt>
                <c:pt idx="794">
                  <c:v>44606</c:v>
                </c:pt>
                <c:pt idx="795">
                  <c:v>44609</c:v>
                </c:pt>
                <c:pt idx="796">
                  <c:v>44610</c:v>
                </c:pt>
                <c:pt idx="797">
                  <c:v>44611</c:v>
                </c:pt>
                <c:pt idx="798">
                  <c:v>44612</c:v>
                </c:pt>
                <c:pt idx="799">
                  <c:v>44613</c:v>
                </c:pt>
                <c:pt idx="800">
                  <c:v>44616</c:v>
                </c:pt>
                <c:pt idx="801">
                  <c:v>44617</c:v>
                </c:pt>
                <c:pt idx="802">
                  <c:v>44618</c:v>
                </c:pt>
                <c:pt idx="803">
                  <c:v>44619</c:v>
                </c:pt>
                <c:pt idx="804">
                  <c:v>44620</c:v>
                </c:pt>
                <c:pt idx="805">
                  <c:v>44623</c:v>
                </c:pt>
                <c:pt idx="806">
                  <c:v>44624</c:v>
                </c:pt>
                <c:pt idx="807">
                  <c:v>44625</c:v>
                </c:pt>
                <c:pt idx="808">
                  <c:v>44626</c:v>
                </c:pt>
                <c:pt idx="809">
                  <c:v>44627</c:v>
                </c:pt>
                <c:pt idx="810">
                  <c:v>44630</c:v>
                </c:pt>
                <c:pt idx="811">
                  <c:v>44631</c:v>
                </c:pt>
                <c:pt idx="812">
                  <c:v>44632</c:v>
                </c:pt>
                <c:pt idx="813">
                  <c:v>44633</c:v>
                </c:pt>
                <c:pt idx="814">
                  <c:v>44634</c:v>
                </c:pt>
                <c:pt idx="815">
                  <c:v>44637</c:v>
                </c:pt>
                <c:pt idx="816">
                  <c:v>44638</c:v>
                </c:pt>
                <c:pt idx="817">
                  <c:v>44639</c:v>
                </c:pt>
                <c:pt idx="818">
                  <c:v>44640</c:v>
                </c:pt>
                <c:pt idx="819">
                  <c:v>44641</c:v>
                </c:pt>
                <c:pt idx="820">
                  <c:v>44644</c:v>
                </c:pt>
                <c:pt idx="821">
                  <c:v>44645</c:v>
                </c:pt>
                <c:pt idx="822">
                  <c:v>44646</c:v>
                </c:pt>
                <c:pt idx="823">
                  <c:v>44647</c:v>
                </c:pt>
                <c:pt idx="824">
                  <c:v>44648</c:v>
                </c:pt>
                <c:pt idx="825">
                  <c:v>44651</c:v>
                </c:pt>
                <c:pt idx="826">
                  <c:v>44652</c:v>
                </c:pt>
                <c:pt idx="827">
                  <c:v>44653</c:v>
                </c:pt>
                <c:pt idx="828">
                  <c:v>44654</c:v>
                </c:pt>
                <c:pt idx="829">
                  <c:v>44655</c:v>
                </c:pt>
                <c:pt idx="830">
                  <c:v>44658</c:v>
                </c:pt>
                <c:pt idx="831">
                  <c:v>44659</c:v>
                </c:pt>
                <c:pt idx="832">
                  <c:v>44660</c:v>
                </c:pt>
                <c:pt idx="833">
                  <c:v>44661</c:v>
                </c:pt>
                <c:pt idx="834">
                  <c:v>44666</c:v>
                </c:pt>
                <c:pt idx="835">
                  <c:v>44667</c:v>
                </c:pt>
                <c:pt idx="836">
                  <c:v>44668</c:v>
                </c:pt>
                <c:pt idx="837">
                  <c:v>44669</c:v>
                </c:pt>
                <c:pt idx="838">
                  <c:v>44672</c:v>
                </c:pt>
                <c:pt idx="839">
                  <c:v>44673</c:v>
                </c:pt>
                <c:pt idx="840">
                  <c:v>44674</c:v>
                </c:pt>
                <c:pt idx="841">
                  <c:v>44675</c:v>
                </c:pt>
                <c:pt idx="842">
                  <c:v>44676</c:v>
                </c:pt>
                <c:pt idx="843">
                  <c:v>44680</c:v>
                </c:pt>
                <c:pt idx="844">
                  <c:v>44681</c:v>
                </c:pt>
                <c:pt idx="845">
                  <c:v>44682</c:v>
                </c:pt>
                <c:pt idx="846">
                  <c:v>44683</c:v>
                </c:pt>
                <c:pt idx="847">
                  <c:v>44686</c:v>
                </c:pt>
                <c:pt idx="848">
                  <c:v>44687</c:v>
                </c:pt>
                <c:pt idx="849">
                  <c:v>44688</c:v>
                </c:pt>
                <c:pt idx="850">
                  <c:v>44689</c:v>
                </c:pt>
                <c:pt idx="851">
                  <c:v>44690</c:v>
                </c:pt>
                <c:pt idx="852">
                  <c:v>44693</c:v>
                </c:pt>
                <c:pt idx="853">
                  <c:v>44694</c:v>
                </c:pt>
                <c:pt idx="854">
                  <c:v>44695</c:v>
                </c:pt>
                <c:pt idx="855">
                  <c:v>44696</c:v>
                </c:pt>
                <c:pt idx="856">
                  <c:v>44697</c:v>
                </c:pt>
                <c:pt idx="857">
                  <c:v>44700</c:v>
                </c:pt>
                <c:pt idx="858">
                  <c:v>44701</c:v>
                </c:pt>
                <c:pt idx="859">
                  <c:v>44702</c:v>
                </c:pt>
                <c:pt idx="860">
                  <c:v>44703</c:v>
                </c:pt>
                <c:pt idx="861">
                  <c:v>44704</c:v>
                </c:pt>
                <c:pt idx="862">
                  <c:v>44707</c:v>
                </c:pt>
                <c:pt idx="863">
                  <c:v>44708</c:v>
                </c:pt>
                <c:pt idx="864">
                  <c:v>44709</c:v>
                </c:pt>
                <c:pt idx="865">
                  <c:v>44714</c:v>
                </c:pt>
                <c:pt idx="866">
                  <c:v>44715</c:v>
                </c:pt>
                <c:pt idx="867">
                  <c:v>44716</c:v>
                </c:pt>
                <c:pt idx="868">
                  <c:v>44717</c:v>
                </c:pt>
                <c:pt idx="869">
                  <c:v>44718</c:v>
                </c:pt>
                <c:pt idx="870">
                  <c:v>44721</c:v>
                </c:pt>
                <c:pt idx="871">
                  <c:v>44722</c:v>
                </c:pt>
                <c:pt idx="872">
                  <c:v>44723</c:v>
                </c:pt>
                <c:pt idx="873">
                  <c:v>44724</c:v>
                </c:pt>
                <c:pt idx="874">
                  <c:v>44725</c:v>
                </c:pt>
                <c:pt idx="875">
                  <c:v>44728</c:v>
                </c:pt>
                <c:pt idx="876">
                  <c:v>44729</c:v>
                </c:pt>
                <c:pt idx="877">
                  <c:v>44730</c:v>
                </c:pt>
                <c:pt idx="878">
                  <c:v>44731</c:v>
                </c:pt>
                <c:pt idx="879">
                  <c:v>44732</c:v>
                </c:pt>
                <c:pt idx="880">
                  <c:v>44735</c:v>
                </c:pt>
                <c:pt idx="881">
                  <c:v>44736</c:v>
                </c:pt>
                <c:pt idx="882">
                  <c:v>44737</c:v>
                </c:pt>
                <c:pt idx="883">
                  <c:v>44738</c:v>
                </c:pt>
                <c:pt idx="884">
                  <c:v>44739</c:v>
                </c:pt>
                <c:pt idx="885">
                  <c:v>44742</c:v>
                </c:pt>
                <c:pt idx="886">
                  <c:v>44743</c:v>
                </c:pt>
                <c:pt idx="887">
                  <c:v>44744</c:v>
                </c:pt>
                <c:pt idx="888">
                  <c:v>44745</c:v>
                </c:pt>
                <c:pt idx="889">
                  <c:v>44746</c:v>
                </c:pt>
                <c:pt idx="890">
                  <c:v>44749</c:v>
                </c:pt>
                <c:pt idx="891">
                  <c:v>44750</c:v>
                </c:pt>
                <c:pt idx="892">
                  <c:v>44751</c:v>
                </c:pt>
                <c:pt idx="893">
                  <c:v>44752</c:v>
                </c:pt>
                <c:pt idx="894">
                  <c:v>44753</c:v>
                </c:pt>
                <c:pt idx="895">
                  <c:v>44756</c:v>
                </c:pt>
                <c:pt idx="896">
                  <c:v>44757</c:v>
                </c:pt>
                <c:pt idx="897">
                  <c:v>44758</c:v>
                </c:pt>
                <c:pt idx="898">
                  <c:v>44759</c:v>
                </c:pt>
                <c:pt idx="899">
                  <c:v>44760</c:v>
                </c:pt>
                <c:pt idx="900">
                  <c:v>44763</c:v>
                </c:pt>
                <c:pt idx="901">
                  <c:v>44764</c:v>
                </c:pt>
                <c:pt idx="902">
                  <c:v>44765</c:v>
                </c:pt>
                <c:pt idx="903">
                  <c:v>44766</c:v>
                </c:pt>
                <c:pt idx="904">
                  <c:v>44767</c:v>
                </c:pt>
                <c:pt idx="905">
                  <c:v>44770</c:v>
                </c:pt>
                <c:pt idx="906">
                  <c:v>44771</c:v>
                </c:pt>
                <c:pt idx="907">
                  <c:v>44772</c:v>
                </c:pt>
                <c:pt idx="908">
                  <c:v>44773</c:v>
                </c:pt>
                <c:pt idx="909">
                  <c:v>44774</c:v>
                </c:pt>
                <c:pt idx="910">
                  <c:v>44777</c:v>
                </c:pt>
                <c:pt idx="911">
                  <c:v>44778</c:v>
                </c:pt>
                <c:pt idx="912">
                  <c:v>44779</c:v>
                </c:pt>
                <c:pt idx="913">
                  <c:v>44780</c:v>
                </c:pt>
                <c:pt idx="914">
                  <c:v>44781</c:v>
                </c:pt>
                <c:pt idx="915">
                  <c:v>44784</c:v>
                </c:pt>
                <c:pt idx="916">
                  <c:v>44785</c:v>
                </c:pt>
                <c:pt idx="917">
                  <c:v>44786</c:v>
                </c:pt>
                <c:pt idx="918">
                  <c:v>44787</c:v>
                </c:pt>
                <c:pt idx="919">
                  <c:v>44788</c:v>
                </c:pt>
                <c:pt idx="920">
                  <c:v>44791</c:v>
                </c:pt>
                <c:pt idx="921">
                  <c:v>44792</c:v>
                </c:pt>
                <c:pt idx="922">
                  <c:v>44793</c:v>
                </c:pt>
                <c:pt idx="923">
                  <c:v>44794</c:v>
                </c:pt>
                <c:pt idx="924">
                  <c:v>44795</c:v>
                </c:pt>
                <c:pt idx="925">
                  <c:v>44798</c:v>
                </c:pt>
                <c:pt idx="926">
                  <c:v>44799</c:v>
                </c:pt>
                <c:pt idx="927">
                  <c:v>44800</c:v>
                </c:pt>
                <c:pt idx="928">
                  <c:v>44801</c:v>
                </c:pt>
                <c:pt idx="929">
                  <c:v>44802</c:v>
                </c:pt>
                <c:pt idx="930">
                  <c:v>44805</c:v>
                </c:pt>
                <c:pt idx="931">
                  <c:v>44806</c:v>
                </c:pt>
                <c:pt idx="932">
                  <c:v>44807</c:v>
                </c:pt>
                <c:pt idx="933">
                  <c:v>44808</c:v>
                </c:pt>
                <c:pt idx="934">
                  <c:v>44809</c:v>
                </c:pt>
                <c:pt idx="935">
                  <c:v>44812</c:v>
                </c:pt>
                <c:pt idx="936">
                  <c:v>44813</c:v>
                </c:pt>
                <c:pt idx="937">
                  <c:v>44814</c:v>
                </c:pt>
                <c:pt idx="938">
                  <c:v>44815</c:v>
                </c:pt>
                <c:pt idx="939">
                  <c:v>44816</c:v>
                </c:pt>
                <c:pt idx="940">
                  <c:v>44819</c:v>
                </c:pt>
                <c:pt idx="941">
                  <c:v>44820</c:v>
                </c:pt>
                <c:pt idx="942">
                  <c:v>44821</c:v>
                </c:pt>
                <c:pt idx="943">
                  <c:v>44822</c:v>
                </c:pt>
                <c:pt idx="944">
                  <c:v>44823</c:v>
                </c:pt>
                <c:pt idx="945">
                  <c:v>44826</c:v>
                </c:pt>
                <c:pt idx="946">
                  <c:v>44827</c:v>
                </c:pt>
                <c:pt idx="947">
                  <c:v>44828</c:v>
                </c:pt>
                <c:pt idx="948">
                  <c:v>44829</c:v>
                </c:pt>
                <c:pt idx="949">
                  <c:v>44830</c:v>
                </c:pt>
                <c:pt idx="950">
                  <c:v>44833</c:v>
                </c:pt>
                <c:pt idx="951">
                  <c:v>44834</c:v>
                </c:pt>
                <c:pt idx="952">
                  <c:v>44835</c:v>
                </c:pt>
                <c:pt idx="953">
                  <c:v>44836</c:v>
                </c:pt>
                <c:pt idx="954">
                  <c:v>44837</c:v>
                </c:pt>
                <c:pt idx="955">
                  <c:v>44840</c:v>
                </c:pt>
                <c:pt idx="956">
                  <c:v>44841</c:v>
                </c:pt>
                <c:pt idx="957">
                  <c:v>44842</c:v>
                </c:pt>
                <c:pt idx="958">
                  <c:v>44843</c:v>
                </c:pt>
                <c:pt idx="959">
                  <c:v>44844</c:v>
                </c:pt>
                <c:pt idx="960">
                  <c:v>44847</c:v>
                </c:pt>
                <c:pt idx="961">
                  <c:v>44848</c:v>
                </c:pt>
                <c:pt idx="962">
                  <c:v>44849</c:v>
                </c:pt>
                <c:pt idx="963">
                  <c:v>44850</c:v>
                </c:pt>
                <c:pt idx="964">
                  <c:v>44851</c:v>
                </c:pt>
                <c:pt idx="965">
                  <c:v>44854</c:v>
                </c:pt>
                <c:pt idx="966">
                  <c:v>44855</c:v>
                </c:pt>
                <c:pt idx="967">
                  <c:v>44856</c:v>
                </c:pt>
                <c:pt idx="968">
                  <c:v>44857</c:v>
                </c:pt>
                <c:pt idx="969">
                  <c:v>44858</c:v>
                </c:pt>
                <c:pt idx="970">
                  <c:v>44861</c:v>
                </c:pt>
                <c:pt idx="971">
                  <c:v>44862</c:v>
                </c:pt>
                <c:pt idx="972">
                  <c:v>44863</c:v>
                </c:pt>
                <c:pt idx="973">
                  <c:v>44864</c:v>
                </c:pt>
                <c:pt idx="974">
                  <c:v>44865</c:v>
                </c:pt>
                <c:pt idx="975">
                  <c:v>44868</c:v>
                </c:pt>
                <c:pt idx="976">
                  <c:v>44869</c:v>
                </c:pt>
                <c:pt idx="977">
                  <c:v>44870</c:v>
                </c:pt>
                <c:pt idx="978">
                  <c:v>44871</c:v>
                </c:pt>
                <c:pt idx="979">
                  <c:v>44872</c:v>
                </c:pt>
                <c:pt idx="980">
                  <c:v>44875</c:v>
                </c:pt>
                <c:pt idx="981">
                  <c:v>44876</c:v>
                </c:pt>
                <c:pt idx="982">
                  <c:v>44877</c:v>
                </c:pt>
                <c:pt idx="983">
                  <c:v>44878</c:v>
                </c:pt>
                <c:pt idx="984">
                  <c:v>44879</c:v>
                </c:pt>
                <c:pt idx="985">
                  <c:v>44882</c:v>
                </c:pt>
                <c:pt idx="986">
                  <c:v>44883</c:v>
                </c:pt>
                <c:pt idx="987">
                  <c:v>44884</c:v>
                </c:pt>
                <c:pt idx="988">
                  <c:v>44885</c:v>
                </c:pt>
                <c:pt idx="989">
                  <c:v>44886</c:v>
                </c:pt>
                <c:pt idx="990">
                  <c:v>44889</c:v>
                </c:pt>
                <c:pt idx="991">
                  <c:v>44890</c:v>
                </c:pt>
                <c:pt idx="992">
                  <c:v>44891</c:v>
                </c:pt>
                <c:pt idx="993">
                  <c:v>44892</c:v>
                </c:pt>
                <c:pt idx="994">
                  <c:v>44893</c:v>
                </c:pt>
                <c:pt idx="995">
                  <c:v>44896</c:v>
                </c:pt>
                <c:pt idx="996">
                  <c:v>44897</c:v>
                </c:pt>
                <c:pt idx="997">
                  <c:v>44898</c:v>
                </c:pt>
                <c:pt idx="998">
                  <c:v>44899</c:v>
                </c:pt>
                <c:pt idx="999">
                  <c:v>44900</c:v>
                </c:pt>
                <c:pt idx="1000">
                  <c:v>44903</c:v>
                </c:pt>
                <c:pt idx="1001">
                  <c:v>44904</c:v>
                </c:pt>
                <c:pt idx="1002">
                  <c:v>44905</c:v>
                </c:pt>
                <c:pt idx="1003">
                  <c:v>44906</c:v>
                </c:pt>
                <c:pt idx="1004">
                  <c:v>44907</c:v>
                </c:pt>
                <c:pt idx="1005">
                  <c:v>44910</c:v>
                </c:pt>
                <c:pt idx="1006">
                  <c:v>44911</c:v>
                </c:pt>
                <c:pt idx="1007">
                  <c:v>44912</c:v>
                </c:pt>
                <c:pt idx="1008">
                  <c:v>44913</c:v>
                </c:pt>
                <c:pt idx="1009">
                  <c:v>44914</c:v>
                </c:pt>
                <c:pt idx="1010">
                  <c:v>44915</c:v>
                </c:pt>
                <c:pt idx="1011">
                  <c:v>44920</c:v>
                </c:pt>
                <c:pt idx="1012">
                  <c:v>44921</c:v>
                </c:pt>
                <c:pt idx="1013">
                  <c:v>44922</c:v>
                </c:pt>
                <c:pt idx="1014">
                  <c:v>44925</c:v>
                </c:pt>
                <c:pt idx="1015">
                  <c:v>44926</c:v>
                </c:pt>
                <c:pt idx="1016">
                  <c:v>44927</c:v>
                </c:pt>
                <c:pt idx="1017">
                  <c:v>44928</c:v>
                </c:pt>
                <c:pt idx="1018">
                  <c:v>44931</c:v>
                </c:pt>
                <c:pt idx="1019">
                  <c:v>44932</c:v>
                </c:pt>
                <c:pt idx="1020">
                  <c:v>44933</c:v>
                </c:pt>
                <c:pt idx="1021">
                  <c:v>44934</c:v>
                </c:pt>
                <c:pt idx="1022">
                  <c:v>44935</c:v>
                </c:pt>
                <c:pt idx="1023">
                  <c:v>44938</c:v>
                </c:pt>
                <c:pt idx="1024">
                  <c:v>44939</c:v>
                </c:pt>
                <c:pt idx="1025">
                  <c:v>44940</c:v>
                </c:pt>
                <c:pt idx="1026">
                  <c:v>44941</c:v>
                </c:pt>
                <c:pt idx="1027">
                  <c:v>44942</c:v>
                </c:pt>
                <c:pt idx="1028">
                  <c:v>44945</c:v>
                </c:pt>
                <c:pt idx="1029">
                  <c:v>44946</c:v>
                </c:pt>
                <c:pt idx="1030">
                  <c:v>44947</c:v>
                </c:pt>
                <c:pt idx="1031">
                  <c:v>44948</c:v>
                </c:pt>
                <c:pt idx="1032">
                  <c:v>44949</c:v>
                </c:pt>
                <c:pt idx="1033">
                  <c:v>44952</c:v>
                </c:pt>
                <c:pt idx="1034">
                  <c:v>44953</c:v>
                </c:pt>
                <c:pt idx="1035">
                  <c:v>44954</c:v>
                </c:pt>
                <c:pt idx="1036">
                  <c:v>44955</c:v>
                </c:pt>
                <c:pt idx="1037">
                  <c:v>44956</c:v>
                </c:pt>
                <c:pt idx="1038">
                  <c:v>44959</c:v>
                </c:pt>
                <c:pt idx="1039">
                  <c:v>44960</c:v>
                </c:pt>
                <c:pt idx="1040">
                  <c:v>44961</c:v>
                </c:pt>
                <c:pt idx="1041">
                  <c:v>44962</c:v>
                </c:pt>
                <c:pt idx="1042">
                  <c:v>44963</c:v>
                </c:pt>
                <c:pt idx="1043">
                  <c:v>44966</c:v>
                </c:pt>
                <c:pt idx="1044">
                  <c:v>44967</c:v>
                </c:pt>
                <c:pt idx="1045">
                  <c:v>44968</c:v>
                </c:pt>
                <c:pt idx="1046">
                  <c:v>44969</c:v>
                </c:pt>
                <c:pt idx="1047">
                  <c:v>44970</c:v>
                </c:pt>
                <c:pt idx="1048">
                  <c:v>44973</c:v>
                </c:pt>
                <c:pt idx="1049">
                  <c:v>44974</c:v>
                </c:pt>
                <c:pt idx="1050">
                  <c:v>44981</c:v>
                </c:pt>
                <c:pt idx="1051">
                  <c:v>44982</c:v>
                </c:pt>
                <c:pt idx="1052">
                  <c:v>44983</c:v>
                </c:pt>
                <c:pt idx="1053">
                  <c:v>44984</c:v>
                </c:pt>
                <c:pt idx="1054">
                  <c:v>44987</c:v>
                </c:pt>
                <c:pt idx="1055">
                  <c:v>44988</c:v>
                </c:pt>
                <c:pt idx="1056">
                  <c:v>44989</c:v>
                </c:pt>
                <c:pt idx="1057">
                  <c:v>44990</c:v>
                </c:pt>
                <c:pt idx="1058">
                  <c:v>44991</c:v>
                </c:pt>
                <c:pt idx="1059">
                  <c:v>44994</c:v>
                </c:pt>
                <c:pt idx="1060">
                  <c:v>44995</c:v>
                </c:pt>
                <c:pt idx="1061">
                  <c:v>44996</c:v>
                </c:pt>
                <c:pt idx="1062">
                  <c:v>44997</c:v>
                </c:pt>
                <c:pt idx="1063">
                  <c:v>44998</c:v>
                </c:pt>
                <c:pt idx="1064">
                  <c:v>45001</c:v>
                </c:pt>
                <c:pt idx="1065">
                  <c:v>45002</c:v>
                </c:pt>
                <c:pt idx="1066">
                  <c:v>45003</c:v>
                </c:pt>
                <c:pt idx="1067">
                  <c:v>45004</c:v>
                </c:pt>
                <c:pt idx="1068">
                  <c:v>45005</c:v>
                </c:pt>
                <c:pt idx="1069">
                  <c:v>45008</c:v>
                </c:pt>
                <c:pt idx="1070" formatCode="[$-409]dd\-mmm\-yy;@">
                  <c:v>45009</c:v>
                </c:pt>
                <c:pt idx="1071" formatCode="[$-409]dd\-mmm\-yy;@">
                  <c:v>45010</c:v>
                </c:pt>
                <c:pt idx="1072" formatCode="[$-409]dd\-mmm\-yy;@">
                  <c:v>45011</c:v>
                </c:pt>
                <c:pt idx="1073" formatCode="[$-409]dd\-mmm\-yy;@">
                  <c:v>45012</c:v>
                </c:pt>
                <c:pt idx="1074" formatCode="[$-409]dd\-mmm\-yy;@">
                  <c:v>45015</c:v>
                </c:pt>
                <c:pt idx="1075" formatCode="[$-409]dd\-mmm\-yy;@">
                  <c:v>45016</c:v>
                </c:pt>
                <c:pt idx="1076" formatCode="[$-409]dd\-mmm\-yy;@">
                  <c:v>45017</c:v>
                </c:pt>
                <c:pt idx="1077" formatCode="[$-409]dd\-mmm\-yy;@">
                  <c:v>45018</c:v>
                </c:pt>
                <c:pt idx="1078" formatCode="[$-409]dd\-mmm\-yy;@">
                  <c:v>45019</c:v>
                </c:pt>
                <c:pt idx="1079">
                  <c:v>45022</c:v>
                </c:pt>
                <c:pt idx="1080">
                  <c:v>45023</c:v>
                </c:pt>
                <c:pt idx="1081">
                  <c:v>45024</c:v>
                </c:pt>
                <c:pt idx="1082">
                  <c:v>45025</c:v>
                </c:pt>
                <c:pt idx="1083">
                  <c:v>45026</c:v>
                </c:pt>
                <c:pt idx="1084">
                  <c:v>45029</c:v>
                </c:pt>
                <c:pt idx="1085">
                  <c:v>45030</c:v>
                </c:pt>
                <c:pt idx="1086">
                  <c:v>45031</c:v>
                </c:pt>
                <c:pt idx="1087">
                  <c:v>45032</c:v>
                </c:pt>
                <c:pt idx="1088">
                  <c:v>45033</c:v>
                </c:pt>
                <c:pt idx="1089">
                  <c:v>45036</c:v>
                </c:pt>
                <c:pt idx="1090">
                  <c:v>45037</c:v>
                </c:pt>
                <c:pt idx="1091">
                  <c:v>45038</c:v>
                </c:pt>
                <c:pt idx="1092">
                  <c:v>45039</c:v>
                </c:pt>
                <c:pt idx="1093">
                  <c:v>45040</c:v>
                </c:pt>
                <c:pt idx="1094">
                  <c:v>45044</c:v>
                </c:pt>
                <c:pt idx="1095">
                  <c:v>45045</c:v>
                </c:pt>
                <c:pt idx="1096">
                  <c:v>45046</c:v>
                </c:pt>
                <c:pt idx="1097">
                  <c:v>45047</c:v>
                </c:pt>
                <c:pt idx="1098">
                  <c:v>45051</c:v>
                </c:pt>
                <c:pt idx="1099">
                  <c:v>45052</c:v>
                </c:pt>
                <c:pt idx="1100">
                  <c:v>45053</c:v>
                </c:pt>
                <c:pt idx="1101">
                  <c:v>45054</c:v>
                </c:pt>
                <c:pt idx="1102">
                  <c:v>45057</c:v>
                </c:pt>
                <c:pt idx="1103">
                  <c:v>45058</c:v>
                </c:pt>
                <c:pt idx="1104">
                  <c:v>45059</c:v>
                </c:pt>
                <c:pt idx="1105">
                  <c:v>45060</c:v>
                </c:pt>
                <c:pt idx="1106">
                  <c:v>45061</c:v>
                </c:pt>
                <c:pt idx="1107">
                  <c:v>45064</c:v>
                </c:pt>
                <c:pt idx="1108">
                  <c:v>45065</c:v>
                </c:pt>
                <c:pt idx="1109">
                  <c:v>45066</c:v>
                </c:pt>
                <c:pt idx="1110">
                  <c:v>45067</c:v>
                </c:pt>
                <c:pt idx="1111">
                  <c:v>45068</c:v>
                </c:pt>
                <c:pt idx="1112">
                  <c:v>45072</c:v>
                </c:pt>
                <c:pt idx="1113">
                  <c:v>45073</c:v>
                </c:pt>
                <c:pt idx="1114">
                  <c:v>45074</c:v>
                </c:pt>
                <c:pt idx="1115">
                  <c:v>45075</c:v>
                </c:pt>
                <c:pt idx="1116">
                  <c:v>45078</c:v>
                </c:pt>
                <c:pt idx="1117">
                  <c:v>45079</c:v>
                </c:pt>
                <c:pt idx="1118">
                  <c:v>45080</c:v>
                </c:pt>
                <c:pt idx="1119">
                  <c:v>45081</c:v>
                </c:pt>
                <c:pt idx="1120">
                  <c:v>45082</c:v>
                </c:pt>
                <c:pt idx="1121">
                  <c:v>45085</c:v>
                </c:pt>
                <c:pt idx="1122">
                  <c:v>45086</c:v>
                </c:pt>
                <c:pt idx="1123">
                  <c:v>45087</c:v>
                </c:pt>
                <c:pt idx="1124">
                  <c:v>45088</c:v>
                </c:pt>
                <c:pt idx="1125">
                  <c:v>45089</c:v>
                </c:pt>
                <c:pt idx="1126">
                  <c:v>45092</c:v>
                </c:pt>
                <c:pt idx="1127">
                  <c:v>45093</c:v>
                </c:pt>
                <c:pt idx="1128">
                  <c:v>45094</c:v>
                </c:pt>
                <c:pt idx="1129">
                  <c:v>45095</c:v>
                </c:pt>
                <c:pt idx="1130">
                  <c:v>45096</c:v>
                </c:pt>
                <c:pt idx="1131">
                  <c:v>45099</c:v>
                </c:pt>
                <c:pt idx="1132">
                  <c:v>45100</c:v>
                </c:pt>
                <c:pt idx="1133">
                  <c:v>45101</c:v>
                </c:pt>
                <c:pt idx="1134">
                  <c:v>45102</c:v>
                </c:pt>
                <c:pt idx="1135">
                  <c:v>45103</c:v>
                </c:pt>
                <c:pt idx="1136">
                  <c:v>45106</c:v>
                </c:pt>
                <c:pt idx="1137">
                  <c:v>45107</c:v>
                </c:pt>
                <c:pt idx="1138">
                  <c:v>45108</c:v>
                </c:pt>
                <c:pt idx="1139">
                  <c:v>45109</c:v>
                </c:pt>
                <c:pt idx="1140">
                  <c:v>45110</c:v>
                </c:pt>
                <c:pt idx="1141">
                  <c:v>45113</c:v>
                </c:pt>
                <c:pt idx="1142">
                  <c:v>45114</c:v>
                </c:pt>
                <c:pt idx="1143">
                  <c:v>45115</c:v>
                </c:pt>
                <c:pt idx="1144">
                  <c:v>45116</c:v>
                </c:pt>
                <c:pt idx="1145">
                  <c:v>45117</c:v>
                </c:pt>
                <c:pt idx="1146">
                  <c:v>45120</c:v>
                </c:pt>
                <c:pt idx="1147">
                  <c:v>45121</c:v>
                </c:pt>
                <c:pt idx="1148">
                  <c:v>45122</c:v>
                </c:pt>
                <c:pt idx="1149">
                  <c:v>45123</c:v>
                </c:pt>
                <c:pt idx="1150">
                  <c:v>45124</c:v>
                </c:pt>
                <c:pt idx="1151">
                  <c:v>45127</c:v>
                </c:pt>
                <c:pt idx="1152">
                  <c:v>45128</c:v>
                </c:pt>
                <c:pt idx="1153">
                  <c:v>45129</c:v>
                </c:pt>
                <c:pt idx="1154">
                  <c:v>45130</c:v>
                </c:pt>
                <c:pt idx="1155">
                  <c:v>45131</c:v>
                </c:pt>
                <c:pt idx="1156">
                  <c:v>45134</c:v>
                </c:pt>
                <c:pt idx="1157">
                  <c:v>45135</c:v>
                </c:pt>
                <c:pt idx="1158">
                  <c:v>45136</c:v>
                </c:pt>
                <c:pt idx="1159">
                  <c:v>45137</c:v>
                </c:pt>
                <c:pt idx="1160">
                  <c:v>45138</c:v>
                </c:pt>
                <c:pt idx="1161">
                  <c:v>45141</c:v>
                </c:pt>
                <c:pt idx="1162">
                  <c:v>45142</c:v>
                </c:pt>
                <c:pt idx="1163">
                  <c:v>45143</c:v>
                </c:pt>
                <c:pt idx="1164">
                  <c:v>45144</c:v>
                </c:pt>
                <c:pt idx="1165">
                  <c:v>45145</c:v>
                </c:pt>
                <c:pt idx="1166">
                  <c:v>45148</c:v>
                </c:pt>
                <c:pt idx="1167">
                  <c:v>45149</c:v>
                </c:pt>
                <c:pt idx="1168">
                  <c:v>45150</c:v>
                </c:pt>
                <c:pt idx="1169">
                  <c:v>45151</c:v>
                </c:pt>
                <c:pt idx="1170">
                  <c:v>45152</c:v>
                </c:pt>
                <c:pt idx="1171">
                  <c:v>45155</c:v>
                </c:pt>
                <c:pt idx="1172">
                  <c:v>45156</c:v>
                </c:pt>
                <c:pt idx="1173">
                  <c:v>45157</c:v>
                </c:pt>
                <c:pt idx="1174">
                  <c:v>45158</c:v>
                </c:pt>
                <c:pt idx="1175">
                  <c:v>45159</c:v>
                </c:pt>
                <c:pt idx="1176">
                  <c:v>45163</c:v>
                </c:pt>
                <c:pt idx="1177">
                  <c:v>45164</c:v>
                </c:pt>
                <c:pt idx="1178">
                  <c:v>45165</c:v>
                </c:pt>
                <c:pt idx="1179">
                  <c:v>45166</c:v>
                </c:pt>
                <c:pt idx="1180">
                  <c:v>45169</c:v>
                </c:pt>
                <c:pt idx="1181">
                  <c:v>45170</c:v>
                </c:pt>
                <c:pt idx="1182">
                  <c:v>45171</c:v>
                </c:pt>
                <c:pt idx="1183">
                  <c:v>45172</c:v>
                </c:pt>
                <c:pt idx="1184">
                  <c:v>45173</c:v>
                </c:pt>
                <c:pt idx="1185">
                  <c:v>45176</c:v>
                </c:pt>
                <c:pt idx="1186">
                  <c:v>45177</c:v>
                </c:pt>
                <c:pt idx="1187">
                  <c:v>45178</c:v>
                </c:pt>
                <c:pt idx="1188">
                  <c:v>45179</c:v>
                </c:pt>
                <c:pt idx="1189">
                  <c:v>45180</c:v>
                </c:pt>
                <c:pt idx="1190">
                  <c:v>45183</c:v>
                </c:pt>
                <c:pt idx="1191">
                  <c:v>45184</c:v>
                </c:pt>
                <c:pt idx="1192">
                  <c:v>45185</c:v>
                </c:pt>
                <c:pt idx="1193">
                  <c:v>45186</c:v>
                </c:pt>
                <c:pt idx="1194">
                  <c:v>45187</c:v>
                </c:pt>
                <c:pt idx="1195">
                  <c:v>45190</c:v>
                </c:pt>
                <c:pt idx="1196">
                  <c:v>45191</c:v>
                </c:pt>
                <c:pt idx="1197">
                  <c:v>45192</c:v>
                </c:pt>
                <c:pt idx="1198">
                  <c:v>45193</c:v>
                </c:pt>
                <c:pt idx="1199">
                  <c:v>45194</c:v>
                </c:pt>
                <c:pt idx="1200">
                  <c:v>45197</c:v>
                </c:pt>
                <c:pt idx="1201">
                  <c:v>45198</c:v>
                </c:pt>
                <c:pt idx="1202">
                  <c:v>45199</c:v>
                </c:pt>
                <c:pt idx="1203">
                  <c:v>45200</c:v>
                </c:pt>
                <c:pt idx="1204">
                  <c:v>45201</c:v>
                </c:pt>
                <c:pt idx="1205">
                  <c:v>45204</c:v>
                </c:pt>
                <c:pt idx="1206">
                  <c:v>45205</c:v>
                </c:pt>
                <c:pt idx="1207">
                  <c:v>45206</c:v>
                </c:pt>
                <c:pt idx="1208">
                  <c:v>45207</c:v>
                </c:pt>
                <c:pt idx="1209">
                  <c:v>45208</c:v>
                </c:pt>
                <c:pt idx="1210">
                  <c:v>45211</c:v>
                </c:pt>
                <c:pt idx="1211">
                  <c:v>45212</c:v>
                </c:pt>
                <c:pt idx="1212">
                  <c:v>45213</c:v>
                </c:pt>
                <c:pt idx="1213">
                  <c:v>45214</c:v>
                </c:pt>
                <c:pt idx="1214">
                  <c:v>45215</c:v>
                </c:pt>
                <c:pt idx="1215">
                  <c:v>45218</c:v>
                </c:pt>
                <c:pt idx="1216">
                  <c:v>45219</c:v>
                </c:pt>
                <c:pt idx="1217">
                  <c:v>45222</c:v>
                </c:pt>
                <c:pt idx="1218">
                  <c:v>45223</c:v>
                </c:pt>
                <c:pt idx="1219">
                  <c:v>45224</c:v>
                </c:pt>
                <c:pt idx="1220">
                  <c:v>45225</c:v>
                </c:pt>
                <c:pt idx="1221">
                  <c:v>45226</c:v>
                </c:pt>
                <c:pt idx="1222">
                  <c:v>45229</c:v>
                </c:pt>
                <c:pt idx="1223">
                  <c:v>45230</c:v>
                </c:pt>
                <c:pt idx="1224">
                  <c:v>45231</c:v>
                </c:pt>
                <c:pt idx="1225">
                  <c:v>45232</c:v>
                </c:pt>
                <c:pt idx="1226">
                  <c:v>45233</c:v>
                </c:pt>
                <c:pt idx="1227">
                  <c:v>45236</c:v>
                </c:pt>
                <c:pt idx="1228">
                  <c:v>45237</c:v>
                </c:pt>
                <c:pt idx="1229">
                  <c:v>45238</c:v>
                </c:pt>
                <c:pt idx="1230">
                  <c:v>45239</c:v>
                </c:pt>
                <c:pt idx="1231">
                  <c:v>45240</c:v>
                </c:pt>
                <c:pt idx="1232">
                  <c:v>45243</c:v>
                </c:pt>
                <c:pt idx="1233">
                  <c:v>45244</c:v>
                </c:pt>
                <c:pt idx="1234">
                  <c:v>45245</c:v>
                </c:pt>
                <c:pt idx="1235">
                  <c:v>45246</c:v>
                </c:pt>
                <c:pt idx="1236">
                  <c:v>45247</c:v>
                </c:pt>
                <c:pt idx="1237">
                  <c:v>45248</c:v>
                </c:pt>
                <c:pt idx="1238">
                  <c:v>45249</c:v>
                </c:pt>
                <c:pt idx="1239">
                  <c:v>45250</c:v>
                </c:pt>
                <c:pt idx="1240">
                  <c:v>45253</c:v>
                </c:pt>
                <c:pt idx="1241">
                  <c:v>45254</c:v>
                </c:pt>
                <c:pt idx="1242">
                  <c:v>45257</c:v>
                </c:pt>
                <c:pt idx="1243">
                  <c:v>45258</c:v>
                </c:pt>
                <c:pt idx="1244">
                  <c:v>45259</c:v>
                </c:pt>
                <c:pt idx="1245">
                  <c:v>45260</c:v>
                </c:pt>
                <c:pt idx="1246">
                  <c:v>45261</c:v>
                </c:pt>
                <c:pt idx="1247">
                  <c:v>45262</c:v>
                </c:pt>
                <c:pt idx="1248">
                  <c:v>45263</c:v>
                </c:pt>
                <c:pt idx="1249">
                  <c:v>45264</c:v>
                </c:pt>
                <c:pt idx="1250">
                  <c:v>45267</c:v>
                </c:pt>
                <c:pt idx="1251">
                  <c:v>45268</c:v>
                </c:pt>
                <c:pt idx="1252">
                  <c:v>45271</c:v>
                </c:pt>
                <c:pt idx="1253">
                  <c:v>45272</c:v>
                </c:pt>
                <c:pt idx="1254">
                  <c:v>45273</c:v>
                </c:pt>
                <c:pt idx="1255">
                  <c:v>45274</c:v>
                </c:pt>
                <c:pt idx="1256">
                  <c:v>45275</c:v>
                </c:pt>
                <c:pt idx="1257">
                  <c:v>45276</c:v>
                </c:pt>
                <c:pt idx="1258">
                  <c:v>45277</c:v>
                </c:pt>
                <c:pt idx="1259">
                  <c:v>45278</c:v>
                </c:pt>
                <c:pt idx="1260">
                  <c:v>45283</c:v>
                </c:pt>
                <c:pt idx="1261">
                  <c:v>45284</c:v>
                </c:pt>
                <c:pt idx="1262">
                  <c:v>45285</c:v>
                </c:pt>
                <c:pt idx="1263">
                  <c:v>45289</c:v>
                </c:pt>
                <c:pt idx="1264">
                  <c:v>45290</c:v>
                </c:pt>
                <c:pt idx="1265">
                  <c:v>45291</c:v>
                </c:pt>
                <c:pt idx="1266">
                  <c:v>45292</c:v>
                </c:pt>
                <c:pt idx="1267">
                  <c:v>45295</c:v>
                </c:pt>
                <c:pt idx="1268">
                  <c:v>45296</c:v>
                </c:pt>
                <c:pt idx="1269">
                  <c:v>45299</c:v>
                </c:pt>
                <c:pt idx="1270">
                  <c:v>45300</c:v>
                </c:pt>
                <c:pt idx="1271">
                  <c:v>45301</c:v>
                </c:pt>
                <c:pt idx="1272">
                  <c:v>45302</c:v>
                </c:pt>
                <c:pt idx="1273">
                  <c:v>45303</c:v>
                </c:pt>
                <c:pt idx="1274">
                  <c:v>45304</c:v>
                </c:pt>
                <c:pt idx="1275">
                  <c:v>45305</c:v>
                </c:pt>
                <c:pt idx="1276">
                  <c:v>45306</c:v>
                </c:pt>
                <c:pt idx="1277">
                  <c:v>45309</c:v>
                </c:pt>
                <c:pt idx="1278">
                  <c:v>45310</c:v>
                </c:pt>
                <c:pt idx="1279">
                  <c:v>45311</c:v>
                </c:pt>
                <c:pt idx="1280">
                  <c:v>45312</c:v>
                </c:pt>
                <c:pt idx="1281">
                  <c:v>45313</c:v>
                </c:pt>
                <c:pt idx="1282">
                  <c:v>45316</c:v>
                </c:pt>
                <c:pt idx="1283">
                  <c:v>45317</c:v>
                </c:pt>
                <c:pt idx="1284">
                  <c:v>45320</c:v>
                </c:pt>
                <c:pt idx="1285">
                  <c:v>45321</c:v>
                </c:pt>
                <c:pt idx="1286">
                  <c:v>45322</c:v>
                </c:pt>
                <c:pt idx="1287">
                  <c:v>45323</c:v>
                </c:pt>
                <c:pt idx="1288">
                  <c:v>45324</c:v>
                </c:pt>
                <c:pt idx="1289">
                  <c:v>45327</c:v>
                </c:pt>
                <c:pt idx="1290">
                  <c:v>45328</c:v>
                </c:pt>
                <c:pt idx="1291">
                  <c:v>45329</c:v>
                </c:pt>
                <c:pt idx="1292">
                  <c:v>45330</c:v>
                </c:pt>
                <c:pt idx="1293">
                  <c:v>45331</c:v>
                </c:pt>
                <c:pt idx="1294">
                  <c:v>45334</c:v>
                </c:pt>
                <c:pt idx="1295">
                  <c:v>45335</c:v>
                </c:pt>
                <c:pt idx="1296">
                  <c:v>45336</c:v>
                </c:pt>
                <c:pt idx="1297">
                  <c:v>45337</c:v>
                </c:pt>
                <c:pt idx="1298">
                  <c:v>45338</c:v>
                </c:pt>
                <c:pt idx="1299">
                  <c:v>45339</c:v>
                </c:pt>
                <c:pt idx="1300">
                  <c:v>45340</c:v>
                </c:pt>
                <c:pt idx="1301">
                  <c:v>45341</c:v>
                </c:pt>
                <c:pt idx="1302">
                  <c:v>45344</c:v>
                </c:pt>
                <c:pt idx="1303">
                  <c:v>45345</c:v>
                </c:pt>
                <c:pt idx="1304">
                  <c:v>45348</c:v>
                </c:pt>
                <c:pt idx="1305">
                  <c:v>45349</c:v>
                </c:pt>
                <c:pt idx="1306">
                  <c:v>45350</c:v>
                </c:pt>
                <c:pt idx="1307">
                  <c:v>45351</c:v>
                </c:pt>
                <c:pt idx="1308">
                  <c:v>45352</c:v>
                </c:pt>
                <c:pt idx="1309">
                  <c:v>45355</c:v>
                </c:pt>
                <c:pt idx="1310">
                  <c:v>45356</c:v>
                </c:pt>
                <c:pt idx="1311">
                  <c:v>45357</c:v>
                </c:pt>
                <c:pt idx="1312">
                  <c:v>45358</c:v>
                </c:pt>
                <c:pt idx="1313">
                  <c:v>45359</c:v>
                </c:pt>
                <c:pt idx="1314">
                  <c:v>45362</c:v>
                </c:pt>
                <c:pt idx="1315">
                  <c:v>45363</c:v>
                </c:pt>
                <c:pt idx="1316">
                  <c:v>45364</c:v>
                </c:pt>
                <c:pt idx="1317">
                  <c:v>45365</c:v>
                </c:pt>
                <c:pt idx="1318">
                  <c:v>45366</c:v>
                </c:pt>
                <c:pt idx="1319">
                  <c:v>45369</c:v>
                </c:pt>
                <c:pt idx="1320">
                  <c:v>45370</c:v>
                </c:pt>
                <c:pt idx="1321">
                  <c:v>45371</c:v>
                </c:pt>
                <c:pt idx="1322">
                  <c:v>45372</c:v>
                </c:pt>
                <c:pt idx="1323">
                  <c:v>45373</c:v>
                </c:pt>
                <c:pt idx="1324">
                  <c:v>45375</c:v>
                </c:pt>
                <c:pt idx="1325">
                  <c:v>45376</c:v>
                </c:pt>
                <c:pt idx="1326">
                  <c:v>45380</c:v>
                </c:pt>
                <c:pt idx="1327">
                  <c:v>45381</c:v>
                </c:pt>
                <c:pt idx="1328">
                  <c:v>45383</c:v>
                </c:pt>
                <c:pt idx="1329">
                  <c:v>45384</c:v>
                </c:pt>
                <c:pt idx="1330">
                  <c:v>45385</c:v>
                </c:pt>
                <c:pt idx="1331">
                  <c:v>45386</c:v>
                </c:pt>
                <c:pt idx="1332">
                  <c:v>45387</c:v>
                </c:pt>
                <c:pt idx="1333">
                  <c:v>45390</c:v>
                </c:pt>
                <c:pt idx="1334">
                  <c:v>45391</c:v>
                </c:pt>
                <c:pt idx="1335">
                  <c:v>45392</c:v>
                </c:pt>
                <c:pt idx="1336">
                  <c:v>45393</c:v>
                </c:pt>
                <c:pt idx="1337">
                  <c:v>45394</c:v>
                </c:pt>
                <c:pt idx="1338">
                  <c:v>45397</c:v>
                </c:pt>
                <c:pt idx="1339">
                  <c:v>45398</c:v>
                </c:pt>
                <c:pt idx="1340">
                  <c:v>45399</c:v>
                </c:pt>
                <c:pt idx="1341">
                  <c:v>45400</c:v>
                </c:pt>
                <c:pt idx="1342">
                  <c:v>45401</c:v>
                </c:pt>
                <c:pt idx="1343">
                  <c:v>45404</c:v>
                </c:pt>
                <c:pt idx="1344">
                  <c:v>45405</c:v>
                </c:pt>
                <c:pt idx="1345">
                  <c:v>45406</c:v>
                </c:pt>
                <c:pt idx="1346">
                  <c:v>45407</c:v>
                </c:pt>
                <c:pt idx="1347">
                  <c:v>45408</c:v>
                </c:pt>
                <c:pt idx="1348">
                  <c:v>45411</c:v>
                </c:pt>
                <c:pt idx="1349">
                  <c:v>45412</c:v>
                </c:pt>
                <c:pt idx="1350">
                  <c:v>45413</c:v>
                </c:pt>
                <c:pt idx="1351">
                  <c:v>45414</c:v>
                </c:pt>
                <c:pt idx="1352">
                  <c:v>45415</c:v>
                </c:pt>
                <c:pt idx="1353">
                  <c:v>45416</c:v>
                </c:pt>
                <c:pt idx="1354">
                  <c:v>45417</c:v>
                </c:pt>
                <c:pt idx="1355">
                  <c:v>45418</c:v>
                </c:pt>
                <c:pt idx="1356">
                  <c:v>45421</c:v>
                </c:pt>
                <c:pt idx="1357">
                  <c:v>45422</c:v>
                </c:pt>
                <c:pt idx="1358">
                  <c:v>45423</c:v>
                </c:pt>
                <c:pt idx="1359">
                  <c:v>45424</c:v>
                </c:pt>
                <c:pt idx="1360">
                  <c:v>45425</c:v>
                </c:pt>
                <c:pt idx="1361">
                  <c:v>45428</c:v>
                </c:pt>
                <c:pt idx="1362">
                  <c:v>45429</c:v>
                </c:pt>
                <c:pt idx="1363">
                  <c:v>45430</c:v>
                </c:pt>
                <c:pt idx="1364">
                  <c:v>45431</c:v>
                </c:pt>
                <c:pt idx="1365">
                  <c:v>45432</c:v>
                </c:pt>
                <c:pt idx="1366">
                  <c:v>45435</c:v>
                </c:pt>
                <c:pt idx="1367">
                  <c:v>45436</c:v>
                </c:pt>
                <c:pt idx="1368">
                  <c:v>45439</c:v>
                </c:pt>
                <c:pt idx="1369">
                  <c:v>45440</c:v>
                </c:pt>
                <c:pt idx="1370">
                  <c:v>45441</c:v>
                </c:pt>
                <c:pt idx="1371">
                  <c:v>45442</c:v>
                </c:pt>
                <c:pt idx="1372">
                  <c:v>45443</c:v>
                </c:pt>
                <c:pt idx="1373">
                  <c:v>45446</c:v>
                </c:pt>
                <c:pt idx="1374">
                  <c:v>45447</c:v>
                </c:pt>
                <c:pt idx="1375">
                  <c:v>45448</c:v>
                </c:pt>
                <c:pt idx="1376">
                  <c:v>45449</c:v>
                </c:pt>
                <c:pt idx="1377">
                  <c:v>45450</c:v>
                </c:pt>
                <c:pt idx="1378">
                  <c:v>45453</c:v>
                </c:pt>
                <c:pt idx="1379">
                  <c:v>45454</c:v>
                </c:pt>
                <c:pt idx="1380">
                  <c:v>45455</c:v>
                </c:pt>
                <c:pt idx="1381">
                  <c:v>45456</c:v>
                </c:pt>
                <c:pt idx="1382">
                  <c:v>45457</c:v>
                </c:pt>
                <c:pt idx="1383">
                  <c:v>45460</c:v>
                </c:pt>
                <c:pt idx="1384">
                  <c:v>45461</c:v>
                </c:pt>
                <c:pt idx="1385">
                  <c:v>45462</c:v>
                </c:pt>
                <c:pt idx="1386">
                  <c:v>45463</c:v>
                </c:pt>
                <c:pt idx="1387">
                  <c:v>45464</c:v>
                </c:pt>
                <c:pt idx="1388">
                  <c:v>45467</c:v>
                </c:pt>
                <c:pt idx="1389">
                  <c:v>45468</c:v>
                </c:pt>
                <c:pt idx="1390">
                  <c:v>45469</c:v>
                </c:pt>
                <c:pt idx="1391">
                  <c:v>45470</c:v>
                </c:pt>
                <c:pt idx="1392">
                  <c:v>45471</c:v>
                </c:pt>
                <c:pt idx="1393">
                  <c:v>45474</c:v>
                </c:pt>
                <c:pt idx="1394">
                  <c:v>45475</c:v>
                </c:pt>
                <c:pt idx="1395">
                  <c:v>45476</c:v>
                </c:pt>
                <c:pt idx="1396">
                  <c:v>45477</c:v>
                </c:pt>
                <c:pt idx="1397">
                  <c:v>45478</c:v>
                </c:pt>
                <c:pt idx="1398">
                  <c:v>45481</c:v>
                </c:pt>
                <c:pt idx="1399">
                  <c:v>45482</c:v>
                </c:pt>
                <c:pt idx="1400">
                  <c:v>45483</c:v>
                </c:pt>
                <c:pt idx="1401">
                  <c:v>45484</c:v>
                </c:pt>
                <c:pt idx="1402">
                  <c:v>45485</c:v>
                </c:pt>
                <c:pt idx="1403">
                  <c:v>45488</c:v>
                </c:pt>
                <c:pt idx="1404">
                  <c:v>45489</c:v>
                </c:pt>
                <c:pt idx="1405">
                  <c:v>45490</c:v>
                </c:pt>
                <c:pt idx="1406">
                  <c:v>45491</c:v>
                </c:pt>
                <c:pt idx="1407">
                  <c:v>45492</c:v>
                </c:pt>
                <c:pt idx="1408">
                  <c:v>45495</c:v>
                </c:pt>
                <c:pt idx="1409">
                  <c:v>45496</c:v>
                </c:pt>
                <c:pt idx="1410">
                  <c:v>45497</c:v>
                </c:pt>
                <c:pt idx="1411">
                  <c:v>45498</c:v>
                </c:pt>
                <c:pt idx="1412">
                  <c:v>45499</c:v>
                </c:pt>
                <c:pt idx="1413">
                  <c:v>45502</c:v>
                </c:pt>
                <c:pt idx="1414">
                  <c:v>45503</c:v>
                </c:pt>
                <c:pt idx="1415">
                  <c:v>45504</c:v>
                </c:pt>
                <c:pt idx="1416">
                  <c:v>45505</c:v>
                </c:pt>
                <c:pt idx="1417">
                  <c:v>45506</c:v>
                </c:pt>
                <c:pt idx="1418">
                  <c:v>45509</c:v>
                </c:pt>
                <c:pt idx="1419">
                  <c:v>45510</c:v>
                </c:pt>
                <c:pt idx="1420">
                  <c:v>45511</c:v>
                </c:pt>
                <c:pt idx="1421">
                  <c:v>45512</c:v>
                </c:pt>
                <c:pt idx="1422">
                  <c:v>45513</c:v>
                </c:pt>
                <c:pt idx="1423">
                  <c:v>45516</c:v>
                </c:pt>
                <c:pt idx="1424">
                  <c:v>45517</c:v>
                </c:pt>
                <c:pt idx="1425">
                  <c:v>45518</c:v>
                </c:pt>
                <c:pt idx="1426">
                  <c:v>45519</c:v>
                </c:pt>
                <c:pt idx="1427">
                  <c:v>45520</c:v>
                </c:pt>
                <c:pt idx="1428">
                  <c:v>45523</c:v>
                </c:pt>
                <c:pt idx="1429">
                  <c:v>45524</c:v>
                </c:pt>
                <c:pt idx="1430">
                  <c:v>45525</c:v>
                </c:pt>
                <c:pt idx="1431">
                  <c:v>45526</c:v>
                </c:pt>
                <c:pt idx="1432">
                  <c:v>45528</c:v>
                </c:pt>
                <c:pt idx="1433">
                  <c:v>45530</c:v>
                </c:pt>
                <c:pt idx="1434">
                  <c:v>45531</c:v>
                </c:pt>
                <c:pt idx="1435">
                  <c:v>45532</c:v>
                </c:pt>
                <c:pt idx="1436">
                  <c:v>45533</c:v>
                </c:pt>
                <c:pt idx="1437">
                  <c:v>45534</c:v>
                </c:pt>
                <c:pt idx="1438">
                  <c:v>45537</c:v>
                </c:pt>
                <c:pt idx="1439">
                  <c:v>45538</c:v>
                </c:pt>
                <c:pt idx="1440">
                  <c:v>45539</c:v>
                </c:pt>
                <c:pt idx="1441">
                  <c:v>45540</c:v>
                </c:pt>
                <c:pt idx="1442">
                  <c:v>45541</c:v>
                </c:pt>
                <c:pt idx="1443">
                  <c:v>45544</c:v>
                </c:pt>
                <c:pt idx="1444">
                  <c:v>45545</c:v>
                </c:pt>
                <c:pt idx="1445">
                  <c:v>45546</c:v>
                </c:pt>
                <c:pt idx="1446">
                  <c:v>45547</c:v>
                </c:pt>
                <c:pt idx="1447">
                  <c:v>45548</c:v>
                </c:pt>
                <c:pt idx="1448">
                  <c:v>45551</c:v>
                </c:pt>
                <c:pt idx="1449">
                  <c:v>45552</c:v>
                </c:pt>
                <c:pt idx="1450">
                  <c:v>45553</c:v>
                </c:pt>
                <c:pt idx="1451">
                  <c:v>45554</c:v>
                </c:pt>
                <c:pt idx="1452">
                  <c:v>45555</c:v>
                </c:pt>
              </c:numCache>
            </c:numRef>
          </c:cat>
          <c:val>
            <c:numRef>
              <c:f>Sheet5!$H$2:$H$1454</c:f>
              <c:numCache>
                <c:formatCode>General</c:formatCode>
                <c:ptCount val="1453"/>
                <c:pt idx="0">
                  <c:v>704</c:v>
                </c:pt>
                <c:pt idx="1">
                  <c:v>704</c:v>
                </c:pt>
                <c:pt idx="2">
                  <c:v>704</c:v>
                </c:pt>
                <c:pt idx="3">
                  <c:v>866</c:v>
                </c:pt>
                <c:pt idx="4">
                  <c:v>866</c:v>
                </c:pt>
                <c:pt idx="5">
                  <c:v>866</c:v>
                </c:pt>
                <c:pt idx="6">
                  <c:v>866</c:v>
                </c:pt>
                <c:pt idx="7">
                  <c:v>866</c:v>
                </c:pt>
                <c:pt idx="8">
                  <c:v>981</c:v>
                </c:pt>
                <c:pt idx="9">
                  <c:v>981</c:v>
                </c:pt>
                <c:pt idx="10">
                  <c:v>981</c:v>
                </c:pt>
                <c:pt idx="11">
                  <c:v>981</c:v>
                </c:pt>
                <c:pt idx="12">
                  <c:v>981</c:v>
                </c:pt>
                <c:pt idx="13">
                  <c:v>1019</c:v>
                </c:pt>
                <c:pt idx="14">
                  <c:v>1019</c:v>
                </c:pt>
                <c:pt idx="15">
                  <c:v>1019</c:v>
                </c:pt>
                <c:pt idx="16">
                  <c:v>1019</c:v>
                </c:pt>
                <c:pt idx="17">
                  <c:v>1019</c:v>
                </c:pt>
                <c:pt idx="18">
                  <c:v>1001</c:v>
                </c:pt>
                <c:pt idx="19">
                  <c:v>1001</c:v>
                </c:pt>
                <c:pt idx="20">
                  <c:v>1001</c:v>
                </c:pt>
                <c:pt idx="21">
                  <c:v>1001</c:v>
                </c:pt>
                <c:pt idx="22">
                  <c:v>1001</c:v>
                </c:pt>
                <c:pt idx="23">
                  <c:v>1011</c:v>
                </c:pt>
                <c:pt idx="24">
                  <c:v>1011</c:v>
                </c:pt>
                <c:pt idx="25">
                  <c:v>1011</c:v>
                </c:pt>
                <c:pt idx="26">
                  <c:v>1011</c:v>
                </c:pt>
                <c:pt idx="27">
                  <c:v>1011</c:v>
                </c:pt>
                <c:pt idx="28">
                  <c:v>1111</c:v>
                </c:pt>
                <c:pt idx="29">
                  <c:v>1111</c:v>
                </c:pt>
                <c:pt idx="30">
                  <c:v>1111</c:v>
                </c:pt>
                <c:pt idx="31">
                  <c:v>1111</c:v>
                </c:pt>
                <c:pt idx="32">
                  <c:v>1111</c:v>
                </c:pt>
                <c:pt idx="33">
                  <c:v>1192</c:v>
                </c:pt>
                <c:pt idx="34">
                  <c:v>1192</c:v>
                </c:pt>
                <c:pt idx="35">
                  <c:v>1192</c:v>
                </c:pt>
                <c:pt idx="36">
                  <c:v>1192</c:v>
                </c:pt>
                <c:pt idx="37">
                  <c:v>1192</c:v>
                </c:pt>
                <c:pt idx="38">
                  <c:v>1294</c:v>
                </c:pt>
                <c:pt idx="39">
                  <c:v>1294</c:v>
                </c:pt>
                <c:pt idx="40">
                  <c:v>1294</c:v>
                </c:pt>
                <c:pt idx="41">
                  <c:v>1294</c:v>
                </c:pt>
                <c:pt idx="42">
                  <c:v>1294</c:v>
                </c:pt>
                <c:pt idx="43">
                  <c:v>1290</c:v>
                </c:pt>
                <c:pt idx="44">
                  <c:v>1290</c:v>
                </c:pt>
                <c:pt idx="45">
                  <c:v>1290</c:v>
                </c:pt>
                <c:pt idx="46">
                  <c:v>1290</c:v>
                </c:pt>
                <c:pt idx="47">
                  <c:v>1290</c:v>
                </c:pt>
                <c:pt idx="48">
                  <c:v>1255</c:v>
                </c:pt>
                <c:pt idx="49">
                  <c:v>1255</c:v>
                </c:pt>
                <c:pt idx="50">
                  <c:v>1255</c:v>
                </c:pt>
                <c:pt idx="51">
                  <c:v>1255</c:v>
                </c:pt>
                <c:pt idx="52">
                  <c:v>1255</c:v>
                </c:pt>
                <c:pt idx="53">
                  <c:v>1163</c:v>
                </c:pt>
                <c:pt idx="54">
                  <c:v>1163</c:v>
                </c:pt>
                <c:pt idx="55">
                  <c:v>1163</c:v>
                </c:pt>
                <c:pt idx="56">
                  <c:v>1163</c:v>
                </c:pt>
                <c:pt idx="57">
                  <c:v>1163</c:v>
                </c:pt>
                <c:pt idx="58">
                  <c:v>1215</c:v>
                </c:pt>
                <c:pt idx="59">
                  <c:v>1215</c:v>
                </c:pt>
                <c:pt idx="60">
                  <c:v>1215</c:v>
                </c:pt>
                <c:pt idx="61">
                  <c:v>1215</c:v>
                </c:pt>
                <c:pt idx="62">
                  <c:v>1215</c:v>
                </c:pt>
                <c:pt idx="63">
                  <c:v>1268</c:v>
                </c:pt>
                <c:pt idx="64">
                  <c:v>1268</c:v>
                </c:pt>
                <c:pt idx="65">
                  <c:v>1268</c:v>
                </c:pt>
                <c:pt idx="66">
                  <c:v>1268</c:v>
                </c:pt>
                <c:pt idx="67">
                  <c:v>1268</c:v>
                </c:pt>
                <c:pt idx="68">
                  <c:v>1177</c:v>
                </c:pt>
                <c:pt idx="69">
                  <c:v>1177</c:v>
                </c:pt>
                <c:pt idx="70">
                  <c:v>1177</c:v>
                </c:pt>
                <c:pt idx="71">
                  <c:v>1177</c:v>
                </c:pt>
                <c:pt idx="72">
                  <c:v>1177</c:v>
                </c:pt>
                <c:pt idx="73">
                  <c:v>996</c:v>
                </c:pt>
                <c:pt idx="74">
                  <c:v>996</c:v>
                </c:pt>
                <c:pt idx="75">
                  <c:v>996</c:v>
                </c:pt>
                <c:pt idx="76">
                  <c:v>996</c:v>
                </c:pt>
                <c:pt idx="77">
                  <c:v>1129</c:v>
                </c:pt>
                <c:pt idx="78">
                  <c:v>1129</c:v>
                </c:pt>
                <c:pt idx="79">
                  <c:v>1129</c:v>
                </c:pt>
                <c:pt idx="80">
                  <c:v>1129</c:v>
                </c:pt>
                <c:pt idx="81">
                  <c:v>1025</c:v>
                </c:pt>
                <c:pt idx="82">
                  <c:v>1025</c:v>
                </c:pt>
                <c:pt idx="83">
                  <c:v>1025</c:v>
                </c:pt>
                <c:pt idx="84">
                  <c:v>1025</c:v>
                </c:pt>
                <c:pt idx="85">
                  <c:v>1025</c:v>
                </c:pt>
                <c:pt idx="86">
                  <c:v>945</c:v>
                </c:pt>
                <c:pt idx="87">
                  <c:v>945</c:v>
                </c:pt>
                <c:pt idx="88">
                  <c:v>945</c:v>
                </c:pt>
                <c:pt idx="89">
                  <c:v>945</c:v>
                </c:pt>
                <c:pt idx="90">
                  <c:v>825</c:v>
                </c:pt>
                <c:pt idx="91">
                  <c:v>825</c:v>
                </c:pt>
                <c:pt idx="92">
                  <c:v>825</c:v>
                </c:pt>
                <c:pt idx="93">
                  <c:v>825</c:v>
                </c:pt>
                <c:pt idx="94">
                  <c:v>825</c:v>
                </c:pt>
                <c:pt idx="95">
                  <c:v>770</c:v>
                </c:pt>
                <c:pt idx="96">
                  <c:v>770</c:v>
                </c:pt>
                <c:pt idx="97">
                  <c:v>770</c:v>
                </c:pt>
                <c:pt idx="98">
                  <c:v>770</c:v>
                </c:pt>
                <c:pt idx="99">
                  <c:v>770</c:v>
                </c:pt>
                <c:pt idx="100">
                  <c:v>715</c:v>
                </c:pt>
                <c:pt idx="101">
                  <c:v>715</c:v>
                </c:pt>
                <c:pt idx="102">
                  <c:v>715</c:v>
                </c:pt>
                <c:pt idx="103">
                  <c:v>715</c:v>
                </c:pt>
                <c:pt idx="104">
                  <c:v>805</c:v>
                </c:pt>
                <c:pt idx="105">
                  <c:v>805</c:v>
                </c:pt>
                <c:pt idx="106">
                  <c:v>805</c:v>
                </c:pt>
                <c:pt idx="107">
                  <c:v>805</c:v>
                </c:pt>
                <c:pt idx="108">
                  <c:v>805</c:v>
                </c:pt>
                <c:pt idx="109">
                  <c:v>962</c:v>
                </c:pt>
                <c:pt idx="110">
                  <c:v>962</c:v>
                </c:pt>
                <c:pt idx="111">
                  <c:v>962</c:v>
                </c:pt>
                <c:pt idx="112">
                  <c:v>962</c:v>
                </c:pt>
                <c:pt idx="113">
                  <c:v>962</c:v>
                </c:pt>
                <c:pt idx="114">
                  <c:v>971</c:v>
                </c:pt>
                <c:pt idx="115">
                  <c:v>971</c:v>
                </c:pt>
                <c:pt idx="116">
                  <c:v>971</c:v>
                </c:pt>
                <c:pt idx="117">
                  <c:v>971</c:v>
                </c:pt>
                <c:pt idx="118">
                  <c:v>971</c:v>
                </c:pt>
                <c:pt idx="119">
                  <c:v>898</c:v>
                </c:pt>
                <c:pt idx="120">
                  <c:v>898</c:v>
                </c:pt>
                <c:pt idx="121">
                  <c:v>898</c:v>
                </c:pt>
                <c:pt idx="122">
                  <c:v>898</c:v>
                </c:pt>
                <c:pt idx="123">
                  <c:v>898</c:v>
                </c:pt>
                <c:pt idx="124">
                  <c:v>815</c:v>
                </c:pt>
                <c:pt idx="125">
                  <c:v>815</c:v>
                </c:pt>
                <c:pt idx="126">
                  <c:v>815</c:v>
                </c:pt>
                <c:pt idx="127">
                  <c:v>815</c:v>
                </c:pt>
                <c:pt idx="128">
                  <c:v>815</c:v>
                </c:pt>
                <c:pt idx="129">
                  <c:v>767</c:v>
                </c:pt>
                <c:pt idx="130">
                  <c:v>767</c:v>
                </c:pt>
                <c:pt idx="131">
                  <c:v>767</c:v>
                </c:pt>
                <c:pt idx="132">
                  <c:v>767</c:v>
                </c:pt>
                <c:pt idx="133">
                  <c:v>767</c:v>
                </c:pt>
                <c:pt idx="134">
                  <c:v>658</c:v>
                </c:pt>
                <c:pt idx="135">
                  <c:v>658</c:v>
                </c:pt>
                <c:pt idx="136">
                  <c:v>658</c:v>
                </c:pt>
                <c:pt idx="137">
                  <c:v>658</c:v>
                </c:pt>
                <c:pt idx="138">
                  <c:v>658</c:v>
                </c:pt>
                <c:pt idx="139">
                  <c:v>636</c:v>
                </c:pt>
                <c:pt idx="140">
                  <c:v>636</c:v>
                </c:pt>
                <c:pt idx="141">
                  <c:v>636</c:v>
                </c:pt>
                <c:pt idx="142">
                  <c:v>636</c:v>
                </c:pt>
                <c:pt idx="143">
                  <c:v>636</c:v>
                </c:pt>
                <c:pt idx="144">
                  <c:v>646</c:v>
                </c:pt>
                <c:pt idx="145">
                  <c:v>646</c:v>
                </c:pt>
                <c:pt idx="146">
                  <c:v>646</c:v>
                </c:pt>
                <c:pt idx="147">
                  <c:v>646</c:v>
                </c:pt>
                <c:pt idx="148">
                  <c:v>646</c:v>
                </c:pt>
                <c:pt idx="149">
                  <c:v>501</c:v>
                </c:pt>
                <c:pt idx="150">
                  <c:v>501</c:v>
                </c:pt>
                <c:pt idx="151">
                  <c:v>501</c:v>
                </c:pt>
                <c:pt idx="152">
                  <c:v>501</c:v>
                </c:pt>
                <c:pt idx="153">
                  <c:v>501</c:v>
                </c:pt>
                <c:pt idx="154">
                  <c:v>516</c:v>
                </c:pt>
                <c:pt idx="155">
                  <c:v>516</c:v>
                </c:pt>
                <c:pt idx="156">
                  <c:v>516</c:v>
                </c:pt>
                <c:pt idx="157">
                  <c:v>516</c:v>
                </c:pt>
                <c:pt idx="158">
                  <c:v>516</c:v>
                </c:pt>
                <c:pt idx="159">
                  <c:v>441</c:v>
                </c:pt>
                <c:pt idx="160">
                  <c:v>441</c:v>
                </c:pt>
                <c:pt idx="161">
                  <c:v>441</c:v>
                </c:pt>
                <c:pt idx="162">
                  <c:v>441</c:v>
                </c:pt>
                <c:pt idx="163">
                  <c:v>441</c:v>
                </c:pt>
                <c:pt idx="164">
                  <c:v>248</c:v>
                </c:pt>
                <c:pt idx="165">
                  <c:v>248</c:v>
                </c:pt>
                <c:pt idx="166">
                  <c:v>248</c:v>
                </c:pt>
                <c:pt idx="167">
                  <c:v>248</c:v>
                </c:pt>
                <c:pt idx="168">
                  <c:v>272</c:v>
                </c:pt>
                <c:pt idx="169">
                  <c:v>272</c:v>
                </c:pt>
                <c:pt idx="170">
                  <c:v>272</c:v>
                </c:pt>
                <c:pt idx="171">
                  <c:v>272</c:v>
                </c:pt>
                <c:pt idx="172">
                  <c:v>272</c:v>
                </c:pt>
                <c:pt idx="173">
                  <c:v>182</c:v>
                </c:pt>
                <c:pt idx="174">
                  <c:v>182</c:v>
                </c:pt>
                <c:pt idx="175">
                  <c:v>182</c:v>
                </c:pt>
                <c:pt idx="176">
                  <c:v>182</c:v>
                </c:pt>
                <c:pt idx="177">
                  <c:v>182</c:v>
                </c:pt>
                <c:pt idx="178">
                  <c:v>219</c:v>
                </c:pt>
                <c:pt idx="179">
                  <c:v>219</c:v>
                </c:pt>
                <c:pt idx="180">
                  <c:v>219</c:v>
                </c:pt>
                <c:pt idx="181">
                  <c:v>219</c:v>
                </c:pt>
                <c:pt idx="182">
                  <c:v>219</c:v>
                </c:pt>
                <c:pt idx="183">
                  <c:v>114</c:v>
                </c:pt>
                <c:pt idx="184">
                  <c:v>114</c:v>
                </c:pt>
                <c:pt idx="185">
                  <c:v>114</c:v>
                </c:pt>
                <c:pt idx="186">
                  <c:v>114</c:v>
                </c:pt>
                <c:pt idx="187">
                  <c:v>114</c:v>
                </c:pt>
                <c:pt idx="188">
                  <c:v>23</c:v>
                </c:pt>
                <c:pt idx="189">
                  <c:v>23</c:v>
                </c:pt>
                <c:pt idx="190">
                  <c:v>23</c:v>
                </c:pt>
                <c:pt idx="191">
                  <c:v>23</c:v>
                </c:pt>
                <c:pt idx="192">
                  <c:v>23</c:v>
                </c:pt>
                <c:pt idx="193">
                  <c:v>-24</c:v>
                </c:pt>
                <c:pt idx="194">
                  <c:v>-24</c:v>
                </c:pt>
                <c:pt idx="195">
                  <c:v>-24</c:v>
                </c:pt>
                <c:pt idx="196">
                  <c:v>-24</c:v>
                </c:pt>
                <c:pt idx="197">
                  <c:v>-24</c:v>
                </c:pt>
                <c:pt idx="198">
                  <c:v>129</c:v>
                </c:pt>
                <c:pt idx="199">
                  <c:v>129</c:v>
                </c:pt>
                <c:pt idx="200">
                  <c:v>129</c:v>
                </c:pt>
                <c:pt idx="201">
                  <c:v>129</c:v>
                </c:pt>
                <c:pt idx="202">
                  <c:v>129</c:v>
                </c:pt>
                <c:pt idx="203">
                  <c:v>143</c:v>
                </c:pt>
                <c:pt idx="204">
                  <c:v>143</c:v>
                </c:pt>
                <c:pt idx="205">
                  <c:v>143</c:v>
                </c:pt>
                <c:pt idx="206">
                  <c:v>143</c:v>
                </c:pt>
                <c:pt idx="207">
                  <c:v>143</c:v>
                </c:pt>
                <c:pt idx="208">
                  <c:v>40</c:v>
                </c:pt>
                <c:pt idx="209">
                  <c:v>40</c:v>
                </c:pt>
                <c:pt idx="210">
                  <c:v>40</c:v>
                </c:pt>
                <c:pt idx="211">
                  <c:v>40</c:v>
                </c:pt>
                <c:pt idx="212">
                  <c:v>40</c:v>
                </c:pt>
                <c:pt idx="213">
                  <c:v>-64</c:v>
                </c:pt>
                <c:pt idx="214">
                  <c:v>-64</c:v>
                </c:pt>
                <c:pt idx="215">
                  <c:v>-64</c:v>
                </c:pt>
                <c:pt idx="216">
                  <c:v>-64</c:v>
                </c:pt>
                <c:pt idx="217">
                  <c:v>-64</c:v>
                </c:pt>
                <c:pt idx="218">
                  <c:v>-247</c:v>
                </c:pt>
                <c:pt idx="219">
                  <c:v>-247</c:v>
                </c:pt>
                <c:pt idx="220">
                  <c:v>-247</c:v>
                </c:pt>
                <c:pt idx="221">
                  <c:v>-247</c:v>
                </c:pt>
                <c:pt idx="222">
                  <c:v>-247</c:v>
                </c:pt>
                <c:pt idx="223">
                  <c:v>-307</c:v>
                </c:pt>
                <c:pt idx="224">
                  <c:v>-307</c:v>
                </c:pt>
                <c:pt idx="225">
                  <c:v>-307</c:v>
                </c:pt>
                <c:pt idx="226">
                  <c:v>-307</c:v>
                </c:pt>
                <c:pt idx="227">
                  <c:v>-307</c:v>
                </c:pt>
                <c:pt idx="228">
                  <c:v>-269</c:v>
                </c:pt>
                <c:pt idx="229">
                  <c:v>-269</c:v>
                </c:pt>
                <c:pt idx="230">
                  <c:v>-269</c:v>
                </c:pt>
                <c:pt idx="231">
                  <c:v>-269</c:v>
                </c:pt>
                <c:pt idx="232">
                  <c:v>-269</c:v>
                </c:pt>
                <c:pt idx="233">
                  <c:v>97</c:v>
                </c:pt>
                <c:pt idx="234">
                  <c:v>97</c:v>
                </c:pt>
                <c:pt idx="235">
                  <c:v>97</c:v>
                </c:pt>
                <c:pt idx="236">
                  <c:v>97</c:v>
                </c:pt>
                <c:pt idx="237">
                  <c:v>97</c:v>
                </c:pt>
                <c:pt idx="238">
                  <c:v>466</c:v>
                </c:pt>
                <c:pt idx="239">
                  <c:v>466</c:v>
                </c:pt>
                <c:pt idx="240">
                  <c:v>466</c:v>
                </c:pt>
                <c:pt idx="241">
                  <c:v>466</c:v>
                </c:pt>
                <c:pt idx="242">
                  <c:v>466</c:v>
                </c:pt>
                <c:pt idx="243">
                  <c:v>413</c:v>
                </c:pt>
                <c:pt idx="244">
                  <c:v>413</c:v>
                </c:pt>
                <c:pt idx="245">
                  <c:v>413</c:v>
                </c:pt>
                <c:pt idx="246">
                  <c:v>413</c:v>
                </c:pt>
                <c:pt idx="247">
                  <c:v>413</c:v>
                </c:pt>
                <c:pt idx="248">
                  <c:v>485</c:v>
                </c:pt>
                <c:pt idx="249">
                  <c:v>485</c:v>
                </c:pt>
                <c:pt idx="250">
                  <c:v>485</c:v>
                </c:pt>
                <c:pt idx="251">
                  <c:v>327</c:v>
                </c:pt>
                <c:pt idx="252">
                  <c:v>327</c:v>
                </c:pt>
                <c:pt idx="253">
                  <c:v>327</c:v>
                </c:pt>
                <c:pt idx="254">
                  <c:v>327</c:v>
                </c:pt>
                <c:pt idx="255">
                  <c:v>294</c:v>
                </c:pt>
                <c:pt idx="256">
                  <c:v>294</c:v>
                </c:pt>
                <c:pt idx="257">
                  <c:v>294</c:v>
                </c:pt>
                <c:pt idx="258">
                  <c:v>294</c:v>
                </c:pt>
                <c:pt idx="259">
                  <c:v>294</c:v>
                </c:pt>
                <c:pt idx="260">
                  <c:v>225</c:v>
                </c:pt>
                <c:pt idx="261">
                  <c:v>225</c:v>
                </c:pt>
                <c:pt idx="262">
                  <c:v>225</c:v>
                </c:pt>
                <c:pt idx="263">
                  <c:v>225</c:v>
                </c:pt>
                <c:pt idx="264">
                  <c:v>225</c:v>
                </c:pt>
                <c:pt idx="265">
                  <c:v>225</c:v>
                </c:pt>
                <c:pt idx="266">
                  <c:v>225</c:v>
                </c:pt>
                <c:pt idx="267">
                  <c:v>225</c:v>
                </c:pt>
                <c:pt idx="268">
                  <c:v>225</c:v>
                </c:pt>
                <c:pt idx="269">
                  <c:v>225</c:v>
                </c:pt>
                <c:pt idx="270">
                  <c:v>41</c:v>
                </c:pt>
                <c:pt idx="271">
                  <c:v>41</c:v>
                </c:pt>
                <c:pt idx="272">
                  <c:v>41</c:v>
                </c:pt>
                <c:pt idx="273">
                  <c:v>41</c:v>
                </c:pt>
                <c:pt idx="274">
                  <c:v>41</c:v>
                </c:pt>
                <c:pt idx="275">
                  <c:v>27</c:v>
                </c:pt>
                <c:pt idx="276">
                  <c:v>27</c:v>
                </c:pt>
                <c:pt idx="277">
                  <c:v>27</c:v>
                </c:pt>
                <c:pt idx="278">
                  <c:v>27</c:v>
                </c:pt>
                <c:pt idx="279">
                  <c:v>27</c:v>
                </c:pt>
                <c:pt idx="280">
                  <c:v>-89</c:v>
                </c:pt>
                <c:pt idx="281">
                  <c:v>-89</c:v>
                </c:pt>
                <c:pt idx="282">
                  <c:v>-89</c:v>
                </c:pt>
                <c:pt idx="283">
                  <c:v>-89</c:v>
                </c:pt>
                <c:pt idx="284">
                  <c:v>-89</c:v>
                </c:pt>
                <c:pt idx="285">
                  <c:v>-13</c:v>
                </c:pt>
                <c:pt idx="286">
                  <c:v>-13</c:v>
                </c:pt>
                <c:pt idx="287">
                  <c:v>-13</c:v>
                </c:pt>
                <c:pt idx="288">
                  <c:v>-13</c:v>
                </c:pt>
                <c:pt idx="289">
                  <c:v>-13</c:v>
                </c:pt>
                <c:pt idx="290">
                  <c:v>-94</c:v>
                </c:pt>
                <c:pt idx="291">
                  <c:v>-94</c:v>
                </c:pt>
                <c:pt idx="292">
                  <c:v>-94</c:v>
                </c:pt>
                <c:pt idx="293">
                  <c:v>-94</c:v>
                </c:pt>
                <c:pt idx="294">
                  <c:v>-94</c:v>
                </c:pt>
                <c:pt idx="295">
                  <c:v>55</c:v>
                </c:pt>
                <c:pt idx="296">
                  <c:v>55</c:v>
                </c:pt>
                <c:pt idx="297">
                  <c:v>55</c:v>
                </c:pt>
                <c:pt idx="298">
                  <c:v>55</c:v>
                </c:pt>
                <c:pt idx="299">
                  <c:v>55</c:v>
                </c:pt>
                <c:pt idx="300">
                  <c:v>21</c:v>
                </c:pt>
                <c:pt idx="301">
                  <c:v>21</c:v>
                </c:pt>
                <c:pt idx="302">
                  <c:v>21</c:v>
                </c:pt>
                <c:pt idx="303">
                  <c:v>21</c:v>
                </c:pt>
                <c:pt idx="304">
                  <c:v>21</c:v>
                </c:pt>
                <c:pt idx="305">
                  <c:v>-48</c:v>
                </c:pt>
                <c:pt idx="306">
                  <c:v>-48</c:v>
                </c:pt>
                <c:pt idx="307">
                  <c:v>-48</c:v>
                </c:pt>
                <c:pt idx="308">
                  <c:v>-48</c:v>
                </c:pt>
                <c:pt idx="309">
                  <c:v>-48</c:v>
                </c:pt>
                <c:pt idx="310">
                  <c:v>-60</c:v>
                </c:pt>
                <c:pt idx="311">
                  <c:v>-60</c:v>
                </c:pt>
                <c:pt idx="312">
                  <c:v>-60</c:v>
                </c:pt>
                <c:pt idx="313">
                  <c:v>-60</c:v>
                </c:pt>
                <c:pt idx="314">
                  <c:v>-60</c:v>
                </c:pt>
                <c:pt idx="315">
                  <c:v>-58</c:v>
                </c:pt>
                <c:pt idx="316">
                  <c:v>-58</c:v>
                </c:pt>
                <c:pt idx="317">
                  <c:v>-58</c:v>
                </c:pt>
                <c:pt idx="318">
                  <c:v>-58</c:v>
                </c:pt>
                <c:pt idx="319">
                  <c:v>-58</c:v>
                </c:pt>
                <c:pt idx="320">
                  <c:v>2</c:v>
                </c:pt>
                <c:pt idx="321">
                  <c:v>2</c:v>
                </c:pt>
                <c:pt idx="322">
                  <c:v>2</c:v>
                </c:pt>
                <c:pt idx="323">
                  <c:v>2</c:v>
                </c:pt>
                <c:pt idx="324">
                  <c:v>28</c:v>
                </c:pt>
                <c:pt idx="325">
                  <c:v>28</c:v>
                </c:pt>
                <c:pt idx="326">
                  <c:v>28</c:v>
                </c:pt>
                <c:pt idx="327">
                  <c:v>28</c:v>
                </c:pt>
                <c:pt idx="328">
                  <c:v>3</c:v>
                </c:pt>
                <c:pt idx="329">
                  <c:v>3</c:v>
                </c:pt>
                <c:pt idx="330">
                  <c:v>3</c:v>
                </c:pt>
                <c:pt idx="331">
                  <c:v>3</c:v>
                </c:pt>
                <c:pt idx="332">
                  <c:v>3</c:v>
                </c:pt>
                <c:pt idx="333">
                  <c:v>44</c:v>
                </c:pt>
                <c:pt idx="334">
                  <c:v>44</c:v>
                </c:pt>
                <c:pt idx="335">
                  <c:v>44</c:v>
                </c:pt>
                <c:pt idx="336">
                  <c:v>44</c:v>
                </c:pt>
                <c:pt idx="337">
                  <c:v>44</c:v>
                </c:pt>
                <c:pt idx="338">
                  <c:v>40</c:v>
                </c:pt>
                <c:pt idx="339">
                  <c:v>40</c:v>
                </c:pt>
                <c:pt idx="340">
                  <c:v>40</c:v>
                </c:pt>
                <c:pt idx="341">
                  <c:v>40</c:v>
                </c:pt>
                <c:pt idx="342">
                  <c:v>74</c:v>
                </c:pt>
                <c:pt idx="343">
                  <c:v>74</c:v>
                </c:pt>
                <c:pt idx="344">
                  <c:v>74</c:v>
                </c:pt>
                <c:pt idx="345">
                  <c:v>74</c:v>
                </c:pt>
                <c:pt idx="346">
                  <c:v>74</c:v>
                </c:pt>
                <c:pt idx="347">
                  <c:v>117</c:v>
                </c:pt>
                <c:pt idx="348">
                  <c:v>117</c:v>
                </c:pt>
                <c:pt idx="349">
                  <c:v>117</c:v>
                </c:pt>
                <c:pt idx="350">
                  <c:v>117</c:v>
                </c:pt>
                <c:pt idx="351">
                  <c:v>117</c:v>
                </c:pt>
                <c:pt idx="352">
                  <c:v>176</c:v>
                </c:pt>
                <c:pt idx="353">
                  <c:v>176</c:v>
                </c:pt>
                <c:pt idx="354">
                  <c:v>176</c:v>
                </c:pt>
                <c:pt idx="355">
                  <c:v>176</c:v>
                </c:pt>
                <c:pt idx="356">
                  <c:v>252</c:v>
                </c:pt>
                <c:pt idx="357">
                  <c:v>252</c:v>
                </c:pt>
                <c:pt idx="358">
                  <c:v>252</c:v>
                </c:pt>
                <c:pt idx="359">
                  <c:v>252</c:v>
                </c:pt>
                <c:pt idx="360">
                  <c:v>252</c:v>
                </c:pt>
                <c:pt idx="361">
                  <c:v>385</c:v>
                </c:pt>
                <c:pt idx="362">
                  <c:v>385</c:v>
                </c:pt>
                <c:pt idx="363">
                  <c:v>385</c:v>
                </c:pt>
                <c:pt idx="364">
                  <c:v>385</c:v>
                </c:pt>
                <c:pt idx="365">
                  <c:v>385</c:v>
                </c:pt>
                <c:pt idx="366">
                  <c:v>336</c:v>
                </c:pt>
                <c:pt idx="367">
                  <c:v>336</c:v>
                </c:pt>
                <c:pt idx="368">
                  <c:v>336</c:v>
                </c:pt>
                <c:pt idx="369">
                  <c:v>336</c:v>
                </c:pt>
                <c:pt idx="370">
                  <c:v>336</c:v>
                </c:pt>
                <c:pt idx="371">
                  <c:v>436</c:v>
                </c:pt>
                <c:pt idx="372">
                  <c:v>436</c:v>
                </c:pt>
                <c:pt idx="373">
                  <c:v>436</c:v>
                </c:pt>
                <c:pt idx="374">
                  <c:v>436</c:v>
                </c:pt>
                <c:pt idx="375">
                  <c:v>436</c:v>
                </c:pt>
                <c:pt idx="376">
                  <c:v>424</c:v>
                </c:pt>
                <c:pt idx="377">
                  <c:v>424</c:v>
                </c:pt>
                <c:pt idx="378">
                  <c:v>424</c:v>
                </c:pt>
                <c:pt idx="379">
                  <c:v>424</c:v>
                </c:pt>
                <c:pt idx="380">
                  <c:v>424</c:v>
                </c:pt>
                <c:pt idx="381">
                  <c:v>635</c:v>
                </c:pt>
                <c:pt idx="382">
                  <c:v>635</c:v>
                </c:pt>
                <c:pt idx="383">
                  <c:v>635</c:v>
                </c:pt>
                <c:pt idx="384">
                  <c:v>635</c:v>
                </c:pt>
                <c:pt idx="385">
                  <c:v>635</c:v>
                </c:pt>
                <c:pt idx="386">
                  <c:v>716</c:v>
                </c:pt>
                <c:pt idx="387">
                  <c:v>716</c:v>
                </c:pt>
                <c:pt idx="388">
                  <c:v>716</c:v>
                </c:pt>
                <c:pt idx="389">
                  <c:v>716</c:v>
                </c:pt>
                <c:pt idx="390">
                  <c:v>716</c:v>
                </c:pt>
                <c:pt idx="391">
                  <c:v>929</c:v>
                </c:pt>
                <c:pt idx="392">
                  <c:v>929</c:v>
                </c:pt>
                <c:pt idx="393">
                  <c:v>929</c:v>
                </c:pt>
                <c:pt idx="394">
                  <c:v>929</c:v>
                </c:pt>
                <c:pt idx="395">
                  <c:v>929</c:v>
                </c:pt>
                <c:pt idx="396">
                  <c:v>1033</c:v>
                </c:pt>
                <c:pt idx="397">
                  <c:v>1033</c:v>
                </c:pt>
                <c:pt idx="398">
                  <c:v>1033</c:v>
                </c:pt>
                <c:pt idx="399">
                  <c:v>1033</c:v>
                </c:pt>
                <c:pt idx="400">
                  <c:v>1033</c:v>
                </c:pt>
                <c:pt idx="401">
                  <c:v>1074</c:v>
                </c:pt>
                <c:pt idx="402">
                  <c:v>1074</c:v>
                </c:pt>
                <c:pt idx="403">
                  <c:v>1074</c:v>
                </c:pt>
                <c:pt idx="404">
                  <c:v>1074</c:v>
                </c:pt>
                <c:pt idx="405">
                  <c:v>1074</c:v>
                </c:pt>
                <c:pt idx="406">
                  <c:v>1175</c:v>
                </c:pt>
                <c:pt idx="407">
                  <c:v>1175</c:v>
                </c:pt>
                <c:pt idx="408">
                  <c:v>1175</c:v>
                </c:pt>
                <c:pt idx="409">
                  <c:v>1175</c:v>
                </c:pt>
                <c:pt idx="410">
                  <c:v>1175</c:v>
                </c:pt>
                <c:pt idx="411">
                  <c:v>1121</c:v>
                </c:pt>
                <c:pt idx="412">
                  <c:v>1121</c:v>
                </c:pt>
                <c:pt idx="413">
                  <c:v>1121</c:v>
                </c:pt>
                <c:pt idx="414">
                  <c:v>1121</c:v>
                </c:pt>
                <c:pt idx="415">
                  <c:v>1121</c:v>
                </c:pt>
                <c:pt idx="416">
                  <c:v>1145</c:v>
                </c:pt>
                <c:pt idx="417">
                  <c:v>1145</c:v>
                </c:pt>
                <c:pt idx="418">
                  <c:v>1145</c:v>
                </c:pt>
                <c:pt idx="419">
                  <c:v>1145</c:v>
                </c:pt>
                <c:pt idx="420">
                  <c:v>1145</c:v>
                </c:pt>
                <c:pt idx="421">
                  <c:v>1473</c:v>
                </c:pt>
                <c:pt idx="422">
                  <c:v>1473</c:v>
                </c:pt>
                <c:pt idx="423">
                  <c:v>1473</c:v>
                </c:pt>
                <c:pt idx="424">
                  <c:v>1473</c:v>
                </c:pt>
                <c:pt idx="425">
                  <c:v>1482</c:v>
                </c:pt>
                <c:pt idx="426">
                  <c:v>1482</c:v>
                </c:pt>
                <c:pt idx="427">
                  <c:v>1482</c:v>
                </c:pt>
                <c:pt idx="428">
                  <c:v>1482</c:v>
                </c:pt>
                <c:pt idx="429">
                  <c:v>1482</c:v>
                </c:pt>
                <c:pt idx="430">
                  <c:v>1556</c:v>
                </c:pt>
                <c:pt idx="431">
                  <c:v>1556</c:v>
                </c:pt>
                <c:pt idx="432">
                  <c:v>1556</c:v>
                </c:pt>
                <c:pt idx="433">
                  <c:v>1556</c:v>
                </c:pt>
                <c:pt idx="434">
                  <c:v>1556</c:v>
                </c:pt>
                <c:pt idx="435">
                  <c:v>1685</c:v>
                </c:pt>
                <c:pt idx="436">
                  <c:v>1685</c:v>
                </c:pt>
                <c:pt idx="437">
                  <c:v>1685</c:v>
                </c:pt>
                <c:pt idx="438">
                  <c:v>1685</c:v>
                </c:pt>
                <c:pt idx="439">
                  <c:v>1685</c:v>
                </c:pt>
                <c:pt idx="440">
                  <c:v>1556</c:v>
                </c:pt>
                <c:pt idx="441">
                  <c:v>1556</c:v>
                </c:pt>
                <c:pt idx="442">
                  <c:v>1556</c:v>
                </c:pt>
                <c:pt idx="443">
                  <c:v>1556</c:v>
                </c:pt>
                <c:pt idx="444">
                  <c:v>1556</c:v>
                </c:pt>
                <c:pt idx="445">
                  <c:v>1693</c:v>
                </c:pt>
                <c:pt idx="446">
                  <c:v>1693</c:v>
                </c:pt>
                <c:pt idx="447">
                  <c:v>1693</c:v>
                </c:pt>
                <c:pt idx="448">
                  <c:v>1693</c:v>
                </c:pt>
                <c:pt idx="449">
                  <c:v>1693</c:v>
                </c:pt>
                <c:pt idx="450">
                  <c:v>1832</c:v>
                </c:pt>
                <c:pt idx="451">
                  <c:v>1832</c:v>
                </c:pt>
                <c:pt idx="452">
                  <c:v>1832</c:v>
                </c:pt>
                <c:pt idx="453">
                  <c:v>1832</c:v>
                </c:pt>
                <c:pt idx="454">
                  <c:v>1832</c:v>
                </c:pt>
                <c:pt idx="455">
                  <c:v>2152</c:v>
                </c:pt>
                <c:pt idx="456">
                  <c:v>2152</c:v>
                </c:pt>
                <c:pt idx="457">
                  <c:v>2152</c:v>
                </c:pt>
                <c:pt idx="458">
                  <c:v>2152</c:v>
                </c:pt>
                <c:pt idx="459">
                  <c:v>2152</c:v>
                </c:pt>
                <c:pt idx="460">
                  <c:v>1781</c:v>
                </c:pt>
                <c:pt idx="461">
                  <c:v>1781</c:v>
                </c:pt>
                <c:pt idx="462">
                  <c:v>1781</c:v>
                </c:pt>
                <c:pt idx="463">
                  <c:v>1781</c:v>
                </c:pt>
                <c:pt idx="464">
                  <c:v>1781</c:v>
                </c:pt>
                <c:pt idx="465">
                  <c:v>1745</c:v>
                </c:pt>
                <c:pt idx="466">
                  <c:v>1745</c:v>
                </c:pt>
                <c:pt idx="467">
                  <c:v>1745</c:v>
                </c:pt>
                <c:pt idx="468">
                  <c:v>1745</c:v>
                </c:pt>
                <c:pt idx="469">
                  <c:v>1745</c:v>
                </c:pt>
                <c:pt idx="470">
                  <c:v>1824</c:v>
                </c:pt>
                <c:pt idx="471">
                  <c:v>1824</c:v>
                </c:pt>
                <c:pt idx="472">
                  <c:v>1824</c:v>
                </c:pt>
                <c:pt idx="473">
                  <c:v>1824</c:v>
                </c:pt>
                <c:pt idx="474">
                  <c:v>1824</c:v>
                </c:pt>
                <c:pt idx="475">
                  <c:v>2043</c:v>
                </c:pt>
                <c:pt idx="476">
                  <c:v>2043</c:v>
                </c:pt>
                <c:pt idx="477">
                  <c:v>2043</c:v>
                </c:pt>
                <c:pt idx="478">
                  <c:v>2043</c:v>
                </c:pt>
                <c:pt idx="479">
                  <c:v>2043</c:v>
                </c:pt>
                <c:pt idx="480">
                  <c:v>2051</c:v>
                </c:pt>
                <c:pt idx="481">
                  <c:v>2051</c:v>
                </c:pt>
                <c:pt idx="482">
                  <c:v>2051</c:v>
                </c:pt>
                <c:pt idx="483">
                  <c:v>2051</c:v>
                </c:pt>
                <c:pt idx="484">
                  <c:v>2051</c:v>
                </c:pt>
                <c:pt idx="485">
                  <c:v>2052</c:v>
                </c:pt>
                <c:pt idx="486">
                  <c:v>2052</c:v>
                </c:pt>
                <c:pt idx="487">
                  <c:v>2052</c:v>
                </c:pt>
                <c:pt idx="488">
                  <c:v>2052</c:v>
                </c:pt>
                <c:pt idx="489">
                  <c:v>2052</c:v>
                </c:pt>
                <c:pt idx="490">
                  <c:v>2035</c:v>
                </c:pt>
                <c:pt idx="491">
                  <c:v>2035</c:v>
                </c:pt>
                <c:pt idx="492">
                  <c:v>2035</c:v>
                </c:pt>
                <c:pt idx="493">
                  <c:v>2035</c:v>
                </c:pt>
                <c:pt idx="494">
                  <c:v>2035</c:v>
                </c:pt>
                <c:pt idx="495">
                  <c:v>1988</c:v>
                </c:pt>
                <c:pt idx="496">
                  <c:v>1988</c:v>
                </c:pt>
                <c:pt idx="497">
                  <c:v>1988</c:v>
                </c:pt>
                <c:pt idx="498">
                  <c:v>1988</c:v>
                </c:pt>
                <c:pt idx="499">
                  <c:v>1988</c:v>
                </c:pt>
                <c:pt idx="500">
                  <c:v>2033</c:v>
                </c:pt>
                <c:pt idx="501">
                  <c:v>2033</c:v>
                </c:pt>
                <c:pt idx="502">
                  <c:v>2033</c:v>
                </c:pt>
                <c:pt idx="503">
                  <c:v>2033</c:v>
                </c:pt>
                <c:pt idx="504">
                  <c:v>1972</c:v>
                </c:pt>
                <c:pt idx="505">
                  <c:v>1972</c:v>
                </c:pt>
                <c:pt idx="506">
                  <c:v>1972</c:v>
                </c:pt>
                <c:pt idx="507">
                  <c:v>1825</c:v>
                </c:pt>
                <c:pt idx="508">
                  <c:v>1825</c:v>
                </c:pt>
                <c:pt idx="509">
                  <c:v>1825</c:v>
                </c:pt>
                <c:pt idx="510">
                  <c:v>1825</c:v>
                </c:pt>
                <c:pt idx="511">
                  <c:v>1825</c:v>
                </c:pt>
                <c:pt idx="512">
                  <c:v>1851</c:v>
                </c:pt>
                <c:pt idx="513">
                  <c:v>1851</c:v>
                </c:pt>
                <c:pt idx="514">
                  <c:v>1851</c:v>
                </c:pt>
                <c:pt idx="515">
                  <c:v>1851</c:v>
                </c:pt>
                <c:pt idx="516">
                  <c:v>1851</c:v>
                </c:pt>
                <c:pt idx="517">
                  <c:v>1747</c:v>
                </c:pt>
                <c:pt idx="518">
                  <c:v>1747</c:v>
                </c:pt>
                <c:pt idx="519">
                  <c:v>1747</c:v>
                </c:pt>
                <c:pt idx="520">
                  <c:v>1747</c:v>
                </c:pt>
                <c:pt idx="521">
                  <c:v>1747</c:v>
                </c:pt>
                <c:pt idx="522">
                  <c:v>1631</c:v>
                </c:pt>
                <c:pt idx="523">
                  <c:v>1631</c:v>
                </c:pt>
                <c:pt idx="524">
                  <c:v>1631</c:v>
                </c:pt>
                <c:pt idx="525">
                  <c:v>1631</c:v>
                </c:pt>
                <c:pt idx="526">
                  <c:v>1631</c:v>
                </c:pt>
                <c:pt idx="527">
                  <c:v>1559</c:v>
                </c:pt>
                <c:pt idx="528">
                  <c:v>1559</c:v>
                </c:pt>
                <c:pt idx="529">
                  <c:v>1559</c:v>
                </c:pt>
                <c:pt idx="530">
                  <c:v>1559</c:v>
                </c:pt>
                <c:pt idx="531">
                  <c:v>1559</c:v>
                </c:pt>
                <c:pt idx="532">
                  <c:v>1518</c:v>
                </c:pt>
                <c:pt idx="533">
                  <c:v>1518</c:v>
                </c:pt>
                <c:pt idx="534">
                  <c:v>1518</c:v>
                </c:pt>
                <c:pt idx="535">
                  <c:v>1518</c:v>
                </c:pt>
                <c:pt idx="536">
                  <c:v>1518</c:v>
                </c:pt>
                <c:pt idx="537">
                  <c:v>1389</c:v>
                </c:pt>
                <c:pt idx="538">
                  <c:v>1389</c:v>
                </c:pt>
                <c:pt idx="539">
                  <c:v>1389</c:v>
                </c:pt>
                <c:pt idx="540">
                  <c:v>1389</c:v>
                </c:pt>
                <c:pt idx="541">
                  <c:v>1389</c:v>
                </c:pt>
                <c:pt idx="542">
                  <c:v>1336</c:v>
                </c:pt>
                <c:pt idx="543">
                  <c:v>1336</c:v>
                </c:pt>
                <c:pt idx="544">
                  <c:v>1336</c:v>
                </c:pt>
                <c:pt idx="545">
                  <c:v>1336</c:v>
                </c:pt>
                <c:pt idx="546">
                  <c:v>1336</c:v>
                </c:pt>
                <c:pt idx="547">
                  <c:v>1287</c:v>
                </c:pt>
                <c:pt idx="548">
                  <c:v>1287</c:v>
                </c:pt>
                <c:pt idx="549">
                  <c:v>1287</c:v>
                </c:pt>
                <c:pt idx="550">
                  <c:v>1287</c:v>
                </c:pt>
                <c:pt idx="551">
                  <c:v>1287</c:v>
                </c:pt>
                <c:pt idx="552">
                  <c:v>1287</c:v>
                </c:pt>
                <c:pt idx="553">
                  <c:v>1291</c:v>
                </c:pt>
                <c:pt idx="554">
                  <c:v>1291</c:v>
                </c:pt>
                <c:pt idx="555">
                  <c:v>1291</c:v>
                </c:pt>
                <c:pt idx="556">
                  <c:v>1291</c:v>
                </c:pt>
                <c:pt idx="557">
                  <c:v>1291</c:v>
                </c:pt>
                <c:pt idx="558">
                  <c:v>1243</c:v>
                </c:pt>
                <c:pt idx="559">
                  <c:v>1243</c:v>
                </c:pt>
                <c:pt idx="560">
                  <c:v>1243</c:v>
                </c:pt>
                <c:pt idx="561">
                  <c:v>1243</c:v>
                </c:pt>
                <c:pt idx="562">
                  <c:v>1243</c:v>
                </c:pt>
                <c:pt idx="563">
                  <c:v>1218</c:v>
                </c:pt>
                <c:pt idx="564">
                  <c:v>1218</c:v>
                </c:pt>
                <c:pt idx="565">
                  <c:v>1218</c:v>
                </c:pt>
                <c:pt idx="566">
                  <c:v>1218</c:v>
                </c:pt>
                <c:pt idx="567">
                  <c:v>1218</c:v>
                </c:pt>
                <c:pt idx="568">
                  <c:v>1201</c:v>
                </c:pt>
                <c:pt idx="569">
                  <c:v>1201</c:v>
                </c:pt>
                <c:pt idx="570">
                  <c:v>1201</c:v>
                </c:pt>
                <c:pt idx="571">
                  <c:v>1201</c:v>
                </c:pt>
                <c:pt idx="572">
                  <c:v>1166</c:v>
                </c:pt>
                <c:pt idx="573">
                  <c:v>1166</c:v>
                </c:pt>
                <c:pt idx="574">
                  <c:v>1166</c:v>
                </c:pt>
                <c:pt idx="575">
                  <c:v>1166</c:v>
                </c:pt>
                <c:pt idx="576">
                  <c:v>1174</c:v>
                </c:pt>
                <c:pt idx="577">
                  <c:v>1174</c:v>
                </c:pt>
                <c:pt idx="578">
                  <c:v>1174</c:v>
                </c:pt>
                <c:pt idx="579">
                  <c:v>1174</c:v>
                </c:pt>
                <c:pt idx="580">
                  <c:v>1174</c:v>
                </c:pt>
                <c:pt idx="581">
                  <c:v>1167</c:v>
                </c:pt>
                <c:pt idx="582">
                  <c:v>1167</c:v>
                </c:pt>
                <c:pt idx="583">
                  <c:v>1167</c:v>
                </c:pt>
                <c:pt idx="584">
                  <c:v>1167</c:v>
                </c:pt>
                <c:pt idx="585">
                  <c:v>1167</c:v>
                </c:pt>
                <c:pt idx="586">
                  <c:v>1196</c:v>
                </c:pt>
                <c:pt idx="587">
                  <c:v>1196</c:v>
                </c:pt>
                <c:pt idx="588">
                  <c:v>1196</c:v>
                </c:pt>
                <c:pt idx="589">
                  <c:v>1196</c:v>
                </c:pt>
                <c:pt idx="590">
                  <c:v>1196</c:v>
                </c:pt>
                <c:pt idx="591">
                  <c:v>1148</c:v>
                </c:pt>
                <c:pt idx="592">
                  <c:v>1148</c:v>
                </c:pt>
                <c:pt idx="593">
                  <c:v>1148</c:v>
                </c:pt>
                <c:pt idx="594">
                  <c:v>1148</c:v>
                </c:pt>
                <c:pt idx="595">
                  <c:v>1191</c:v>
                </c:pt>
                <c:pt idx="596">
                  <c:v>1191</c:v>
                </c:pt>
                <c:pt idx="597">
                  <c:v>1191</c:v>
                </c:pt>
                <c:pt idx="598">
                  <c:v>1191</c:v>
                </c:pt>
                <c:pt idx="599">
                  <c:v>1191</c:v>
                </c:pt>
                <c:pt idx="600">
                  <c:v>1157</c:v>
                </c:pt>
                <c:pt idx="601">
                  <c:v>1157</c:v>
                </c:pt>
                <c:pt idx="602">
                  <c:v>1157</c:v>
                </c:pt>
                <c:pt idx="603">
                  <c:v>1157</c:v>
                </c:pt>
                <c:pt idx="604">
                  <c:v>1157</c:v>
                </c:pt>
                <c:pt idx="605">
                  <c:v>1174</c:v>
                </c:pt>
                <c:pt idx="606">
                  <c:v>1174</c:v>
                </c:pt>
                <c:pt idx="607">
                  <c:v>1174</c:v>
                </c:pt>
                <c:pt idx="608">
                  <c:v>1174</c:v>
                </c:pt>
                <c:pt idx="609">
                  <c:v>1174</c:v>
                </c:pt>
                <c:pt idx="610">
                  <c:v>1062</c:v>
                </c:pt>
                <c:pt idx="611">
                  <c:v>1062</c:v>
                </c:pt>
                <c:pt idx="612">
                  <c:v>1062</c:v>
                </c:pt>
                <c:pt idx="613">
                  <c:v>1062</c:v>
                </c:pt>
                <c:pt idx="614">
                  <c:v>1204</c:v>
                </c:pt>
                <c:pt idx="615">
                  <c:v>1204</c:v>
                </c:pt>
                <c:pt idx="616">
                  <c:v>1204</c:v>
                </c:pt>
                <c:pt idx="617">
                  <c:v>1204</c:v>
                </c:pt>
                <c:pt idx="618">
                  <c:v>1204</c:v>
                </c:pt>
                <c:pt idx="619">
                  <c:v>1154</c:v>
                </c:pt>
                <c:pt idx="620">
                  <c:v>1154</c:v>
                </c:pt>
                <c:pt idx="621">
                  <c:v>1154</c:v>
                </c:pt>
                <c:pt idx="622">
                  <c:v>1154</c:v>
                </c:pt>
                <c:pt idx="623">
                  <c:v>1154</c:v>
                </c:pt>
                <c:pt idx="624">
                  <c:v>1132</c:v>
                </c:pt>
                <c:pt idx="625">
                  <c:v>1132</c:v>
                </c:pt>
                <c:pt idx="626">
                  <c:v>1132</c:v>
                </c:pt>
                <c:pt idx="627">
                  <c:v>1132</c:v>
                </c:pt>
                <c:pt idx="628">
                  <c:v>1132</c:v>
                </c:pt>
                <c:pt idx="629">
                  <c:v>1199</c:v>
                </c:pt>
                <c:pt idx="630">
                  <c:v>1199</c:v>
                </c:pt>
                <c:pt idx="631">
                  <c:v>1199</c:v>
                </c:pt>
                <c:pt idx="632">
                  <c:v>1199</c:v>
                </c:pt>
                <c:pt idx="633">
                  <c:v>1199</c:v>
                </c:pt>
                <c:pt idx="634">
                  <c:v>1199</c:v>
                </c:pt>
                <c:pt idx="635">
                  <c:v>1199</c:v>
                </c:pt>
                <c:pt idx="636">
                  <c:v>1199</c:v>
                </c:pt>
                <c:pt idx="637">
                  <c:v>1199</c:v>
                </c:pt>
                <c:pt idx="638">
                  <c:v>1199</c:v>
                </c:pt>
                <c:pt idx="639">
                  <c:v>1247</c:v>
                </c:pt>
                <c:pt idx="640">
                  <c:v>1247</c:v>
                </c:pt>
                <c:pt idx="641">
                  <c:v>1247</c:v>
                </c:pt>
                <c:pt idx="642">
                  <c:v>1247</c:v>
                </c:pt>
                <c:pt idx="643">
                  <c:v>1247</c:v>
                </c:pt>
                <c:pt idx="644">
                  <c:v>1251</c:v>
                </c:pt>
                <c:pt idx="645">
                  <c:v>1251</c:v>
                </c:pt>
                <c:pt idx="646">
                  <c:v>1251</c:v>
                </c:pt>
                <c:pt idx="647">
                  <c:v>1251</c:v>
                </c:pt>
                <c:pt idx="648">
                  <c:v>1251</c:v>
                </c:pt>
                <c:pt idx="649">
                  <c:v>1353</c:v>
                </c:pt>
                <c:pt idx="650">
                  <c:v>1353</c:v>
                </c:pt>
                <c:pt idx="651">
                  <c:v>1353</c:v>
                </c:pt>
                <c:pt idx="652">
                  <c:v>1353</c:v>
                </c:pt>
                <c:pt idx="653">
                  <c:v>1353</c:v>
                </c:pt>
                <c:pt idx="654">
                  <c:v>1356</c:v>
                </c:pt>
                <c:pt idx="655">
                  <c:v>1356</c:v>
                </c:pt>
                <c:pt idx="656">
                  <c:v>1356</c:v>
                </c:pt>
                <c:pt idx="657">
                  <c:v>1356</c:v>
                </c:pt>
                <c:pt idx="658">
                  <c:v>1356</c:v>
                </c:pt>
                <c:pt idx="659">
                  <c:v>1344</c:v>
                </c:pt>
                <c:pt idx="660">
                  <c:v>1344</c:v>
                </c:pt>
                <c:pt idx="661">
                  <c:v>1344</c:v>
                </c:pt>
                <c:pt idx="662">
                  <c:v>1344</c:v>
                </c:pt>
                <c:pt idx="663">
                  <c:v>1344</c:v>
                </c:pt>
                <c:pt idx="664">
                  <c:v>1119</c:v>
                </c:pt>
                <c:pt idx="665">
                  <c:v>1119</c:v>
                </c:pt>
                <c:pt idx="666">
                  <c:v>1119</c:v>
                </c:pt>
                <c:pt idx="667">
                  <c:v>1119</c:v>
                </c:pt>
                <c:pt idx="668">
                  <c:v>1119</c:v>
                </c:pt>
                <c:pt idx="669">
                  <c:v>1119</c:v>
                </c:pt>
                <c:pt idx="670">
                  <c:v>1119</c:v>
                </c:pt>
                <c:pt idx="671">
                  <c:v>1119</c:v>
                </c:pt>
                <c:pt idx="672">
                  <c:v>1119</c:v>
                </c:pt>
                <c:pt idx="673">
                  <c:v>1119</c:v>
                </c:pt>
                <c:pt idx="674">
                  <c:v>1119</c:v>
                </c:pt>
                <c:pt idx="675">
                  <c:v>1119</c:v>
                </c:pt>
                <c:pt idx="676">
                  <c:v>1122</c:v>
                </c:pt>
                <c:pt idx="677">
                  <c:v>1122</c:v>
                </c:pt>
                <c:pt idx="678">
                  <c:v>1122</c:v>
                </c:pt>
                <c:pt idx="679">
                  <c:v>1122</c:v>
                </c:pt>
                <c:pt idx="680">
                  <c:v>1106</c:v>
                </c:pt>
                <c:pt idx="681">
                  <c:v>1106</c:v>
                </c:pt>
                <c:pt idx="682">
                  <c:v>1106</c:v>
                </c:pt>
                <c:pt idx="683">
                  <c:v>1106</c:v>
                </c:pt>
                <c:pt idx="684">
                  <c:v>1106</c:v>
                </c:pt>
                <c:pt idx="685">
                  <c:v>1172</c:v>
                </c:pt>
                <c:pt idx="686">
                  <c:v>1172</c:v>
                </c:pt>
                <c:pt idx="687">
                  <c:v>1172</c:v>
                </c:pt>
                <c:pt idx="688">
                  <c:v>1172</c:v>
                </c:pt>
                <c:pt idx="689">
                  <c:v>1172</c:v>
                </c:pt>
                <c:pt idx="690">
                  <c:v>1918</c:v>
                </c:pt>
                <c:pt idx="691">
                  <c:v>1918</c:v>
                </c:pt>
                <c:pt idx="692">
                  <c:v>1918</c:v>
                </c:pt>
                <c:pt idx="693">
                  <c:v>1918</c:v>
                </c:pt>
                <c:pt idx="694">
                  <c:v>1918</c:v>
                </c:pt>
                <c:pt idx="695">
                  <c:v>1904</c:v>
                </c:pt>
                <c:pt idx="696">
                  <c:v>1904</c:v>
                </c:pt>
                <c:pt idx="697">
                  <c:v>1904</c:v>
                </c:pt>
                <c:pt idx="698">
                  <c:v>1904</c:v>
                </c:pt>
                <c:pt idx="699">
                  <c:v>1904</c:v>
                </c:pt>
                <c:pt idx="700">
                  <c:v>1875</c:v>
                </c:pt>
                <c:pt idx="701">
                  <c:v>1875</c:v>
                </c:pt>
                <c:pt idx="702">
                  <c:v>1875</c:v>
                </c:pt>
                <c:pt idx="703">
                  <c:v>1875</c:v>
                </c:pt>
                <c:pt idx="704">
                  <c:v>1875</c:v>
                </c:pt>
                <c:pt idx="705">
                  <c:v>1805</c:v>
                </c:pt>
                <c:pt idx="706">
                  <c:v>1805</c:v>
                </c:pt>
                <c:pt idx="707">
                  <c:v>1805</c:v>
                </c:pt>
                <c:pt idx="708">
                  <c:v>1805</c:v>
                </c:pt>
                <c:pt idx="709">
                  <c:v>1805</c:v>
                </c:pt>
                <c:pt idx="710">
                  <c:v>1805</c:v>
                </c:pt>
                <c:pt idx="711">
                  <c:v>1805</c:v>
                </c:pt>
                <c:pt idx="712">
                  <c:v>1805</c:v>
                </c:pt>
                <c:pt idx="713">
                  <c:v>1805</c:v>
                </c:pt>
                <c:pt idx="714">
                  <c:v>1805</c:v>
                </c:pt>
                <c:pt idx="715">
                  <c:v>1742</c:v>
                </c:pt>
                <c:pt idx="716">
                  <c:v>1742</c:v>
                </c:pt>
                <c:pt idx="717">
                  <c:v>1742</c:v>
                </c:pt>
                <c:pt idx="718">
                  <c:v>1742</c:v>
                </c:pt>
                <c:pt idx="719">
                  <c:v>1742</c:v>
                </c:pt>
                <c:pt idx="720">
                  <c:v>1766</c:v>
                </c:pt>
                <c:pt idx="721">
                  <c:v>1766</c:v>
                </c:pt>
                <c:pt idx="722">
                  <c:v>1766</c:v>
                </c:pt>
                <c:pt idx="723">
                  <c:v>1766</c:v>
                </c:pt>
                <c:pt idx="724">
                  <c:v>1766</c:v>
                </c:pt>
                <c:pt idx="725">
                  <c:v>1766</c:v>
                </c:pt>
                <c:pt idx="726">
                  <c:v>1766</c:v>
                </c:pt>
                <c:pt idx="727">
                  <c:v>1766</c:v>
                </c:pt>
                <c:pt idx="728">
                  <c:v>1766</c:v>
                </c:pt>
                <c:pt idx="729">
                  <c:v>1766</c:v>
                </c:pt>
                <c:pt idx="730">
                  <c:v>2011</c:v>
                </c:pt>
                <c:pt idx="731">
                  <c:v>2011</c:v>
                </c:pt>
                <c:pt idx="732">
                  <c:v>2011</c:v>
                </c:pt>
                <c:pt idx="733">
                  <c:v>2011</c:v>
                </c:pt>
                <c:pt idx="734">
                  <c:v>2011</c:v>
                </c:pt>
                <c:pt idx="735">
                  <c:v>2099</c:v>
                </c:pt>
                <c:pt idx="736">
                  <c:v>2099</c:v>
                </c:pt>
                <c:pt idx="737">
                  <c:v>2099</c:v>
                </c:pt>
                <c:pt idx="738">
                  <c:v>2099</c:v>
                </c:pt>
                <c:pt idx="739">
                  <c:v>2099</c:v>
                </c:pt>
                <c:pt idx="740">
                  <c:v>2097</c:v>
                </c:pt>
                <c:pt idx="741">
                  <c:v>2097</c:v>
                </c:pt>
                <c:pt idx="742">
                  <c:v>2097</c:v>
                </c:pt>
                <c:pt idx="743">
                  <c:v>2097</c:v>
                </c:pt>
                <c:pt idx="744">
                  <c:v>2097</c:v>
                </c:pt>
                <c:pt idx="745">
                  <c:v>2371</c:v>
                </c:pt>
                <c:pt idx="746">
                  <c:v>2371</c:v>
                </c:pt>
                <c:pt idx="747">
                  <c:v>2371</c:v>
                </c:pt>
                <c:pt idx="748">
                  <c:v>2371</c:v>
                </c:pt>
                <c:pt idx="749">
                  <c:v>2371</c:v>
                </c:pt>
                <c:pt idx="750">
                  <c:v>2380</c:v>
                </c:pt>
                <c:pt idx="751">
                  <c:v>2380</c:v>
                </c:pt>
                <c:pt idx="752">
                  <c:v>2380</c:v>
                </c:pt>
                <c:pt idx="753">
                  <c:v>2380</c:v>
                </c:pt>
                <c:pt idx="754">
                  <c:v>2380</c:v>
                </c:pt>
                <c:pt idx="755">
                  <c:v>2361</c:v>
                </c:pt>
                <c:pt idx="756">
                  <c:v>2361</c:v>
                </c:pt>
                <c:pt idx="757">
                  <c:v>2361</c:v>
                </c:pt>
                <c:pt idx="758">
                  <c:v>2361</c:v>
                </c:pt>
                <c:pt idx="759">
                  <c:v>2361</c:v>
                </c:pt>
                <c:pt idx="760">
                  <c:v>2316</c:v>
                </c:pt>
                <c:pt idx="761">
                  <c:v>2316</c:v>
                </c:pt>
                <c:pt idx="762">
                  <c:v>2316</c:v>
                </c:pt>
                <c:pt idx="763">
                  <c:v>2447</c:v>
                </c:pt>
                <c:pt idx="764">
                  <c:v>2447</c:v>
                </c:pt>
                <c:pt idx="765">
                  <c:v>2447</c:v>
                </c:pt>
                <c:pt idx="766">
                  <c:v>2447</c:v>
                </c:pt>
                <c:pt idx="767">
                  <c:v>2431</c:v>
                </c:pt>
                <c:pt idx="768">
                  <c:v>2431</c:v>
                </c:pt>
                <c:pt idx="769">
                  <c:v>2431</c:v>
                </c:pt>
                <c:pt idx="770">
                  <c:v>2431</c:v>
                </c:pt>
                <c:pt idx="771">
                  <c:v>2431</c:v>
                </c:pt>
                <c:pt idx="772">
                  <c:v>2396</c:v>
                </c:pt>
                <c:pt idx="773">
                  <c:v>2396</c:v>
                </c:pt>
                <c:pt idx="774">
                  <c:v>2396</c:v>
                </c:pt>
                <c:pt idx="775">
                  <c:v>2396</c:v>
                </c:pt>
                <c:pt idx="776">
                  <c:v>2396</c:v>
                </c:pt>
                <c:pt idx="777">
                  <c:v>2344</c:v>
                </c:pt>
                <c:pt idx="778">
                  <c:v>2344</c:v>
                </c:pt>
                <c:pt idx="779">
                  <c:v>2344</c:v>
                </c:pt>
                <c:pt idx="780">
                  <c:v>2344</c:v>
                </c:pt>
                <c:pt idx="781">
                  <c:v>2344</c:v>
                </c:pt>
                <c:pt idx="782">
                  <c:v>2354</c:v>
                </c:pt>
                <c:pt idx="783">
                  <c:v>2354</c:v>
                </c:pt>
                <c:pt idx="784">
                  <c:v>2354</c:v>
                </c:pt>
                <c:pt idx="785">
                  <c:v>2354</c:v>
                </c:pt>
                <c:pt idx="786">
                  <c:v>2354</c:v>
                </c:pt>
                <c:pt idx="787">
                  <c:v>2335</c:v>
                </c:pt>
                <c:pt idx="788">
                  <c:v>2335</c:v>
                </c:pt>
                <c:pt idx="789">
                  <c:v>2335</c:v>
                </c:pt>
                <c:pt idx="790">
                  <c:v>2335</c:v>
                </c:pt>
                <c:pt idx="791">
                  <c:v>2335</c:v>
                </c:pt>
                <c:pt idx="792">
                  <c:v>2138</c:v>
                </c:pt>
                <c:pt idx="793">
                  <c:v>2138</c:v>
                </c:pt>
                <c:pt idx="794">
                  <c:v>2138</c:v>
                </c:pt>
                <c:pt idx="795">
                  <c:v>2138</c:v>
                </c:pt>
                <c:pt idx="796">
                  <c:v>2138</c:v>
                </c:pt>
                <c:pt idx="797">
                  <c:v>2202</c:v>
                </c:pt>
                <c:pt idx="798">
                  <c:v>2202</c:v>
                </c:pt>
                <c:pt idx="799">
                  <c:v>2202</c:v>
                </c:pt>
                <c:pt idx="800">
                  <c:v>2202</c:v>
                </c:pt>
                <c:pt idx="801">
                  <c:v>2202</c:v>
                </c:pt>
                <c:pt idx="802">
                  <c:v>2241</c:v>
                </c:pt>
                <c:pt idx="803">
                  <c:v>2241</c:v>
                </c:pt>
                <c:pt idx="804">
                  <c:v>2241</c:v>
                </c:pt>
                <c:pt idx="805">
                  <c:v>2241</c:v>
                </c:pt>
                <c:pt idx="806">
                  <c:v>2241</c:v>
                </c:pt>
                <c:pt idx="807">
                  <c:v>1892</c:v>
                </c:pt>
                <c:pt idx="808">
                  <c:v>1892</c:v>
                </c:pt>
                <c:pt idx="809">
                  <c:v>1892</c:v>
                </c:pt>
                <c:pt idx="810">
                  <c:v>1892</c:v>
                </c:pt>
                <c:pt idx="811">
                  <c:v>1892</c:v>
                </c:pt>
                <c:pt idx="812">
                  <c:v>1436</c:v>
                </c:pt>
                <c:pt idx="813">
                  <c:v>1436</c:v>
                </c:pt>
                <c:pt idx="814">
                  <c:v>1436</c:v>
                </c:pt>
                <c:pt idx="815">
                  <c:v>1436</c:v>
                </c:pt>
                <c:pt idx="816">
                  <c:v>1436</c:v>
                </c:pt>
                <c:pt idx="817">
                  <c:v>1144</c:v>
                </c:pt>
                <c:pt idx="818">
                  <c:v>1144</c:v>
                </c:pt>
                <c:pt idx="819">
                  <c:v>1144</c:v>
                </c:pt>
                <c:pt idx="820">
                  <c:v>1144</c:v>
                </c:pt>
                <c:pt idx="821">
                  <c:v>1144</c:v>
                </c:pt>
                <c:pt idx="822">
                  <c:v>1106</c:v>
                </c:pt>
                <c:pt idx="823">
                  <c:v>1106</c:v>
                </c:pt>
                <c:pt idx="824">
                  <c:v>1106</c:v>
                </c:pt>
                <c:pt idx="825">
                  <c:v>1106</c:v>
                </c:pt>
                <c:pt idx="826">
                  <c:v>1106</c:v>
                </c:pt>
                <c:pt idx="827">
                  <c:v>1138</c:v>
                </c:pt>
                <c:pt idx="828">
                  <c:v>1138</c:v>
                </c:pt>
                <c:pt idx="829">
                  <c:v>1138</c:v>
                </c:pt>
                <c:pt idx="830">
                  <c:v>1138</c:v>
                </c:pt>
                <c:pt idx="831">
                  <c:v>1138</c:v>
                </c:pt>
                <c:pt idx="832">
                  <c:v>1108</c:v>
                </c:pt>
                <c:pt idx="833">
                  <c:v>1108</c:v>
                </c:pt>
                <c:pt idx="834">
                  <c:v>1108</c:v>
                </c:pt>
                <c:pt idx="835">
                  <c:v>1108</c:v>
                </c:pt>
                <c:pt idx="836">
                  <c:v>1108</c:v>
                </c:pt>
                <c:pt idx="837">
                  <c:v>1108</c:v>
                </c:pt>
                <c:pt idx="838">
                  <c:v>1108</c:v>
                </c:pt>
                <c:pt idx="839">
                  <c:v>1108</c:v>
                </c:pt>
                <c:pt idx="840">
                  <c:v>1132</c:v>
                </c:pt>
                <c:pt idx="841">
                  <c:v>1132</c:v>
                </c:pt>
                <c:pt idx="842">
                  <c:v>942</c:v>
                </c:pt>
                <c:pt idx="843">
                  <c:v>942</c:v>
                </c:pt>
                <c:pt idx="844">
                  <c:v>942</c:v>
                </c:pt>
                <c:pt idx="845">
                  <c:v>886</c:v>
                </c:pt>
                <c:pt idx="846">
                  <c:v>886</c:v>
                </c:pt>
                <c:pt idx="847">
                  <c:v>886</c:v>
                </c:pt>
                <c:pt idx="848">
                  <c:v>886</c:v>
                </c:pt>
                <c:pt idx="849">
                  <c:v>682</c:v>
                </c:pt>
                <c:pt idx="850">
                  <c:v>682</c:v>
                </c:pt>
                <c:pt idx="851">
                  <c:v>682</c:v>
                </c:pt>
                <c:pt idx="852">
                  <c:v>682</c:v>
                </c:pt>
                <c:pt idx="853">
                  <c:v>682</c:v>
                </c:pt>
                <c:pt idx="854">
                  <c:v>699</c:v>
                </c:pt>
                <c:pt idx="855">
                  <c:v>699</c:v>
                </c:pt>
                <c:pt idx="856">
                  <c:v>699</c:v>
                </c:pt>
                <c:pt idx="857">
                  <c:v>699</c:v>
                </c:pt>
                <c:pt idx="858">
                  <c:v>699</c:v>
                </c:pt>
                <c:pt idx="859">
                  <c:v>720</c:v>
                </c:pt>
                <c:pt idx="860">
                  <c:v>720</c:v>
                </c:pt>
                <c:pt idx="861">
                  <c:v>720</c:v>
                </c:pt>
                <c:pt idx="862">
                  <c:v>720</c:v>
                </c:pt>
                <c:pt idx="863">
                  <c:v>720</c:v>
                </c:pt>
                <c:pt idx="864">
                  <c:v>763</c:v>
                </c:pt>
                <c:pt idx="865">
                  <c:v>763</c:v>
                </c:pt>
                <c:pt idx="866">
                  <c:v>763</c:v>
                </c:pt>
                <c:pt idx="867">
                  <c:v>845</c:v>
                </c:pt>
                <c:pt idx="868">
                  <c:v>845</c:v>
                </c:pt>
                <c:pt idx="869">
                  <c:v>845</c:v>
                </c:pt>
                <c:pt idx="870">
                  <c:v>845</c:v>
                </c:pt>
                <c:pt idx="871">
                  <c:v>845</c:v>
                </c:pt>
                <c:pt idx="872">
                  <c:v>677</c:v>
                </c:pt>
                <c:pt idx="873">
                  <c:v>677</c:v>
                </c:pt>
                <c:pt idx="874">
                  <c:v>677</c:v>
                </c:pt>
                <c:pt idx="875">
                  <c:v>677</c:v>
                </c:pt>
                <c:pt idx="876">
                  <c:v>677</c:v>
                </c:pt>
                <c:pt idx="877">
                  <c:v>399</c:v>
                </c:pt>
                <c:pt idx="878">
                  <c:v>399</c:v>
                </c:pt>
                <c:pt idx="879">
                  <c:v>399</c:v>
                </c:pt>
                <c:pt idx="880">
                  <c:v>399</c:v>
                </c:pt>
                <c:pt idx="881">
                  <c:v>399</c:v>
                </c:pt>
                <c:pt idx="882">
                  <c:v>420.95000000000005</c:v>
                </c:pt>
                <c:pt idx="883">
                  <c:v>420.95000000000005</c:v>
                </c:pt>
                <c:pt idx="884">
                  <c:v>420.95000000000005</c:v>
                </c:pt>
                <c:pt idx="885">
                  <c:v>420.95000000000005</c:v>
                </c:pt>
                <c:pt idx="886">
                  <c:v>420.95000000000005</c:v>
                </c:pt>
                <c:pt idx="887">
                  <c:v>333.95000000000005</c:v>
                </c:pt>
                <c:pt idx="888">
                  <c:v>333.95000000000005</c:v>
                </c:pt>
                <c:pt idx="889">
                  <c:v>333.95000000000005</c:v>
                </c:pt>
                <c:pt idx="890">
                  <c:v>333.95000000000005</c:v>
                </c:pt>
                <c:pt idx="891">
                  <c:v>333.95000000000005</c:v>
                </c:pt>
                <c:pt idx="892">
                  <c:v>271.95000000000005</c:v>
                </c:pt>
                <c:pt idx="893">
                  <c:v>271.95000000000005</c:v>
                </c:pt>
                <c:pt idx="894">
                  <c:v>271.95000000000005</c:v>
                </c:pt>
                <c:pt idx="895">
                  <c:v>271.95000000000005</c:v>
                </c:pt>
                <c:pt idx="896">
                  <c:v>271.95000000000005</c:v>
                </c:pt>
                <c:pt idx="897">
                  <c:v>287.95000000000005</c:v>
                </c:pt>
                <c:pt idx="898">
                  <c:v>287.95000000000005</c:v>
                </c:pt>
                <c:pt idx="899">
                  <c:v>287.95000000000005</c:v>
                </c:pt>
                <c:pt idx="900">
                  <c:v>287.95000000000005</c:v>
                </c:pt>
                <c:pt idx="901">
                  <c:v>287.95000000000005</c:v>
                </c:pt>
                <c:pt idx="902">
                  <c:v>287.95000000000005</c:v>
                </c:pt>
                <c:pt idx="903">
                  <c:v>174.95000000000005</c:v>
                </c:pt>
                <c:pt idx="904">
                  <c:v>174.95000000000005</c:v>
                </c:pt>
                <c:pt idx="905">
                  <c:v>174.95000000000005</c:v>
                </c:pt>
                <c:pt idx="906">
                  <c:v>174.95000000000005</c:v>
                </c:pt>
                <c:pt idx="907">
                  <c:v>157.95000000000005</c:v>
                </c:pt>
                <c:pt idx="908">
                  <c:v>157.95000000000005</c:v>
                </c:pt>
                <c:pt idx="909">
                  <c:v>157.95000000000005</c:v>
                </c:pt>
                <c:pt idx="910">
                  <c:v>157.95000000000005</c:v>
                </c:pt>
                <c:pt idx="911">
                  <c:v>157.95000000000005</c:v>
                </c:pt>
                <c:pt idx="912">
                  <c:v>291.95000000000005</c:v>
                </c:pt>
                <c:pt idx="913">
                  <c:v>291.95000000000005</c:v>
                </c:pt>
                <c:pt idx="914">
                  <c:v>291.95000000000005</c:v>
                </c:pt>
                <c:pt idx="915">
                  <c:v>291.95000000000005</c:v>
                </c:pt>
                <c:pt idx="916">
                  <c:v>291.95000000000005</c:v>
                </c:pt>
                <c:pt idx="917">
                  <c:v>466.95000000000005</c:v>
                </c:pt>
                <c:pt idx="918">
                  <c:v>466.95000000000005</c:v>
                </c:pt>
                <c:pt idx="919">
                  <c:v>466.95000000000005</c:v>
                </c:pt>
                <c:pt idx="920">
                  <c:v>466.95000000000005</c:v>
                </c:pt>
                <c:pt idx="921">
                  <c:v>466.95000000000005</c:v>
                </c:pt>
                <c:pt idx="922">
                  <c:v>436.95000000000005</c:v>
                </c:pt>
                <c:pt idx="923">
                  <c:v>436.95000000000005</c:v>
                </c:pt>
                <c:pt idx="924">
                  <c:v>436.95000000000005</c:v>
                </c:pt>
                <c:pt idx="925">
                  <c:v>436.95000000000005</c:v>
                </c:pt>
                <c:pt idx="926">
                  <c:v>436.95000000000005</c:v>
                </c:pt>
                <c:pt idx="927">
                  <c:v>436.95000000000005</c:v>
                </c:pt>
                <c:pt idx="928">
                  <c:v>73.950000000000045</c:v>
                </c:pt>
                <c:pt idx="929">
                  <c:v>73.950000000000045</c:v>
                </c:pt>
                <c:pt idx="930">
                  <c:v>73.950000000000045</c:v>
                </c:pt>
                <c:pt idx="931">
                  <c:v>73.950000000000045</c:v>
                </c:pt>
                <c:pt idx="932">
                  <c:v>14.950000000000045</c:v>
                </c:pt>
                <c:pt idx="933">
                  <c:v>14.950000000000045</c:v>
                </c:pt>
                <c:pt idx="934">
                  <c:v>14.950000000000045</c:v>
                </c:pt>
                <c:pt idx="935">
                  <c:v>14.950000000000045</c:v>
                </c:pt>
                <c:pt idx="936">
                  <c:v>14.950000000000045</c:v>
                </c:pt>
                <c:pt idx="937">
                  <c:v>-6.0499999999999545</c:v>
                </c:pt>
                <c:pt idx="938">
                  <c:v>-6.0499999999999545</c:v>
                </c:pt>
                <c:pt idx="939">
                  <c:v>-6.0499999999999545</c:v>
                </c:pt>
                <c:pt idx="940">
                  <c:v>-6.0499999999999545</c:v>
                </c:pt>
                <c:pt idx="941">
                  <c:v>-6.0499999999999545</c:v>
                </c:pt>
                <c:pt idx="942">
                  <c:v>-96.049999999999955</c:v>
                </c:pt>
                <c:pt idx="943">
                  <c:v>-96.049999999999955</c:v>
                </c:pt>
                <c:pt idx="944">
                  <c:v>-96.049999999999955</c:v>
                </c:pt>
                <c:pt idx="945">
                  <c:v>-96.049999999999955</c:v>
                </c:pt>
                <c:pt idx="946">
                  <c:v>-96.049999999999955</c:v>
                </c:pt>
                <c:pt idx="947">
                  <c:v>-170.04999999999995</c:v>
                </c:pt>
                <c:pt idx="948">
                  <c:v>-170.04999999999995</c:v>
                </c:pt>
                <c:pt idx="949">
                  <c:v>-170.04999999999995</c:v>
                </c:pt>
                <c:pt idx="950">
                  <c:v>-170.04999999999995</c:v>
                </c:pt>
                <c:pt idx="951">
                  <c:v>-170.04999999999995</c:v>
                </c:pt>
                <c:pt idx="952">
                  <c:v>-238.04999999999995</c:v>
                </c:pt>
                <c:pt idx="953">
                  <c:v>-238.04999999999995</c:v>
                </c:pt>
                <c:pt idx="954">
                  <c:v>-238.04999999999995</c:v>
                </c:pt>
                <c:pt idx="955">
                  <c:v>-238.04999999999995</c:v>
                </c:pt>
                <c:pt idx="956">
                  <c:v>-238.04999999999995</c:v>
                </c:pt>
                <c:pt idx="957">
                  <c:v>-260.04999999999995</c:v>
                </c:pt>
                <c:pt idx="958">
                  <c:v>-260.04999999999995</c:v>
                </c:pt>
                <c:pt idx="959">
                  <c:v>-260.04999999999995</c:v>
                </c:pt>
                <c:pt idx="960">
                  <c:v>-260.04999999999995</c:v>
                </c:pt>
                <c:pt idx="961">
                  <c:v>-260.04999999999995</c:v>
                </c:pt>
                <c:pt idx="962">
                  <c:v>-414.04999999999995</c:v>
                </c:pt>
                <c:pt idx="963">
                  <c:v>-414.04999999999995</c:v>
                </c:pt>
                <c:pt idx="964">
                  <c:v>-414.04999999999995</c:v>
                </c:pt>
                <c:pt idx="965">
                  <c:v>-414.04999999999995</c:v>
                </c:pt>
                <c:pt idx="966">
                  <c:v>-414.04999999999995</c:v>
                </c:pt>
                <c:pt idx="967">
                  <c:v>-420.04999999999995</c:v>
                </c:pt>
                <c:pt idx="968">
                  <c:v>-420.04999999999995</c:v>
                </c:pt>
                <c:pt idx="969">
                  <c:v>-420.04999999999995</c:v>
                </c:pt>
                <c:pt idx="970">
                  <c:v>-420.04999999999995</c:v>
                </c:pt>
                <c:pt idx="971">
                  <c:v>-420.04999999999995</c:v>
                </c:pt>
                <c:pt idx="972">
                  <c:v>-368.04999999999995</c:v>
                </c:pt>
                <c:pt idx="973">
                  <c:v>-368.04999999999995</c:v>
                </c:pt>
                <c:pt idx="974">
                  <c:v>-368.04999999999995</c:v>
                </c:pt>
                <c:pt idx="975">
                  <c:v>-368.04999999999995</c:v>
                </c:pt>
                <c:pt idx="976">
                  <c:v>-368.04999999999995</c:v>
                </c:pt>
                <c:pt idx="977">
                  <c:v>-207</c:v>
                </c:pt>
                <c:pt idx="978">
                  <c:v>-207</c:v>
                </c:pt>
                <c:pt idx="979">
                  <c:v>-207</c:v>
                </c:pt>
                <c:pt idx="980">
                  <c:v>-207</c:v>
                </c:pt>
                <c:pt idx="981">
                  <c:v>-207</c:v>
                </c:pt>
                <c:pt idx="982">
                  <c:v>110</c:v>
                </c:pt>
                <c:pt idx="983">
                  <c:v>110</c:v>
                </c:pt>
                <c:pt idx="984">
                  <c:v>110</c:v>
                </c:pt>
                <c:pt idx="985">
                  <c:v>110</c:v>
                </c:pt>
                <c:pt idx="986">
                  <c:v>110</c:v>
                </c:pt>
                <c:pt idx="987">
                  <c:v>163</c:v>
                </c:pt>
                <c:pt idx="988">
                  <c:v>163</c:v>
                </c:pt>
                <c:pt idx="989">
                  <c:v>163</c:v>
                </c:pt>
                <c:pt idx="990">
                  <c:v>163</c:v>
                </c:pt>
                <c:pt idx="991">
                  <c:v>163</c:v>
                </c:pt>
                <c:pt idx="992">
                  <c:v>406</c:v>
                </c:pt>
                <c:pt idx="993">
                  <c:v>406</c:v>
                </c:pt>
                <c:pt idx="994">
                  <c:v>406</c:v>
                </c:pt>
                <c:pt idx="995">
                  <c:v>406</c:v>
                </c:pt>
                <c:pt idx="996">
                  <c:v>406</c:v>
                </c:pt>
                <c:pt idx="997">
                  <c:v>493</c:v>
                </c:pt>
                <c:pt idx="998">
                  <c:v>493</c:v>
                </c:pt>
                <c:pt idx="999">
                  <c:v>493</c:v>
                </c:pt>
                <c:pt idx="1000">
                  <c:v>493</c:v>
                </c:pt>
                <c:pt idx="1001">
                  <c:v>493</c:v>
                </c:pt>
                <c:pt idx="1002">
                  <c:v>451</c:v>
                </c:pt>
                <c:pt idx="1003">
                  <c:v>451</c:v>
                </c:pt>
                <c:pt idx="1004">
                  <c:v>451</c:v>
                </c:pt>
                <c:pt idx="1005">
                  <c:v>451</c:v>
                </c:pt>
                <c:pt idx="1006">
                  <c:v>451</c:v>
                </c:pt>
                <c:pt idx="1007">
                  <c:v>443</c:v>
                </c:pt>
                <c:pt idx="1008">
                  <c:v>443</c:v>
                </c:pt>
                <c:pt idx="1009">
                  <c:v>443</c:v>
                </c:pt>
                <c:pt idx="1010">
                  <c:v>443</c:v>
                </c:pt>
                <c:pt idx="1011">
                  <c:v>443</c:v>
                </c:pt>
                <c:pt idx="1012">
                  <c:v>349</c:v>
                </c:pt>
                <c:pt idx="1013">
                  <c:v>349</c:v>
                </c:pt>
                <c:pt idx="1014">
                  <c:v>349</c:v>
                </c:pt>
                <c:pt idx="1015">
                  <c:v>349</c:v>
                </c:pt>
                <c:pt idx="1016">
                  <c:v>358</c:v>
                </c:pt>
                <c:pt idx="1017">
                  <c:v>358</c:v>
                </c:pt>
                <c:pt idx="1018">
                  <c:v>358</c:v>
                </c:pt>
                <c:pt idx="1019">
                  <c:v>358</c:v>
                </c:pt>
                <c:pt idx="1020">
                  <c:v>333</c:v>
                </c:pt>
                <c:pt idx="1021">
                  <c:v>333</c:v>
                </c:pt>
                <c:pt idx="1022">
                  <c:v>333</c:v>
                </c:pt>
                <c:pt idx="1023">
                  <c:v>333</c:v>
                </c:pt>
                <c:pt idx="1024">
                  <c:v>333</c:v>
                </c:pt>
                <c:pt idx="1025">
                  <c:v>586</c:v>
                </c:pt>
                <c:pt idx="1026">
                  <c:v>586</c:v>
                </c:pt>
                <c:pt idx="1027">
                  <c:v>586</c:v>
                </c:pt>
                <c:pt idx="1028">
                  <c:v>586</c:v>
                </c:pt>
                <c:pt idx="1029">
                  <c:v>586</c:v>
                </c:pt>
                <c:pt idx="1030">
                  <c:v>803</c:v>
                </c:pt>
                <c:pt idx="1031">
                  <c:v>803</c:v>
                </c:pt>
                <c:pt idx="1032">
                  <c:v>803</c:v>
                </c:pt>
                <c:pt idx="1033">
                  <c:v>803</c:v>
                </c:pt>
                <c:pt idx="1034">
                  <c:v>803</c:v>
                </c:pt>
                <c:pt idx="1035">
                  <c:v>918</c:v>
                </c:pt>
                <c:pt idx="1036">
                  <c:v>918</c:v>
                </c:pt>
                <c:pt idx="1037">
                  <c:v>918</c:v>
                </c:pt>
                <c:pt idx="1038">
                  <c:v>918</c:v>
                </c:pt>
                <c:pt idx="1039">
                  <c:v>918</c:v>
                </c:pt>
                <c:pt idx="1040">
                  <c:v>951</c:v>
                </c:pt>
                <c:pt idx="1041">
                  <c:v>951</c:v>
                </c:pt>
                <c:pt idx="1042">
                  <c:v>951</c:v>
                </c:pt>
                <c:pt idx="1043">
                  <c:v>951</c:v>
                </c:pt>
                <c:pt idx="1044">
                  <c:v>951</c:v>
                </c:pt>
                <c:pt idx="1045">
                  <c:v>854</c:v>
                </c:pt>
                <c:pt idx="1046">
                  <c:v>854</c:v>
                </c:pt>
                <c:pt idx="1047">
                  <c:v>854</c:v>
                </c:pt>
                <c:pt idx="1048">
                  <c:v>854</c:v>
                </c:pt>
                <c:pt idx="1049">
                  <c:v>854</c:v>
                </c:pt>
                <c:pt idx="1050">
                  <c:v>762</c:v>
                </c:pt>
                <c:pt idx="1051">
                  <c:v>382</c:v>
                </c:pt>
                <c:pt idx="1052">
                  <c:v>382</c:v>
                </c:pt>
                <c:pt idx="1053">
                  <c:v>382</c:v>
                </c:pt>
                <c:pt idx="1054">
                  <c:v>382</c:v>
                </c:pt>
                <c:pt idx="1055">
                  <c:v>382</c:v>
                </c:pt>
                <c:pt idx="1056">
                  <c:v>57</c:v>
                </c:pt>
                <c:pt idx="1057">
                  <c:v>57</c:v>
                </c:pt>
                <c:pt idx="1058">
                  <c:v>57</c:v>
                </c:pt>
                <c:pt idx="1059">
                  <c:v>57</c:v>
                </c:pt>
                <c:pt idx="1060">
                  <c:v>57</c:v>
                </c:pt>
                <c:pt idx="1061">
                  <c:v>-169</c:v>
                </c:pt>
                <c:pt idx="1062">
                  <c:v>-169</c:v>
                </c:pt>
                <c:pt idx="1063">
                  <c:v>-169</c:v>
                </c:pt>
                <c:pt idx="1064">
                  <c:v>-169</c:v>
                </c:pt>
                <c:pt idx="1065">
                  <c:v>-169</c:v>
                </c:pt>
                <c:pt idx="1066">
                  <c:v>-192</c:v>
                </c:pt>
                <c:pt idx="1067">
                  <c:v>-192</c:v>
                </c:pt>
                <c:pt idx="1068">
                  <c:v>-192</c:v>
                </c:pt>
                <c:pt idx="1069">
                  <c:v>-192</c:v>
                </c:pt>
                <c:pt idx="1070">
                  <c:v>-192</c:v>
                </c:pt>
                <c:pt idx="1071">
                  <c:v>110</c:v>
                </c:pt>
                <c:pt idx="1072">
                  <c:v>110</c:v>
                </c:pt>
                <c:pt idx="1073">
                  <c:v>110</c:v>
                </c:pt>
                <c:pt idx="1074">
                  <c:v>110</c:v>
                </c:pt>
                <c:pt idx="1075">
                  <c:v>110</c:v>
                </c:pt>
                <c:pt idx="1076">
                  <c:v>89</c:v>
                </c:pt>
                <c:pt idx="1077">
                  <c:v>89</c:v>
                </c:pt>
                <c:pt idx="1078">
                  <c:v>89</c:v>
                </c:pt>
                <c:pt idx="1079">
                  <c:v>89</c:v>
                </c:pt>
                <c:pt idx="1080">
                  <c:v>89</c:v>
                </c:pt>
                <c:pt idx="1081">
                  <c:v>89</c:v>
                </c:pt>
                <c:pt idx="1082">
                  <c:v>49</c:v>
                </c:pt>
                <c:pt idx="1083">
                  <c:v>49</c:v>
                </c:pt>
                <c:pt idx="1084">
                  <c:v>49</c:v>
                </c:pt>
                <c:pt idx="1085">
                  <c:v>49</c:v>
                </c:pt>
                <c:pt idx="1086">
                  <c:v>434</c:v>
                </c:pt>
                <c:pt idx="1087">
                  <c:v>434</c:v>
                </c:pt>
                <c:pt idx="1088">
                  <c:v>434</c:v>
                </c:pt>
                <c:pt idx="1089">
                  <c:v>434</c:v>
                </c:pt>
                <c:pt idx="1090">
                  <c:v>434</c:v>
                </c:pt>
                <c:pt idx="1091">
                  <c:v>406</c:v>
                </c:pt>
                <c:pt idx="1092">
                  <c:v>406</c:v>
                </c:pt>
                <c:pt idx="1093">
                  <c:v>406</c:v>
                </c:pt>
                <c:pt idx="1094">
                  <c:v>406</c:v>
                </c:pt>
                <c:pt idx="1095">
                  <c:v>406</c:v>
                </c:pt>
                <c:pt idx="1096">
                  <c:v>448</c:v>
                </c:pt>
                <c:pt idx="1097">
                  <c:v>448</c:v>
                </c:pt>
                <c:pt idx="1098">
                  <c:v>448</c:v>
                </c:pt>
                <c:pt idx="1099">
                  <c:v>448</c:v>
                </c:pt>
                <c:pt idx="1100">
                  <c:v>284</c:v>
                </c:pt>
                <c:pt idx="1101">
                  <c:v>284</c:v>
                </c:pt>
                <c:pt idx="1102">
                  <c:v>284</c:v>
                </c:pt>
                <c:pt idx="1103">
                  <c:v>284</c:v>
                </c:pt>
                <c:pt idx="1104">
                  <c:v>61</c:v>
                </c:pt>
                <c:pt idx="1105">
                  <c:v>61</c:v>
                </c:pt>
                <c:pt idx="1106">
                  <c:v>61</c:v>
                </c:pt>
                <c:pt idx="1107">
                  <c:v>61</c:v>
                </c:pt>
                <c:pt idx="1108">
                  <c:v>61</c:v>
                </c:pt>
                <c:pt idx="1109">
                  <c:v>-20</c:v>
                </c:pt>
                <c:pt idx="1110">
                  <c:v>-20</c:v>
                </c:pt>
                <c:pt idx="1111">
                  <c:v>-20</c:v>
                </c:pt>
                <c:pt idx="1112">
                  <c:v>-20</c:v>
                </c:pt>
                <c:pt idx="1113">
                  <c:v>-20</c:v>
                </c:pt>
                <c:pt idx="1114">
                  <c:v>375</c:v>
                </c:pt>
                <c:pt idx="1115">
                  <c:v>375</c:v>
                </c:pt>
                <c:pt idx="1116">
                  <c:v>375</c:v>
                </c:pt>
                <c:pt idx="1117">
                  <c:v>375</c:v>
                </c:pt>
                <c:pt idx="1118">
                  <c:v>624</c:v>
                </c:pt>
                <c:pt idx="1119">
                  <c:v>624</c:v>
                </c:pt>
                <c:pt idx="1120">
                  <c:v>624</c:v>
                </c:pt>
                <c:pt idx="1121">
                  <c:v>624</c:v>
                </c:pt>
                <c:pt idx="1122">
                  <c:v>624</c:v>
                </c:pt>
                <c:pt idx="1123">
                  <c:v>925</c:v>
                </c:pt>
                <c:pt idx="1124">
                  <c:v>925</c:v>
                </c:pt>
                <c:pt idx="1125">
                  <c:v>925</c:v>
                </c:pt>
                <c:pt idx="1126">
                  <c:v>925</c:v>
                </c:pt>
                <c:pt idx="1127">
                  <c:v>925</c:v>
                </c:pt>
                <c:pt idx="1128">
                  <c:v>1067</c:v>
                </c:pt>
                <c:pt idx="1129">
                  <c:v>1067</c:v>
                </c:pt>
                <c:pt idx="1130">
                  <c:v>1067</c:v>
                </c:pt>
                <c:pt idx="1131">
                  <c:v>1067</c:v>
                </c:pt>
                <c:pt idx="1132">
                  <c:v>1067</c:v>
                </c:pt>
                <c:pt idx="1133">
                  <c:v>962</c:v>
                </c:pt>
                <c:pt idx="1134">
                  <c:v>962</c:v>
                </c:pt>
                <c:pt idx="1135">
                  <c:v>962</c:v>
                </c:pt>
                <c:pt idx="1136">
                  <c:v>962</c:v>
                </c:pt>
                <c:pt idx="1137">
                  <c:v>962</c:v>
                </c:pt>
                <c:pt idx="1138">
                  <c:v>1120</c:v>
                </c:pt>
                <c:pt idx="1139">
                  <c:v>1120</c:v>
                </c:pt>
                <c:pt idx="1140">
                  <c:v>1120</c:v>
                </c:pt>
                <c:pt idx="1141">
                  <c:v>1120</c:v>
                </c:pt>
                <c:pt idx="1142">
                  <c:v>1120</c:v>
                </c:pt>
                <c:pt idx="1143">
                  <c:v>1253</c:v>
                </c:pt>
                <c:pt idx="1144">
                  <c:v>1253</c:v>
                </c:pt>
                <c:pt idx="1145">
                  <c:v>1253</c:v>
                </c:pt>
                <c:pt idx="1146">
                  <c:v>1253</c:v>
                </c:pt>
                <c:pt idx="1147">
                  <c:v>1253</c:v>
                </c:pt>
                <c:pt idx="1148">
                  <c:v>1376</c:v>
                </c:pt>
                <c:pt idx="1149">
                  <c:v>1376</c:v>
                </c:pt>
                <c:pt idx="1150">
                  <c:v>1376</c:v>
                </c:pt>
                <c:pt idx="1151">
                  <c:v>1376</c:v>
                </c:pt>
                <c:pt idx="1152">
                  <c:v>1376</c:v>
                </c:pt>
                <c:pt idx="1153">
                  <c:v>1508</c:v>
                </c:pt>
                <c:pt idx="1154">
                  <c:v>1508</c:v>
                </c:pt>
                <c:pt idx="1155">
                  <c:v>1508</c:v>
                </c:pt>
                <c:pt idx="1156">
                  <c:v>1508</c:v>
                </c:pt>
                <c:pt idx="1157">
                  <c:v>1508</c:v>
                </c:pt>
                <c:pt idx="1158">
                  <c:v>1272</c:v>
                </c:pt>
                <c:pt idx="1159">
                  <c:v>1272</c:v>
                </c:pt>
                <c:pt idx="1160">
                  <c:v>1272</c:v>
                </c:pt>
                <c:pt idx="1161">
                  <c:v>1272</c:v>
                </c:pt>
                <c:pt idx="1162">
                  <c:v>1272</c:v>
                </c:pt>
                <c:pt idx="1163">
                  <c:v>1011</c:v>
                </c:pt>
                <c:pt idx="1164">
                  <c:v>1011</c:v>
                </c:pt>
                <c:pt idx="1165">
                  <c:v>1011</c:v>
                </c:pt>
                <c:pt idx="1166">
                  <c:v>1011</c:v>
                </c:pt>
                <c:pt idx="1167">
                  <c:v>1011</c:v>
                </c:pt>
                <c:pt idx="1168">
                  <c:v>559</c:v>
                </c:pt>
                <c:pt idx="1169">
                  <c:v>559</c:v>
                </c:pt>
                <c:pt idx="1170">
                  <c:v>559</c:v>
                </c:pt>
                <c:pt idx="1171">
                  <c:v>559</c:v>
                </c:pt>
                <c:pt idx="1172">
                  <c:v>559</c:v>
                </c:pt>
                <c:pt idx="1173">
                  <c:v>541</c:v>
                </c:pt>
                <c:pt idx="1174">
                  <c:v>541</c:v>
                </c:pt>
                <c:pt idx="1175">
                  <c:v>541</c:v>
                </c:pt>
                <c:pt idx="1176">
                  <c:v>541</c:v>
                </c:pt>
                <c:pt idx="1177">
                  <c:v>541</c:v>
                </c:pt>
                <c:pt idx="1178">
                  <c:v>267</c:v>
                </c:pt>
                <c:pt idx="1179">
                  <c:v>267</c:v>
                </c:pt>
                <c:pt idx="1180">
                  <c:v>267</c:v>
                </c:pt>
                <c:pt idx="1181">
                  <c:v>267</c:v>
                </c:pt>
                <c:pt idx="1182">
                  <c:v>425</c:v>
                </c:pt>
                <c:pt idx="1183">
                  <c:v>425</c:v>
                </c:pt>
                <c:pt idx="1184">
                  <c:v>425</c:v>
                </c:pt>
                <c:pt idx="1185">
                  <c:v>425</c:v>
                </c:pt>
                <c:pt idx="1186">
                  <c:v>425</c:v>
                </c:pt>
                <c:pt idx="1187">
                  <c:v>366</c:v>
                </c:pt>
                <c:pt idx="1188">
                  <c:v>366</c:v>
                </c:pt>
                <c:pt idx="1189">
                  <c:v>366</c:v>
                </c:pt>
                <c:pt idx="1190">
                  <c:v>366</c:v>
                </c:pt>
                <c:pt idx="1191">
                  <c:v>366</c:v>
                </c:pt>
                <c:pt idx="1192">
                  <c:v>234</c:v>
                </c:pt>
                <c:pt idx="1193">
                  <c:v>234</c:v>
                </c:pt>
                <c:pt idx="1194">
                  <c:v>234</c:v>
                </c:pt>
                <c:pt idx="1195">
                  <c:v>234</c:v>
                </c:pt>
                <c:pt idx="1196">
                  <c:v>234</c:v>
                </c:pt>
                <c:pt idx="1197">
                  <c:v>89</c:v>
                </c:pt>
                <c:pt idx="1198">
                  <c:v>89</c:v>
                </c:pt>
                <c:pt idx="1199">
                  <c:v>89</c:v>
                </c:pt>
                <c:pt idx="1200">
                  <c:v>89</c:v>
                </c:pt>
                <c:pt idx="1201">
                  <c:v>89</c:v>
                </c:pt>
                <c:pt idx="1202">
                  <c:v>-362</c:v>
                </c:pt>
                <c:pt idx="1203">
                  <c:v>-362</c:v>
                </c:pt>
                <c:pt idx="1204">
                  <c:v>-362</c:v>
                </c:pt>
                <c:pt idx="1205">
                  <c:v>-362</c:v>
                </c:pt>
                <c:pt idx="1206">
                  <c:v>-362</c:v>
                </c:pt>
                <c:pt idx="1207">
                  <c:v>-363</c:v>
                </c:pt>
                <c:pt idx="1208">
                  <c:v>-363</c:v>
                </c:pt>
                <c:pt idx="1209">
                  <c:v>-363</c:v>
                </c:pt>
                <c:pt idx="1210">
                  <c:v>-363</c:v>
                </c:pt>
                <c:pt idx="1211">
                  <c:v>-363</c:v>
                </c:pt>
                <c:pt idx="1212">
                  <c:v>-340</c:v>
                </c:pt>
                <c:pt idx="1213">
                  <c:v>-340</c:v>
                </c:pt>
                <c:pt idx="1214">
                  <c:v>-340</c:v>
                </c:pt>
                <c:pt idx="1215">
                  <c:v>-340</c:v>
                </c:pt>
                <c:pt idx="1216">
                  <c:v>-340</c:v>
                </c:pt>
                <c:pt idx="1217">
                  <c:v>-409</c:v>
                </c:pt>
                <c:pt idx="1218">
                  <c:v>-409</c:v>
                </c:pt>
                <c:pt idx="1219">
                  <c:v>-409</c:v>
                </c:pt>
                <c:pt idx="1220">
                  <c:v>-409</c:v>
                </c:pt>
                <c:pt idx="1221">
                  <c:v>-409</c:v>
                </c:pt>
                <c:pt idx="1222">
                  <c:v>-644</c:v>
                </c:pt>
                <c:pt idx="1223">
                  <c:v>-644</c:v>
                </c:pt>
                <c:pt idx="1224">
                  <c:v>-644</c:v>
                </c:pt>
                <c:pt idx="1225">
                  <c:v>-644</c:v>
                </c:pt>
                <c:pt idx="1226">
                  <c:v>-644</c:v>
                </c:pt>
                <c:pt idx="1227">
                  <c:v>-644</c:v>
                </c:pt>
                <c:pt idx="1228">
                  <c:v>-644</c:v>
                </c:pt>
                <c:pt idx="1229">
                  <c:v>-644</c:v>
                </c:pt>
                <c:pt idx="1230">
                  <c:v>-644</c:v>
                </c:pt>
                <c:pt idx="1231">
                  <c:v>-644</c:v>
                </c:pt>
                <c:pt idx="1232">
                  <c:v>-504</c:v>
                </c:pt>
                <c:pt idx="1233">
                  <c:v>-504</c:v>
                </c:pt>
                <c:pt idx="1234">
                  <c:v>-504</c:v>
                </c:pt>
                <c:pt idx="1235">
                  <c:v>-504</c:v>
                </c:pt>
                <c:pt idx="1236">
                  <c:v>-504</c:v>
                </c:pt>
                <c:pt idx="1237">
                  <c:v>-547</c:v>
                </c:pt>
                <c:pt idx="1238">
                  <c:v>-547</c:v>
                </c:pt>
                <c:pt idx="1239">
                  <c:v>-547</c:v>
                </c:pt>
                <c:pt idx="1240">
                  <c:v>-547</c:v>
                </c:pt>
                <c:pt idx="1241">
                  <c:v>-547</c:v>
                </c:pt>
                <c:pt idx="1242">
                  <c:v>-1038</c:v>
                </c:pt>
                <c:pt idx="1243">
                  <c:v>-1038</c:v>
                </c:pt>
                <c:pt idx="1244">
                  <c:v>-1038</c:v>
                </c:pt>
                <c:pt idx="1245">
                  <c:v>-1038</c:v>
                </c:pt>
                <c:pt idx="1246">
                  <c:v>-1038</c:v>
                </c:pt>
                <c:pt idx="1247">
                  <c:v>-927</c:v>
                </c:pt>
                <c:pt idx="1248">
                  <c:v>-927</c:v>
                </c:pt>
                <c:pt idx="1249">
                  <c:v>-927</c:v>
                </c:pt>
                <c:pt idx="1250">
                  <c:v>-927</c:v>
                </c:pt>
                <c:pt idx="1251">
                  <c:v>-927</c:v>
                </c:pt>
                <c:pt idx="1252">
                  <c:v>-480</c:v>
                </c:pt>
                <c:pt idx="1253">
                  <c:v>-480</c:v>
                </c:pt>
                <c:pt idx="1254">
                  <c:v>-480</c:v>
                </c:pt>
                <c:pt idx="1255">
                  <c:v>-480</c:v>
                </c:pt>
                <c:pt idx="1256">
                  <c:v>-480</c:v>
                </c:pt>
                <c:pt idx="1257">
                  <c:v>-298</c:v>
                </c:pt>
                <c:pt idx="1258">
                  <c:v>-298</c:v>
                </c:pt>
                <c:pt idx="1259">
                  <c:v>-298</c:v>
                </c:pt>
                <c:pt idx="1260">
                  <c:v>-298</c:v>
                </c:pt>
                <c:pt idx="1261">
                  <c:v>-298</c:v>
                </c:pt>
                <c:pt idx="1262">
                  <c:v>-131</c:v>
                </c:pt>
                <c:pt idx="1263">
                  <c:v>-131</c:v>
                </c:pt>
                <c:pt idx="1264">
                  <c:v>-131</c:v>
                </c:pt>
                <c:pt idx="1265">
                  <c:v>-250</c:v>
                </c:pt>
                <c:pt idx="1266">
                  <c:v>-250</c:v>
                </c:pt>
                <c:pt idx="1267">
                  <c:v>-250</c:v>
                </c:pt>
                <c:pt idx="1268">
                  <c:v>-250</c:v>
                </c:pt>
                <c:pt idx="1269">
                  <c:v>-619</c:v>
                </c:pt>
                <c:pt idx="1270">
                  <c:v>-619</c:v>
                </c:pt>
                <c:pt idx="1271">
                  <c:v>-619</c:v>
                </c:pt>
                <c:pt idx="1272">
                  <c:v>-619</c:v>
                </c:pt>
                <c:pt idx="1273">
                  <c:v>-619</c:v>
                </c:pt>
                <c:pt idx="1274">
                  <c:v>-529</c:v>
                </c:pt>
                <c:pt idx="1275">
                  <c:v>-529</c:v>
                </c:pt>
                <c:pt idx="1276">
                  <c:v>-529</c:v>
                </c:pt>
                <c:pt idx="1277">
                  <c:v>-529</c:v>
                </c:pt>
                <c:pt idx="1278">
                  <c:v>-529</c:v>
                </c:pt>
                <c:pt idx="1279">
                  <c:v>177</c:v>
                </c:pt>
                <c:pt idx="1280">
                  <c:v>177</c:v>
                </c:pt>
                <c:pt idx="1281">
                  <c:v>177</c:v>
                </c:pt>
                <c:pt idx="1282">
                  <c:v>177</c:v>
                </c:pt>
                <c:pt idx="1283">
                  <c:v>177</c:v>
                </c:pt>
                <c:pt idx="1284">
                  <c:v>114</c:v>
                </c:pt>
                <c:pt idx="1285">
                  <c:v>114</c:v>
                </c:pt>
                <c:pt idx="1286">
                  <c:v>114</c:v>
                </c:pt>
                <c:pt idx="1287">
                  <c:v>114</c:v>
                </c:pt>
                <c:pt idx="1288">
                  <c:v>114</c:v>
                </c:pt>
                <c:pt idx="1289">
                  <c:v>135</c:v>
                </c:pt>
                <c:pt idx="1290">
                  <c:v>135</c:v>
                </c:pt>
                <c:pt idx="1291">
                  <c:v>135</c:v>
                </c:pt>
                <c:pt idx="1292">
                  <c:v>135</c:v>
                </c:pt>
                <c:pt idx="1293">
                  <c:v>135</c:v>
                </c:pt>
                <c:pt idx="1294">
                  <c:v>817</c:v>
                </c:pt>
                <c:pt idx="1295">
                  <c:v>817</c:v>
                </c:pt>
                <c:pt idx="1296">
                  <c:v>817</c:v>
                </c:pt>
                <c:pt idx="1297">
                  <c:v>817</c:v>
                </c:pt>
                <c:pt idx="1298">
                  <c:v>817</c:v>
                </c:pt>
                <c:pt idx="1299">
                  <c:v>923.2</c:v>
                </c:pt>
                <c:pt idx="1300">
                  <c:v>923.2</c:v>
                </c:pt>
                <c:pt idx="1301">
                  <c:v>923.2</c:v>
                </c:pt>
                <c:pt idx="1302">
                  <c:v>923.2</c:v>
                </c:pt>
                <c:pt idx="1303">
                  <c:v>923.2</c:v>
                </c:pt>
                <c:pt idx="1304">
                  <c:v>1110.4000000000001</c:v>
                </c:pt>
                <c:pt idx="1305">
                  <c:v>1110.4000000000001</c:v>
                </c:pt>
                <c:pt idx="1306">
                  <c:v>1110.4000000000001</c:v>
                </c:pt>
                <c:pt idx="1307">
                  <c:v>1110.4000000000001</c:v>
                </c:pt>
                <c:pt idx="1308">
                  <c:v>1110.4000000000001</c:v>
                </c:pt>
                <c:pt idx="1309">
                  <c:v>1873.83</c:v>
                </c:pt>
                <c:pt idx="1310">
                  <c:v>1873.83</c:v>
                </c:pt>
                <c:pt idx="1311">
                  <c:v>1873.83</c:v>
                </c:pt>
                <c:pt idx="1312">
                  <c:v>1873.83</c:v>
                </c:pt>
                <c:pt idx="1313">
                  <c:v>1873.83</c:v>
                </c:pt>
                <c:pt idx="1314">
                  <c:v>2273.04</c:v>
                </c:pt>
                <c:pt idx="1315">
                  <c:v>2273.04</c:v>
                </c:pt>
                <c:pt idx="1316">
                  <c:v>2273.04</c:v>
                </c:pt>
                <c:pt idx="1317">
                  <c:v>2273.04</c:v>
                </c:pt>
                <c:pt idx="1318">
                  <c:v>2273.04</c:v>
                </c:pt>
                <c:pt idx="1319">
                  <c:v>1945.75</c:v>
                </c:pt>
                <c:pt idx="1320">
                  <c:v>1945.75</c:v>
                </c:pt>
                <c:pt idx="1321">
                  <c:v>1945.75</c:v>
                </c:pt>
                <c:pt idx="1322">
                  <c:v>1945.75</c:v>
                </c:pt>
                <c:pt idx="1323">
                  <c:v>1945.75</c:v>
                </c:pt>
                <c:pt idx="1324">
                  <c:v>1970.85</c:v>
                </c:pt>
                <c:pt idx="1325">
                  <c:v>1970.85</c:v>
                </c:pt>
                <c:pt idx="1326">
                  <c:v>1970.85</c:v>
                </c:pt>
                <c:pt idx="1327">
                  <c:v>1970.85</c:v>
                </c:pt>
                <c:pt idx="1328">
                  <c:v>2371.29</c:v>
                </c:pt>
                <c:pt idx="1329">
                  <c:v>2371.29</c:v>
                </c:pt>
                <c:pt idx="1330">
                  <c:v>2371.29</c:v>
                </c:pt>
                <c:pt idx="1331">
                  <c:v>2371.29</c:v>
                </c:pt>
                <c:pt idx="1332">
                  <c:v>2371.29</c:v>
                </c:pt>
                <c:pt idx="1333">
                  <c:v>2805.62</c:v>
                </c:pt>
                <c:pt idx="1334">
                  <c:v>2805.62</c:v>
                </c:pt>
                <c:pt idx="1335">
                  <c:v>2805.62</c:v>
                </c:pt>
                <c:pt idx="1336">
                  <c:v>2805.62</c:v>
                </c:pt>
                <c:pt idx="1337">
                  <c:v>2805.62</c:v>
                </c:pt>
                <c:pt idx="1338">
                  <c:v>2722.8100000000004</c:v>
                </c:pt>
                <c:pt idx="1339">
                  <c:v>2722.8100000000004</c:v>
                </c:pt>
                <c:pt idx="1340">
                  <c:v>2722.8100000000004</c:v>
                </c:pt>
                <c:pt idx="1341">
                  <c:v>2722.8100000000004</c:v>
                </c:pt>
                <c:pt idx="1342">
                  <c:v>2722.8100000000004</c:v>
                </c:pt>
                <c:pt idx="1343">
                  <c:v>2590.21</c:v>
                </c:pt>
                <c:pt idx="1344">
                  <c:v>2590.21</c:v>
                </c:pt>
                <c:pt idx="1345">
                  <c:v>2590.21</c:v>
                </c:pt>
                <c:pt idx="1346">
                  <c:v>2590.21</c:v>
                </c:pt>
                <c:pt idx="1347">
                  <c:v>2590.21</c:v>
                </c:pt>
                <c:pt idx="1348">
                  <c:v>2370.5700000000002</c:v>
                </c:pt>
                <c:pt idx="1349">
                  <c:v>2370.5700000000002</c:v>
                </c:pt>
                <c:pt idx="1350">
                  <c:v>2370.5700000000002</c:v>
                </c:pt>
                <c:pt idx="1351">
                  <c:v>2370.5700000000002</c:v>
                </c:pt>
                <c:pt idx="1352">
                  <c:v>2370.5700000000002</c:v>
                </c:pt>
                <c:pt idx="1353">
                  <c:v>2417.7600000000002</c:v>
                </c:pt>
                <c:pt idx="1354">
                  <c:v>2417.7600000000002</c:v>
                </c:pt>
                <c:pt idx="1355">
                  <c:v>2417.7600000000002</c:v>
                </c:pt>
                <c:pt idx="1356">
                  <c:v>2417.7600000000002</c:v>
                </c:pt>
                <c:pt idx="1357">
                  <c:v>2417.7600000000002</c:v>
                </c:pt>
                <c:pt idx="1358">
                  <c:v>2613.54</c:v>
                </c:pt>
                <c:pt idx="1359">
                  <c:v>2613.54</c:v>
                </c:pt>
                <c:pt idx="1360">
                  <c:v>2613.54</c:v>
                </c:pt>
                <c:pt idx="1361">
                  <c:v>2613.54</c:v>
                </c:pt>
                <c:pt idx="1362">
                  <c:v>2613.54</c:v>
                </c:pt>
                <c:pt idx="1363">
                  <c:v>2617.9700000000003</c:v>
                </c:pt>
                <c:pt idx="1364">
                  <c:v>2617.9700000000003</c:v>
                </c:pt>
                <c:pt idx="1365">
                  <c:v>2617.9700000000003</c:v>
                </c:pt>
                <c:pt idx="1366">
                  <c:v>2617.9700000000003</c:v>
                </c:pt>
                <c:pt idx="1367">
                  <c:v>2617.9700000000003</c:v>
                </c:pt>
                <c:pt idx="1368">
                  <c:v>2586.62</c:v>
                </c:pt>
                <c:pt idx="1369">
                  <c:v>2586.62</c:v>
                </c:pt>
                <c:pt idx="1370">
                  <c:v>2586.62</c:v>
                </c:pt>
                <c:pt idx="1371">
                  <c:v>2586.62</c:v>
                </c:pt>
                <c:pt idx="1372">
                  <c:v>2586.62</c:v>
                </c:pt>
                <c:pt idx="1373">
                  <c:v>2421.91</c:v>
                </c:pt>
                <c:pt idx="1374">
                  <c:v>2421.91</c:v>
                </c:pt>
                <c:pt idx="1375">
                  <c:v>2421.91</c:v>
                </c:pt>
                <c:pt idx="1376">
                  <c:v>2421.91</c:v>
                </c:pt>
                <c:pt idx="1377">
                  <c:v>2421.91</c:v>
                </c:pt>
                <c:pt idx="1378">
                  <c:v>2512.62</c:v>
                </c:pt>
                <c:pt idx="1379">
                  <c:v>2512.62</c:v>
                </c:pt>
                <c:pt idx="1380">
                  <c:v>2512.62</c:v>
                </c:pt>
                <c:pt idx="1381">
                  <c:v>2512.62</c:v>
                </c:pt>
                <c:pt idx="1382">
                  <c:v>2512.62</c:v>
                </c:pt>
                <c:pt idx="1383">
                  <c:v>2464.9300000000003</c:v>
                </c:pt>
                <c:pt idx="1384">
                  <c:v>2464.9300000000003</c:v>
                </c:pt>
                <c:pt idx="1385">
                  <c:v>2464.9300000000003</c:v>
                </c:pt>
                <c:pt idx="1386">
                  <c:v>2464.9300000000003</c:v>
                </c:pt>
                <c:pt idx="1387">
                  <c:v>2464.9300000000003</c:v>
                </c:pt>
                <c:pt idx="1388">
                  <c:v>2499.71</c:v>
                </c:pt>
                <c:pt idx="1389">
                  <c:v>2499.71</c:v>
                </c:pt>
                <c:pt idx="1390">
                  <c:v>2499.71</c:v>
                </c:pt>
                <c:pt idx="1391">
                  <c:v>2499.71</c:v>
                </c:pt>
                <c:pt idx="1392">
                  <c:v>2499.71</c:v>
                </c:pt>
                <c:pt idx="1393">
                  <c:v>2867.66</c:v>
                </c:pt>
                <c:pt idx="1394">
                  <c:v>2867.66</c:v>
                </c:pt>
                <c:pt idx="1395">
                  <c:v>2867.66</c:v>
                </c:pt>
                <c:pt idx="1396">
                  <c:v>2867.66</c:v>
                </c:pt>
                <c:pt idx="1397">
                  <c:v>2867.66</c:v>
                </c:pt>
                <c:pt idx="1398">
                  <c:v>3171.9900000000002</c:v>
                </c:pt>
                <c:pt idx="1399">
                  <c:v>3171.9900000000002</c:v>
                </c:pt>
                <c:pt idx="1400">
                  <c:v>3171.9900000000002</c:v>
                </c:pt>
                <c:pt idx="1401">
                  <c:v>3171.9900000000002</c:v>
                </c:pt>
                <c:pt idx="1402">
                  <c:v>3171.9900000000002</c:v>
                </c:pt>
                <c:pt idx="1403">
                  <c:v>2384.54</c:v>
                </c:pt>
                <c:pt idx="1404">
                  <c:v>2384.54</c:v>
                </c:pt>
                <c:pt idx="1405">
                  <c:v>2384.54</c:v>
                </c:pt>
                <c:pt idx="1406">
                  <c:v>2384.54</c:v>
                </c:pt>
                <c:pt idx="1407">
                  <c:v>2384.54</c:v>
                </c:pt>
                <c:pt idx="1408">
                  <c:v>1237.0099999999998</c:v>
                </c:pt>
                <c:pt idx="1409">
                  <c:v>1237.0099999999998</c:v>
                </c:pt>
                <c:pt idx="1410">
                  <c:v>1237.0099999999998</c:v>
                </c:pt>
                <c:pt idx="1411">
                  <c:v>1237.0099999999998</c:v>
                </c:pt>
                <c:pt idx="1412">
                  <c:v>1237.0099999999998</c:v>
                </c:pt>
                <c:pt idx="1413">
                  <c:v>1032.27</c:v>
                </c:pt>
                <c:pt idx="1414">
                  <c:v>1032.27</c:v>
                </c:pt>
                <c:pt idx="1415">
                  <c:v>1032.27</c:v>
                </c:pt>
                <c:pt idx="1416">
                  <c:v>1032.27</c:v>
                </c:pt>
                <c:pt idx="1417">
                  <c:v>1032.27</c:v>
                </c:pt>
                <c:pt idx="1418">
                  <c:v>1089.4500000000003</c:v>
                </c:pt>
                <c:pt idx="1419">
                  <c:v>1089.4500000000003</c:v>
                </c:pt>
                <c:pt idx="1420">
                  <c:v>1089.4500000000003</c:v>
                </c:pt>
                <c:pt idx="1421">
                  <c:v>1089.4500000000003</c:v>
                </c:pt>
                <c:pt idx="1422">
                  <c:v>1089.4500000000003</c:v>
                </c:pt>
                <c:pt idx="1423">
                  <c:v>1518.86</c:v>
                </c:pt>
                <c:pt idx="1424">
                  <c:v>1518.86</c:v>
                </c:pt>
                <c:pt idx="1425">
                  <c:v>1518.86</c:v>
                </c:pt>
                <c:pt idx="1426">
                  <c:v>1518.86</c:v>
                </c:pt>
                <c:pt idx="1427">
                  <c:v>1518.86</c:v>
                </c:pt>
                <c:pt idx="1428">
                  <c:v>1981.1799999999998</c:v>
                </c:pt>
                <c:pt idx="1429">
                  <c:v>1981.1799999999998</c:v>
                </c:pt>
                <c:pt idx="1430">
                  <c:v>1981.1799999999998</c:v>
                </c:pt>
                <c:pt idx="1431">
                  <c:v>1981.1799999999998</c:v>
                </c:pt>
                <c:pt idx="1432">
                  <c:v>1981.1799999999998</c:v>
                </c:pt>
                <c:pt idx="1433">
                  <c:v>2198.12</c:v>
                </c:pt>
                <c:pt idx="1434">
                  <c:v>2198.12</c:v>
                </c:pt>
                <c:pt idx="1435">
                  <c:v>2198.12</c:v>
                </c:pt>
                <c:pt idx="1436">
                  <c:v>2198.12</c:v>
                </c:pt>
                <c:pt idx="1437">
                  <c:v>2198.12</c:v>
                </c:pt>
                <c:pt idx="1438">
                  <c:v>1878.6100000000001</c:v>
                </c:pt>
                <c:pt idx="1439">
                  <c:v>1878.6100000000001</c:v>
                </c:pt>
                <c:pt idx="1440">
                  <c:v>1878.6100000000001</c:v>
                </c:pt>
                <c:pt idx="1441">
                  <c:v>1878.6100000000001</c:v>
                </c:pt>
                <c:pt idx="1442">
                  <c:v>1878.6100000000001</c:v>
                </c:pt>
                <c:pt idx="1443">
                  <c:v>1951.14</c:v>
                </c:pt>
                <c:pt idx="1444">
                  <c:v>1951.14</c:v>
                </c:pt>
                <c:pt idx="1445">
                  <c:v>1951.14</c:v>
                </c:pt>
                <c:pt idx="1446">
                  <c:v>1951.14</c:v>
                </c:pt>
                <c:pt idx="1447">
                  <c:v>1951.14</c:v>
                </c:pt>
                <c:pt idx="1448">
                  <c:v>2199.39</c:v>
                </c:pt>
                <c:pt idx="1449">
                  <c:v>2199.39</c:v>
                </c:pt>
                <c:pt idx="1450">
                  <c:v>2199.39</c:v>
                </c:pt>
                <c:pt idx="1451">
                  <c:v>2199.39</c:v>
                </c:pt>
                <c:pt idx="1452">
                  <c:v>2199.39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C5-45A4-A71F-5D61BDDFD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255360"/>
        <c:axId val="250262080"/>
      </c:lineChart>
      <c:dateAx>
        <c:axId val="250255360"/>
        <c:scaling>
          <c:orientation val="minMax"/>
          <c:min val="44806"/>
        </c:scaling>
        <c:delete val="0"/>
        <c:axPos val="b"/>
        <c:numFmt formatCode="mmm\-yy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b" anchorCtr="0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62080"/>
        <c:crosses val="autoZero"/>
        <c:auto val="0"/>
        <c:lblOffset val="100"/>
        <c:baseTimeUnit val="days"/>
      </c:dateAx>
      <c:valAx>
        <c:axId val="25026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255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039307120760267"/>
          <c:y val="0.13374982923317816"/>
          <c:w val="0.79738306358038347"/>
          <c:h val="6.2844790177875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lang="en-US"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 </a:t>
            </a:r>
            <a:r>
              <a:rPr lang="en-US" sz="1800" b="1" i="0" u="none" strike="noStrike" kern="1200" spc="0" baseline="0" dirty="0">
                <a:solidFill>
                  <a:schemeClr val="accent1"/>
                </a:solidFill>
              </a:rPr>
              <a:t>SHFE stocks drawdown</a:t>
            </a:r>
          </a:p>
          <a:p>
            <a:pPr algn="r">
              <a:defRPr/>
            </a:pPr>
            <a:r>
              <a:rPr lang="en-US" sz="1400" b="1" i="0" u="none" strike="noStrike" kern="1200" spc="0" baseline="0" dirty="0">
                <a:solidFill>
                  <a:schemeClr val="accent3"/>
                </a:solidFill>
              </a:rPr>
              <a:t>Global exchange inventory, </a:t>
            </a:r>
            <a:r>
              <a:rPr lang="en-US" sz="1400" b="1" i="0" u="none" strike="noStrike" kern="1200" spc="0" baseline="0" dirty="0" err="1">
                <a:solidFill>
                  <a:schemeClr val="accent3"/>
                </a:solidFill>
              </a:rPr>
              <a:t>tonnes</a:t>
            </a:r>
            <a:endParaRPr lang="en-US" sz="1400" b="1" i="0" u="none" strike="noStrike" kern="1200" spc="0" baseline="0" dirty="0">
              <a:solidFill>
                <a:schemeClr val="accent3"/>
              </a:solidFill>
            </a:endParaRPr>
          </a:p>
          <a:p>
            <a:pPr algn="r">
              <a:defRPr/>
            </a:pPr>
            <a:endParaRPr lang="en-GB" dirty="0"/>
          </a:p>
        </c:rich>
      </c:tx>
      <c:layout>
        <c:manualLayout>
          <c:xMode val="edge"/>
          <c:yMode val="edge"/>
          <c:x val="0.56246075692151387"/>
          <c:y val="8.82655267980857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lang="en-US"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769615879548406E-2"/>
          <c:y val="0.22154439119642139"/>
          <c:w val="0.85643955125823057"/>
          <c:h val="0.71722106833173127"/>
        </c:manualLayout>
      </c:layout>
      <c:areaChart>
        <c:grouping val="stacked"/>
        <c:varyColors val="0"/>
        <c:ser>
          <c:idx val="0"/>
          <c:order val="0"/>
          <c:tx>
            <c:strRef>
              <c:f>Sheet2!$B$3</c:f>
              <c:strCache>
                <c:ptCount val="1"/>
                <c:pt idx="0">
                  <c:v>LME Off-Warrants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Sheet2!$A$4:$A$37</c:f>
              <c:numCache>
                <c:formatCode>mmm\-yy</c:formatCode>
                <c:ptCount val="34"/>
                <c:pt idx="0">
                  <c:v>45324</c:v>
                </c:pt>
                <c:pt idx="1">
                  <c:v>45331</c:v>
                </c:pt>
                <c:pt idx="2">
                  <c:v>45338</c:v>
                </c:pt>
                <c:pt idx="3">
                  <c:v>45345</c:v>
                </c:pt>
                <c:pt idx="4">
                  <c:v>45352</c:v>
                </c:pt>
                <c:pt idx="5">
                  <c:v>45359</c:v>
                </c:pt>
                <c:pt idx="6">
                  <c:v>45366</c:v>
                </c:pt>
                <c:pt idx="7">
                  <c:v>45373</c:v>
                </c:pt>
                <c:pt idx="8">
                  <c:v>45380</c:v>
                </c:pt>
                <c:pt idx="9">
                  <c:v>45387</c:v>
                </c:pt>
                <c:pt idx="10">
                  <c:v>45394</c:v>
                </c:pt>
                <c:pt idx="11">
                  <c:v>45401</c:v>
                </c:pt>
                <c:pt idx="12">
                  <c:v>45408</c:v>
                </c:pt>
                <c:pt idx="13">
                  <c:v>45415</c:v>
                </c:pt>
                <c:pt idx="14">
                  <c:v>45422</c:v>
                </c:pt>
                <c:pt idx="15">
                  <c:v>45429</c:v>
                </c:pt>
                <c:pt idx="16">
                  <c:v>45436</c:v>
                </c:pt>
                <c:pt idx="17">
                  <c:v>45443</c:v>
                </c:pt>
                <c:pt idx="18">
                  <c:v>45450</c:v>
                </c:pt>
                <c:pt idx="19">
                  <c:v>45457</c:v>
                </c:pt>
                <c:pt idx="20">
                  <c:v>45464</c:v>
                </c:pt>
                <c:pt idx="21">
                  <c:v>45471</c:v>
                </c:pt>
                <c:pt idx="22">
                  <c:v>45478</c:v>
                </c:pt>
                <c:pt idx="23">
                  <c:v>45485</c:v>
                </c:pt>
                <c:pt idx="24">
                  <c:v>45492</c:v>
                </c:pt>
                <c:pt idx="25">
                  <c:v>45499</c:v>
                </c:pt>
                <c:pt idx="26">
                  <c:v>45506</c:v>
                </c:pt>
                <c:pt idx="27">
                  <c:v>45513</c:v>
                </c:pt>
                <c:pt idx="28">
                  <c:v>45520</c:v>
                </c:pt>
                <c:pt idx="29">
                  <c:v>45527</c:v>
                </c:pt>
                <c:pt idx="30">
                  <c:v>45534</c:v>
                </c:pt>
                <c:pt idx="31">
                  <c:v>45541</c:v>
                </c:pt>
                <c:pt idx="32">
                  <c:v>45548</c:v>
                </c:pt>
                <c:pt idx="33">
                  <c:v>45555</c:v>
                </c:pt>
              </c:numCache>
            </c:numRef>
          </c:cat>
          <c:val>
            <c:numRef>
              <c:f>Sheet2!$B$4:$B$37</c:f>
              <c:numCache>
                <c:formatCode>0</c:formatCode>
                <c:ptCount val="34"/>
                <c:pt idx="0">
                  <c:v>1396</c:v>
                </c:pt>
                <c:pt idx="1">
                  <c:v>1396</c:v>
                </c:pt>
                <c:pt idx="2">
                  <c:v>1396</c:v>
                </c:pt>
                <c:pt idx="3">
                  <c:v>1396</c:v>
                </c:pt>
                <c:pt idx="4">
                  <c:v>1711</c:v>
                </c:pt>
                <c:pt idx="5">
                  <c:v>1711</c:v>
                </c:pt>
                <c:pt idx="6">
                  <c:v>1711</c:v>
                </c:pt>
                <c:pt idx="7">
                  <c:v>1711</c:v>
                </c:pt>
                <c:pt idx="8">
                  <c:v>1711</c:v>
                </c:pt>
                <c:pt idx="9">
                  <c:v>2700</c:v>
                </c:pt>
                <c:pt idx="10">
                  <c:v>2700</c:v>
                </c:pt>
                <c:pt idx="11">
                  <c:v>2700</c:v>
                </c:pt>
                <c:pt idx="12">
                  <c:v>2700</c:v>
                </c:pt>
                <c:pt idx="13">
                  <c:v>2344</c:v>
                </c:pt>
                <c:pt idx="14">
                  <c:v>2344</c:v>
                </c:pt>
                <c:pt idx="15">
                  <c:v>2344</c:v>
                </c:pt>
                <c:pt idx="16">
                  <c:v>2344</c:v>
                </c:pt>
                <c:pt idx="17">
                  <c:v>3157</c:v>
                </c:pt>
                <c:pt idx="18">
                  <c:v>3157</c:v>
                </c:pt>
                <c:pt idx="19">
                  <c:v>3157</c:v>
                </c:pt>
                <c:pt idx="20">
                  <c:v>3157</c:v>
                </c:pt>
                <c:pt idx="21">
                  <c:v>3157</c:v>
                </c:pt>
                <c:pt idx="22">
                  <c:v>3465</c:v>
                </c:pt>
                <c:pt idx="23">
                  <c:v>3465</c:v>
                </c:pt>
                <c:pt idx="24">
                  <c:v>3465</c:v>
                </c:pt>
                <c:pt idx="25">
                  <c:v>3465</c:v>
                </c:pt>
                <c:pt idx="26">
                  <c:v>3237</c:v>
                </c:pt>
                <c:pt idx="27">
                  <c:v>3237</c:v>
                </c:pt>
                <c:pt idx="28">
                  <c:v>3237</c:v>
                </c:pt>
                <c:pt idx="29">
                  <c:v>3237</c:v>
                </c:pt>
                <c:pt idx="30">
                  <c:v>3237</c:v>
                </c:pt>
                <c:pt idx="31">
                  <c:v>3237</c:v>
                </c:pt>
                <c:pt idx="32">
                  <c:v>3237</c:v>
                </c:pt>
                <c:pt idx="33">
                  <c:v>3237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50-4470-822D-2F16C1FFE6AF}"/>
            </c:ext>
          </c:extLst>
        </c:ser>
        <c:ser>
          <c:idx val="1"/>
          <c:order val="1"/>
          <c:tx>
            <c:strRef>
              <c:f>Sheet2!$C$3</c:f>
              <c:strCache>
                <c:ptCount val="1"/>
                <c:pt idx="0">
                  <c:v>LME Warrants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cat>
            <c:numRef>
              <c:f>Sheet2!$A$4:$A$37</c:f>
              <c:numCache>
                <c:formatCode>mmm\-yy</c:formatCode>
                <c:ptCount val="34"/>
                <c:pt idx="0">
                  <c:v>45324</c:v>
                </c:pt>
                <c:pt idx="1">
                  <c:v>45331</c:v>
                </c:pt>
                <c:pt idx="2">
                  <c:v>45338</c:v>
                </c:pt>
                <c:pt idx="3">
                  <c:v>45345</c:v>
                </c:pt>
                <c:pt idx="4">
                  <c:v>45352</c:v>
                </c:pt>
                <c:pt idx="5">
                  <c:v>45359</c:v>
                </c:pt>
                <c:pt idx="6">
                  <c:v>45366</c:v>
                </c:pt>
                <c:pt idx="7">
                  <c:v>45373</c:v>
                </c:pt>
                <c:pt idx="8">
                  <c:v>45380</c:v>
                </c:pt>
                <c:pt idx="9">
                  <c:v>45387</c:v>
                </c:pt>
                <c:pt idx="10">
                  <c:v>45394</c:v>
                </c:pt>
                <c:pt idx="11">
                  <c:v>45401</c:v>
                </c:pt>
                <c:pt idx="12">
                  <c:v>45408</c:v>
                </c:pt>
                <c:pt idx="13">
                  <c:v>45415</c:v>
                </c:pt>
                <c:pt idx="14">
                  <c:v>45422</c:v>
                </c:pt>
                <c:pt idx="15">
                  <c:v>45429</c:v>
                </c:pt>
                <c:pt idx="16">
                  <c:v>45436</c:v>
                </c:pt>
                <c:pt idx="17">
                  <c:v>45443</c:v>
                </c:pt>
                <c:pt idx="18">
                  <c:v>45450</c:v>
                </c:pt>
                <c:pt idx="19">
                  <c:v>45457</c:v>
                </c:pt>
                <c:pt idx="20">
                  <c:v>45464</c:v>
                </c:pt>
                <c:pt idx="21">
                  <c:v>45471</c:v>
                </c:pt>
                <c:pt idx="22">
                  <c:v>45478</c:v>
                </c:pt>
                <c:pt idx="23">
                  <c:v>45485</c:v>
                </c:pt>
                <c:pt idx="24">
                  <c:v>45492</c:v>
                </c:pt>
                <c:pt idx="25">
                  <c:v>45499</c:v>
                </c:pt>
                <c:pt idx="26">
                  <c:v>45506</c:v>
                </c:pt>
                <c:pt idx="27">
                  <c:v>45513</c:v>
                </c:pt>
                <c:pt idx="28">
                  <c:v>45520</c:v>
                </c:pt>
                <c:pt idx="29">
                  <c:v>45527</c:v>
                </c:pt>
                <c:pt idx="30">
                  <c:v>45534</c:v>
                </c:pt>
                <c:pt idx="31">
                  <c:v>45541</c:v>
                </c:pt>
                <c:pt idx="32">
                  <c:v>45548</c:v>
                </c:pt>
                <c:pt idx="33">
                  <c:v>45555</c:v>
                </c:pt>
              </c:numCache>
            </c:numRef>
          </c:cat>
          <c:val>
            <c:numRef>
              <c:f>Sheet2!$C$4:$C$37</c:f>
              <c:numCache>
                <c:formatCode>0</c:formatCode>
                <c:ptCount val="34"/>
                <c:pt idx="0">
                  <c:v>6415</c:v>
                </c:pt>
                <c:pt idx="1">
                  <c:v>6300</c:v>
                </c:pt>
                <c:pt idx="2">
                  <c:v>5950</c:v>
                </c:pt>
                <c:pt idx="3">
                  <c:v>5950</c:v>
                </c:pt>
                <c:pt idx="4">
                  <c:v>5945</c:v>
                </c:pt>
                <c:pt idx="5">
                  <c:v>5680</c:v>
                </c:pt>
                <c:pt idx="6">
                  <c:v>5335</c:v>
                </c:pt>
                <c:pt idx="7">
                  <c:v>5070</c:v>
                </c:pt>
                <c:pt idx="8">
                  <c:v>4955</c:v>
                </c:pt>
                <c:pt idx="9">
                  <c:v>4365</c:v>
                </c:pt>
                <c:pt idx="10">
                  <c:v>4115</c:v>
                </c:pt>
                <c:pt idx="11">
                  <c:v>4215</c:v>
                </c:pt>
                <c:pt idx="12">
                  <c:v>4735</c:v>
                </c:pt>
                <c:pt idx="13">
                  <c:v>4835</c:v>
                </c:pt>
                <c:pt idx="14">
                  <c:v>4800</c:v>
                </c:pt>
                <c:pt idx="15">
                  <c:v>4935</c:v>
                </c:pt>
                <c:pt idx="16">
                  <c:v>4945</c:v>
                </c:pt>
                <c:pt idx="17">
                  <c:v>4995</c:v>
                </c:pt>
                <c:pt idx="18">
                  <c:v>4810</c:v>
                </c:pt>
                <c:pt idx="19">
                  <c:v>4610</c:v>
                </c:pt>
                <c:pt idx="20">
                  <c:v>4735</c:v>
                </c:pt>
                <c:pt idx="21">
                  <c:v>4770</c:v>
                </c:pt>
                <c:pt idx="22">
                  <c:v>4570</c:v>
                </c:pt>
                <c:pt idx="23">
                  <c:v>4440</c:v>
                </c:pt>
                <c:pt idx="24">
                  <c:v>4560</c:v>
                </c:pt>
                <c:pt idx="25">
                  <c:v>4605</c:v>
                </c:pt>
                <c:pt idx="26">
                  <c:v>4720</c:v>
                </c:pt>
                <c:pt idx="27">
                  <c:v>4535</c:v>
                </c:pt>
                <c:pt idx="28">
                  <c:v>4140</c:v>
                </c:pt>
                <c:pt idx="29">
                  <c:v>4500</c:v>
                </c:pt>
                <c:pt idx="30">
                  <c:v>4630</c:v>
                </c:pt>
                <c:pt idx="31">
                  <c:v>4685</c:v>
                </c:pt>
                <c:pt idx="32">
                  <c:v>4725</c:v>
                </c:pt>
                <c:pt idx="33">
                  <c:v>4795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50-4470-822D-2F16C1FFE6AF}"/>
            </c:ext>
          </c:extLst>
        </c:ser>
        <c:ser>
          <c:idx val="2"/>
          <c:order val="2"/>
          <c:tx>
            <c:strRef>
              <c:f>Sheet2!$D$3</c:f>
              <c:strCache>
                <c:ptCount val="1"/>
                <c:pt idx="0">
                  <c:v>SHFE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cat>
            <c:numRef>
              <c:f>Sheet2!$A$4:$A$37</c:f>
              <c:numCache>
                <c:formatCode>mmm\-yy</c:formatCode>
                <c:ptCount val="34"/>
                <c:pt idx="0">
                  <c:v>45324</c:v>
                </c:pt>
                <c:pt idx="1">
                  <c:v>45331</c:v>
                </c:pt>
                <c:pt idx="2">
                  <c:v>45338</c:v>
                </c:pt>
                <c:pt idx="3">
                  <c:v>45345</c:v>
                </c:pt>
                <c:pt idx="4">
                  <c:v>45352</c:v>
                </c:pt>
                <c:pt idx="5">
                  <c:v>45359</c:v>
                </c:pt>
                <c:pt idx="6">
                  <c:v>45366</c:v>
                </c:pt>
                <c:pt idx="7">
                  <c:v>45373</c:v>
                </c:pt>
                <c:pt idx="8">
                  <c:v>45380</c:v>
                </c:pt>
                <c:pt idx="9">
                  <c:v>45387</c:v>
                </c:pt>
                <c:pt idx="10">
                  <c:v>45394</c:v>
                </c:pt>
                <c:pt idx="11">
                  <c:v>45401</c:v>
                </c:pt>
                <c:pt idx="12">
                  <c:v>45408</c:v>
                </c:pt>
                <c:pt idx="13">
                  <c:v>45415</c:v>
                </c:pt>
                <c:pt idx="14">
                  <c:v>45422</c:v>
                </c:pt>
                <c:pt idx="15">
                  <c:v>45429</c:v>
                </c:pt>
                <c:pt idx="16">
                  <c:v>45436</c:v>
                </c:pt>
                <c:pt idx="17">
                  <c:v>45443</c:v>
                </c:pt>
                <c:pt idx="18">
                  <c:v>45450</c:v>
                </c:pt>
                <c:pt idx="19">
                  <c:v>45457</c:v>
                </c:pt>
                <c:pt idx="20">
                  <c:v>45464</c:v>
                </c:pt>
                <c:pt idx="21">
                  <c:v>45471</c:v>
                </c:pt>
                <c:pt idx="22">
                  <c:v>45478</c:v>
                </c:pt>
                <c:pt idx="23">
                  <c:v>45485</c:v>
                </c:pt>
                <c:pt idx="24">
                  <c:v>45492</c:v>
                </c:pt>
                <c:pt idx="25">
                  <c:v>45499</c:v>
                </c:pt>
                <c:pt idx="26">
                  <c:v>45506</c:v>
                </c:pt>
                <c:pt idx="27">
                  <c:v>45513</c:v>
                </c:pt>
                <c:pt idx="28">
                  <c:v>45520</c:v>
                </c:pt>
                <c:pt idx="29">
                  <c:v>45527</c:v>
                </c:pt>
                <c:pt idx="30">
                  <c:v>45534</c:v>
                </c:pt>
                <c:pt idx="31">
                  <c:v>45541</c:v>
                </c:pt>
                <c:pt idx="32">
                  <c:v>45548</c:v>
                </c:pt>
                <c:pt idx="33">
                  <c:v>45555</c:v>
                </c:pt>
              </c:numCache>
            </c:numRef>
          </c:cat>
          <c:val>
            <c:numRef>
              <c:f>Sheet2!$D$4:$D$37</c:f>
              <c:numCache>
                <c:formatCode>0</c:formatCode>
                <c:ptCount val="34"/>
                <c:pt idx="0">
                  <c:v>8684</c:v>
                </c:pt>
                <c:pt idx="1">
                  <c:v>9033</c:v>
                </c:pt>
                <c:pt idx="2" formatCode="General">
                  <c:v>9500</c:v>
                </c:pt>
                <c:pt idx="3">
                  <c:v>10403</c:v>
                </c:pt>
                <c:pt idx="4">
                  <c:v>10610</c:v>
                </c:pt>
                <c:pt idx="5">
                  <c:v>11072</c:v>
                </c:pt>
                <c:pt idx="6">
                  <c:v>11386</c:v>
                </c:pt>
                <c:pt idx="7">
                  <c:v>12021</c:v>
                </c:pt>
                <c:pt idx="8">
                  <c:v>12979</c:v>
                </c:pt>
                <c:pt idx="9">
                  <c:v>12823</c:v>
                </c:pt>
                <c:pt idx="10">
                  <c:v>13367</c:v>
                </c:pt>
                <c:pt idx="11">
                  <c:v>14486</c:v>
                </c:pt>
                <c:pt idx="12">
                  <c:v>15707</c:v>
                </c:pt>
                <c:pt idx="13">
                  <c:v>15766</c:v>
                </c:pt>
                <c:pt idx="14">
                  <c:v>16306</c:v>
                </c:pt>
                <c:pt idx="15">
                  <c:v>17373</c:v>
                </c:pt>
                <c:pt idx="16">
                  <c:v>17818</c:v>
                </c:pt>
                <c:pt idx="17">
                  <c:v>17621</c:v>
                </c:pt>
                <c:pt idx="18">
                  <c:v>16297</c:v>
                </c:pt>
                <c:pt idx="19">
                  <c:v>16155</c:v>
                </c:pt>
                <c:pt idx="20">
                  <c:v>15530</c:v>
                </c:pt>
                <c:pt idx="21">
                  <c:v>15127</c:v>
                </c:pt>
                <c:pt idx="22">
                  <c:v>14982</c:v>
                </c:pt>
                <c:pt idx="23">
                  <c:v>15175</c:v>
                </c:pt>
                <c:pt idx="24">
                  <c:v>14566</c:v>
                </c:pt>
                <c:pt idx="25">
                  <c:v>13934</c:v>
                </c:pt>
                <c:pt idx="26">
                  <c:v>11628</c:v>
                </c:pt>
                <c:pt idx="27">
                  <c:v>10688</c:v>
                </c:pt>
                <c:pt idx="28">
                  <c:v>10786</c:v>
                </c:pt>
                <c:pt idx="29">
                  <c:v>10509</c:v>
                </c:pt>
                <c:pt idx="30">
                  <c:v>9940</c:v>
                </c:pt>
                <c:pt idx="31">
                  <c:v>9794</c:v>
                </c:pt>
                <c:pt idx="32">
                  <c:v>9499</c:v>
                </c:pt>
                <c:pt idx="33" formatCode="General">
                  <c:v>9400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50-4470-822D-2F16C1FFE6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2662192"/>
        <c:axId val="1052660752"/>
      </c:areaChart>
      <c:dateAx>
        <c:axId val="105266219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2660752"/>
        <c:crosses val="autoZero"/>
        <c:auto val="1"/>
        <c:lblOffset val="100"/>
        <c:baseTimeUnit val="days"/>
      </c:dateAx>
      <c:valAx>
        <c:axId val="1052660752"/>
        <c:scaling>
          <c:orientation val="minMax"/>
          <c:max val="26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2662192"/>
        <c:crosses val="autoZero"/>
        <c:crossBetween val="midCat"/>
        <c:majorUnit val="40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975099549718041"/>
          <c:y val="0.13810425913400459"/>
          <c:w val="0.71309472966510579"/>
          <c:h val="5.92815952610238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en-US" sz="10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u="none" strike="noStrike" kern="1200" spc="0" baseline="0" dirty="0">
                <a:solidFill>
                  <a:schemeClr val="accent1"/>
                </a:solidFill>
              </a:rPr>
              <a:t>Global Semiconductor sales</a:t>
            </a:r>
          </a:p>
          <a:p>
            <a:pPr algn="r">
              <a:defRPr/>
            </a:pPr>
            <a:r>
              <a:rPr lang="en-GB" sz="1400" b="1" i="0" u="none" strike="noStrike" kern="1200" spc="0" baseline="0" dirty="0">
                <a:solidFill>
                  <a:schemeClr val="accent3"/>
                </a:solidFill>
              </a:rPr>
              <a:t>Monthly moving average (</a:t>
            </a:r>
            <a:r>
              <a:rPr lang="en-GB" sz="1400" b="1" i="0" u="none" strike="noStrike" kern="1200" spc="0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rPr>
              <a:t>'</a:t>
            </a:r>
            <a:r>
              <a:rPr lang="en-GB" sz="1400" b="1" i="0" u="none" strike="noStrike" kern="1200" spc="0" baseline="0" dirty="0">
                <a:solidFill>
                  <a:schemeClr val="accent3"/>
                </a:solidFill>
              </a:rPr>
              <a:t>000 USD</a:t>
            </a:r>
            <a:r>
              <a:rPr lang="en-GB" sz="1200" b="1" i="0" u="none" strike="noStrike" kern="1200" spc="0" baseline="0" dirty="0">
                <a:solidFill>
                  <a:schemeClr val="accent3"/>
                </a:solidFill>
              </a:rPr>
              <a:t>)</a:t>
            </a:r>
            <a:endParaRPr lang="en-GB" sz="1200" dirty="0"/>
          </a:p>
        </c:rich>
      </c:tx>
      <c:layout>
        <c:manualLayout>
          <c:xMode val="edge"/>
          <c:yMode val="edge"/>
          <c:x val="0.76134090274193766"/>
          <c:y val="1.50990892593956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Sheet1!$A$2:$A$56</c:f>
              <c:numCache>
                <c:formatCode>m/d/yyyy</c:formatCode>
                <c:ptCount val="55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</c:numCache>
            </c:numRef>
          </c:cat>
          <c:val>
            <c:numRef>
              <c:f>Sheet1!$B$2:$B$56</c:f>
              <c:numCache>
                <c:formatCode>#,##0</c:formatCode>
                <c:ptCount val="55"/>
                <c:pt idx="0">
                  <c:v>35341221.666666664</c:v>
                </c:pt>
                <c:pt idx="1">
                  <c:v>34525006.333333336</c:v>
                </c:pt>
                <c:pt idx="2">
                  <c:v>34853331.333333336</c:v>
                </c:pt>
                <c:pt idx="3">
                  <c:v>34376771.333333336</c:v>
                </c:pt>
                <c:pt idx="4">
                  <c:v>34554091</c:v>
                </c:pt>
                <c:pt idx="5">
                  <c:v>34474474.333333336</c:v>
                </c:pt>
                <c:pt idx="6">
                  <c:v>35227244</c:v>
                </c:pt>
                <c:pt idx="7">
                  <c:v>36376009</c:v>
                </c:pt>
                <c:pt idx="8">
                  <c:v>37842088.333333336</c:v>
                </c:pt>
                <c:pt idx="9">
                  <c:v>39359182.333333336</c:v>
                </c:pt>
                <c:pt idx="10">
                  <c:v>40239881.666666664</c:v>
                </c:pt>
                <c:pt idx="11">
                  <c:v>39626558.666666664</c:v>
                </c:pt>
                <c:pt idx="12">
                  <c:v>40026757</c:v>
                </c:pt>
                <c:pt idx="13">
                  <c:v>39643263</c:v>
                </c:pt>
                <c:pt idx="14">
                  <c:v>41114264</c:v>
                </c:pt>
                <c:pt idx="15">
                  <c:v>42047614</c:v>
                </c:pt>
                <c:pt idx="16">
                  <c:v>43901509</c:v>
                </c:pt>
                <c:pt idx="17">
                  <c:v>44850131</c:v>
                </c:pt>
                <c:pt idx="18">
                  <c:v>45666773</c:v>
                </c:pt>
                <c:pt idx="19">
                  <c:v>47322506</c:v>
                </c:pt>
                <c:pt idx="20">
                  <c:v>48479737</c:v>
                </c:pt>
                <c:pt idx="21">
                  <c:v>49136897</c:v>
                </c:pt>
                <c:pt idx="22">
                  <c:v>50094545</c:v>
                </c:pt>
                <c:pt idx="23">
                  <c:v>50853373</c:v>
                </c:pt>
                <c:pt idx="24">
                  <c:v>50735465</c:v>
                </c:pt>
                <c:pt idx="25">
                  <c:v>50041122</c:v>
                </c:pt>
                <c:pt idx="26">
                  <c:v>50583049</c:v>
                </c:pt>
                <c:pt idx="27">
                  <c:v>50938287</c:v>
                </c:pt>
                <c:pt idx="28">
                  <c:v>51652280</c:v>
                </c:pt>
                <c:pt idx="29">
                  <c:v>50168058</c:v>
                </c:pt>
                <c:pt idx="30">
                  <c:v>49000370</c:v>
                </c:pt>
                <c:pt idx="31">
                  <c:v>47237525</c:v>
                </c:pt>
                <c:pt idx="32">
                  <c:v>47004746</c:v>
                </c:pt>
                <c:pt idx="33">
                  <c:v>46943198</c:v>
                </c:pt>
                <c:pt idx="34">
                  <c:v>45579552</c:v>
                </c:pt>
                <c:pt idx="35">
                  <c:v>43605545</c:v>
                </c:pt>
                <c:pt idx="36">
                  <c:v>41335948</c:v>
                </c:pt>
                <c:pt idx="37">
                  <c:v>39700605</c:v>
                </c:pt>
                <c:pt idx="38">
                  <c:v>39837037</c:v>
                </c:pt>
                <c:pt idx="39">
                  <c:v>40103671</c:v>
                </c:pt>
                <c:pt idx="40">
                  <c:v>41187222</c:v>
                </c:pt>
                <c:pt idx="41">
                  <c:v>42238077</c:v>
                </c:pt>
                <c:pt idx="42">
                  <c:v>43229118</c:v>
                </c:pt>
                <c:pt idx="43">
                  <c:v>44046841</c:v>
                </c:pt>
                <c:pt idx="44">
                  <c:v>44891473</c:v>
                </c:pt>
                <c:pt idx="45">
                  <c:v>46606403</c:v>
                </c:pt>
                <c:pt idx="46">
                  <c:v>47979851</c:v>
                </c:pt>
                <c:pt idx="47">
                  <c:v>48661888</c:v>
                </c:pt>
                <c:pt idx="48">
                  <c:v>47624202</c:v>
                </c:pt>
                <c:pt idx="49">
                  <c:v>46170000</c:v>
                </c:pt>
                <c:pt idx="50">
                  <c:v>45910000</c:v>
                </c:pt>
                <c:pt idx="51">
                  <c:v>46940000</c:v>
                </c:pt>
                <c:pt idx="52">
                  <c:v>49100000</c:v>
                </c:pt>
                <c:pt idx="53">
                  <c:v>50000000</c:v>
                </c:pt>
                <c:pt idx="54">
                  <c:v>51300000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5-453C-B5CF-BFE9EC005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2123491599"/>
        <c:axId val="2123493519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YoY (%) RHS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Sheet1!$A$2:$A$56</c:f>
              <c:numCache>
                <c:formatCode>m/d/yyyy</c:formatCode>
                <c:ptCount val="55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</c:numCache>
            </c:numRef>
          </c:cat>
          <c:val>
            <c:numRef>
              <c:f>Sheet1!$C$2:$C$56</c:f>
              <c:numCache>
                <c:formatCode>General</c:formatCode>
                <c:ptCount val="55"/>
                <c:pt idx="12" formatCode="0%">
                  <c:v>0.13257989147988813</c:v>
                </c:pt>
                <c:pt idx="13" formatCode="0%">
                  <c:v>0.14824781253479657</c:v>
                </c:pt>
                <c:pt idx="14" formatCode="0%">
                  <c:v>0.17963656348335277</c:v>
                </c:pt>
                <c:pt idx="15" formatCode="0%">
                  <c:v>0.22314028831522803</c:v>
                </c:pt>
                <c:pt idx="16" formatCode="0%">
                  <c:v>0.27051552303893622</c:v>
                </c:pt>
                <c:pt idx="17" formatCode="0%">
                  <c:v>0.30096634879315487</c:v>
                </c:pt>
                <c:pt idx="18" formatCode="0%">
                  <c:v>0.29634816166714595</c:v>
                </c:pt>
                <c:pt idx="19" formatCode="0%">
                  <c:v>0.30092627808619676</c:v>
                </c:pt>
                <c:pt idx="20" formatCode="0%">
                  <c:v>0.28110627967897983</c:v>
                </c:pt>
                <c:pt idx="21" formatCode="0%">
                  <c:v>0.24842270817160506</c:v>
                </c:pt>
                <c:pt idx="22" formatCode="0%">
                  <c:v>0.24489792030120716</c:v>
                </c:pt>
                <c:pt idx="23" formatCode="0%">
                  <c:v>0.28331540035489344</c:v>
                </c:pt>
                <c:pt idx="24" formatCode="0%">
                  <c:v>0.26753873665058592</c:v>
                </c:pt>
                <c:pt idx="25" formatCode="0%">
                  <c:v>0.26228564989718439</c:v>
                </c:pt>
                <c:pt idx="26" formatCode="0%">
                  <c:v>0.23030413483748613</c:v>
                </c:pt>
                <c:pt idx="27" formatCode="0%">
                  <c:v>0.21144298461263467</c:v>
                </c:pt>
                <c:pt idx="28" formatCode="0%">
                  <c:v>0.17654907944052667</c:v>
                </c:pt>
                <c:pt idx="29" formatCode="0%">
                  <c:v>0.1185710472060828</c:v>
                </c:pt>
                <c:pt idx="30" formatCode="0%">
                  <c:v>7.2998304478400611E-2</c:v>
                </c:pt>
                <c:pt idx="31" formatCode="0%">
                  <c:v>-1.7957840187077245E-3</c:v>
                </c:pt>
                <c:pt idx="32" formatCode="0%">
                  <c:v>-3.0424896900740239E-2</c:v>
                </c:pt>
                <c:pt idx="33" formatCode="0%">
                  <c:v>-4.4644638427208783E-2</c:v>
                </c:pt>
                <c:pt idx="34" formatCode="0%">
                  <c:v>-9.0129434252771423E-2</c:v>
                </c:pt>
                <c:pt idx="35" formatCode="0%">
                  <c:v>-0.14252403670450731</c:v>
                </c:pt>
                <c:pt idx="36" formatCode="0%">
                  <c:v>-0.18526521832410525</c:v>
                </c:pt>
                <c:pt idx="37" formatCode="0%">
                  <c:v>-0.2066403906770915</c:v>
                </c:pt>
                <c:pt idx="38" formatCode="0%">
                  <c:v>-0.21244294704338607</c:v>
                </c:pt>
                <c:pt idx="39" formatCode="0%">
                  <c:v>-0.21270083149831875</c:v>
                </c:pt>
                <c:pt idx="40" formatCode="0%">
                  <c:v>-0.20260592562419322</c:v>
                </c:pt>
                <c:pt idx="41" formatCode="0%">
                  <c:v>-0.15806832706181295</c:v>
                </c:pt>
                <c:pt idx="42" formatCode="0%">
                  <c:v>-0.11777976370382515</c:v>
                </c:pt>
                <c:pt idx="43" formatCode="0%">
                  <c:v>-6.7545537155047852E-2</c:v>
                </c:pt>
                <c:pt idx="44" formatCode="0%">
                  <c:v>-4.4958715445457376E-2</c:v>
                </c:pt>
                <c:pt idx="45" formatCode="0%">
                  <c:v>-7.1745218551152456E-3</c:v>
                </c:pt>
                <c:pt idx="46" formatCode="0%">
                  <c:v>5.266175060255085E-2</c:v>
                </c:pt>
                <c:pt idx="47" formatCode="0%">
                  <c:v>0.11595642251461369</c:v>
                </c:pt>
                <c:pt idx="48" formatCode="0%">
                  <c:v>0.15212555425122942</c:v>
                </c:pt>
                <c:pt idx="49" formatCode="0%">
                  <c:v>0.16</c:v>
                </c:pt>
                <c:pt idx="50" formatCode="0%">
                  <c:v>0.15</c:v>
                </c:pt>
                <c:pt idx="51" formatCode="0%">
                  <c:v>0.16</c:v>
                </c:pt>
                <c:pt idx="52" formatCode="0%">
                  <c:v>0.193</c:v>
                </c:pt>
                <c:pt idx="53" formatCode="0%">
                  <c:v>0.21</c:v>
                </c:pt>
                <c:pt idx="54" formatCode="0%">
                  <c:v>0.193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9B5-453C-B5CF-BFE9EC005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5708207"/>
        <c:axId val="1075705807"/>
      </c:lineChart>
      <c:dateAx>
        <c:axId val="2123491599"/>
        <c:scaling>
          <c:orientation val="minMax"/>
          <c:min val="44562"/>
        </c:scaling>
        <c:delete val="0"/>
        <c:axPos val="b"/>
        <c:numFmt formatCode="mmm\ yy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3493519"/>
        <c:crosses val="autoZero"/>
        <c:auto val="1"/>
        <c:lblOffset val="100"/>
        <c:baseTimeUnit val="months"/>
        <c:majorUnit val="6"/>
        <c:majorTimeUnit val="months"/>
      </c:dateAx>
      <c:valAx>
        <c:axId val="2123493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3491599"/>
        <c:crosses val="autoZero"/>
        <c:crossBetween val="between"/>
      </c:valAx>
      <c:valAx>
        <c:axId val="1075705807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5708207"/>
        <c:crosses val="max"/>
        <c:crossBetween val="between"/>
      </c:valAx>
      <c:dateAx>
        <c:axId val="1075708207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075705807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accent1"/>
                </a:solidFill>
              </a:rPr>
              <a:t>Tin</a:t>
            </a:r>
            <a:r>
              <a:rPr lang="en-US" sz="1800" b="1" baseline="0" dirty="0">
                <a:solidFill>
                  <a:schemeClr val="accent1"/>
                </a:solidFill>
              </a:rPr>
              <a:t> price generally correlates with copper</a:t>
            </a:r>
          </a:p>
          <a:p>
            <a:pPr algn="r">
              <a:defRPr/>
            </a:pPr>
            <a:r>
              <a:rPr lang="en-US" sz="1400" b="1" baseline="0" dirty="0">
                <a:solidFill>
                  <a:schemeClr val="accent3"/>
                </a:solidFill>
              </a:rPr>
              <a:t>LME prices indexed to Jan 2019</a:t>
            </a:r>
            <a:endParaRPr lang="en-GB" sz="1400" b="1" dirty="0">
              <a:solidFill>
                <a:schemeClr val="accent3"/>
              </a:solidFill>
            </a:endParaRPr>
          </a:p>
        </c:rich>
      </c:tx>
      <c:layout>
        <c:manualLayout>
          <c:xMode val="edge"/>
          <c:yMode val="edge"/>
          <c:x val="0.16891272968688914"/>
          <c:y val="2.23053227763544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311417744911643"/>
          <c:y val="0.27916936536270104"/>
          <c:w val="0.85893342286638352"/>
          <c:h val="0.5390284989686487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Sheet1!$A$2:$A$1399</c:f>
              <c:numCache>
                <c:formatCode>m/d/yyyy</c:formatCode>
                <c:ptCount val="1398"/>
                <c:pt idx="0">
                  <c:v>43467</c:v>
                </c:pt>
                <c:pt idx="1">
                  <c:v>43468</c:v>
                </c:pt>
                <c:pt idx="2">
                  <c:v>43469</c:v>
                </c:pt>
                <c:pt idx="3">
                  <c:v>43472</c:v>
                </c:pt>
                <c:pt idx="4">
                  <c:v>43473</c:v>
                </c:pt>
                <c:pt idx="5">
                  <c:v>43474</c:v>
                </c:pt>
                <c:pt idx="6">
                  <c:v>43475</c:v>
                </c:pt>
                <c:pt idx="7">
                  <c:v>43476</c:v>
                </c:pt>
                <c:pt idx="8">
                  <c:v>43479</c:v>
                </c:pt>
                <c:pt idx="9">
                  <c:v>43480</c:v>
                </c:pt>
                <c:pt idx="10">
                  <c:v>43481</c:v>
                </c:pt>
                <c:pt idx="11">
                  <c:v>43482</c:v>
                </c:pt>
                <c:pt idx="12">
                  <c:v>43483</c:v>
                </c:pt>
                <c:pt idx="13">
                  <c:v>43486</c:v>
                </c:pt>
                <c:pt idx="14">
                  <c:v>43487</c:v>
                </c:pt>
                <c:pt idx="15">
                  <c:v>43488</c:v>
                </c:pt>
                <c:pt idx="16">
                  <c:v>43489</c:v>
                </c:pt>
                <c:pt idx="17">
                  <c:v>43490</c:v>
                </c:pt>
                <c:pt idx="18">
                  <c:v>43493</c:v>
                </c:pt>
                <c:pt idx="19">
                  <c:v>43494</c:v>
                </c:pt>
                <c:pt idx="20">
                  <c:v>43495</c:v>
                </c:pt>
                <c:pt idx="21">
                  <c:v>43496</c:v>
                </c:pt>
                <c:pt idx="22">
                  <c:v>43497</c:v>
                </c:pt>
                <c:pt idx="23">
                  <c:v>43500</c:v>
                </c:pt>
                <c:pt idx="24">
                  <c:v>43501</c:v>
                </c:pt>
                <c:pt idx="25">
                  <c:v>43502</c:v>
                </c:pt>
                <c:pt idx="26">
                  <c:v>43503</c:v>
                </c:pt>
                <c:pt idx="27">
                  <c:v>43504</c:v>
                </c:pt>
                <c:pt idx="28">
                  <c:v>43507</c:v>
                </c:pt>
                <c:pt idx="29">
                  <c:v>43508</c:v>
                </c:pt>
                <c:pt idx="30">
                  <c:v>43509</c:v>
                </c:pt>
                <c:pt idx="31">
                  <c:v>43510</c:v>
                </c:pt>
                <c:pt idx="32">
                  <c:v>43511</c:v>
                </c:pt>
                <c:pt idx="33">
                  <c:v>43514</c:v>
                </c:pt>
                <c:pt idx="34">
                  <c:v>43515</c:v>
                </c:pt>
                <c:pt idx="35">
                  <c:v>43516</c:v>
                </c:pt>
                <c:pt idx="36">
                  <c:v>43517</c:v>
                </c:pt>
                <c:pt idx="37">
                  <c:v>43518</c:v>
                </c:pt>
                <c:pt idx="38">
                  <c:v>43521</c:v>
                </c:pt>
                <c:pt idx="39">
                  <c:v>43522</c:v>
                </c:pt>
                <c:pt idx="40">
                  <c:v>43523</c:v>
                </c:pt>
                <c:pt idx="41">
                  <c:v>43524</c:v>
                </c:pt>
                <c:pt idx="42">
                  <c:v>43525</c:v>
                </c:pt>
                <c:pt idx="43">
                  <c:v>43528</c:v>
                </c:pt>
                <c:pt idx="44">
                  <c:v>43529</c:v>
                </c:pt>
                <c:pt idx="45">
                  <c:v>43530</c:v>
                </c:pt>
                <c:pt idx="46">
                  <c:v>43531</c:v>
                </c:pt>
                <c:pt idx="47">
                  <c:v>43532</c:v>
                </c:pt>
                <c:pt idx="48">
                  <c:v>43535</c:v>
                </c:pt>
                <c:pt idx="49">
                  <c:v>43536</c:v>
                </c:pt>
                <c:pt idx="50">
                  <c:v>43537</c:v>
                </c:pt>
                <c:pt idx="51">
                  <c:v>43538</c:v>
                </c:pt>
                <c:pt idx="52">
                  <c:v>43539</c:v>
                </c:pt>
                <c:pt idx="53">
                  <c:v>43542</c:v>
                </c:pt>
                <c:pt idx="54">
                  <c:v>43543</c:v>
                </c:pt>
                <c:pt idx="55">
                  <c:v>43544</c:v>
                </c:pt>
                <c:pt idx="56">
                  <c:v>43545</c:v>
                </c:pt>
                <c:pt idx="57">
                  <c:v>43546</c:v>
                </c:pt>
                <c:pt idx="58">
                  <c:v>43549</c:v>
                </c:pt>
                <c:pt idx="59">
                  <c:v>43550</c:v>
                </c:pt>
                <c:pt idx="60">
                  <c:v>43551</c:v>
                </c:pt>
                <c:pt idx="61">
                  <c:v>43552</c:v>
                </c:pt>
                <c:pt idx="62">
                  <c:v>43553</c:v>
                </c:pt>
                <c:pt idx="63">
                  <c:v>43556</c:v>
                </c:pt>
                <c:pt idx="64">
                  <c:v>43557</c:v>
                </c:pt>
                <c:pt idx="65">
                  <c:v>43558</c:v>
                </c:pt>
                <c:pt idx="66">
                  <c:v>43559</c:v>
                </c:pt>
                <c:pt idx="67">
                  <c:v>43560</c:v>
                </c:pt>
                <c:pt idx="68">
                  <c:v>43563</c:v>
                </c:pt>
                <c:pt idx="69">
                  <c:v>43564</c:v>
                </c:pt>
                <c:pt idx="70">
                  <c:v>43565</c:v>
                </c:pt>
                <c:pt idx="71">
                  <c:v>43566</c:v>
                </c:pt>
                <c:pt idx="72">
                  <c:v>43567</c:v>
                </c:pt>
                <c:pt idx="73">
                  <c:v>43570</c:v>
                </c:pt>
                <c:pt idx="74">
                  <c:v>43571</c:v>
                </c:pt>
                <c:pt idx="75">
                  <c:v>43572</c:v>
                </c:pt>
                <c:pt idx="76">
                  <c:v>43573</c:v>
                </c:pt>
                <c:pt idx="77">
                  <c:v>43578</c:v>
                </c:pt>
                <c:pt idx="78">
                  <c:v>43579</c:v>
                </c:pt>
                <c:pt idx="79">
                  <c:v>43580</c:v>
                </c:pt>
                <c:pt idx="80">
                  <c:v>43581</c:v>
                </c:pt>
                <c:pt idx="81">
                  <c:v>43584</c:v>
                </c:pt>
                <c:pt idx="82">
                  <c:v>43585</c:v>
                </c:pt>
                <c:pt idx="83">
                  <c:v>43586</c:v>
                </c:pt>
                <c:pt idx="84">
                  <c:v>43587</c:v>
                </c:pt>
                <c:pt idx="85">
                  <c:v>43588</c:v>
                </c:pt>
                <c:pt idx="86">
                  <c:v>43592</c:v>
                </c:pt>
                <c:pt idx="87">
                  <c:v>43593</c:v>
                </c:pt>
                <c:pt idx="88">
                  <c:v>43594</c:v>
                </c:pt>
                <c:pt idx="89">
                  <c:v>43595</c:v>
                </c:pt>
                <c:pt idx="90">
                  <c:v>43598</c:v>
                </c:pt>
                <c:pt idx="91">
                  <c:v>43599</c:v>
                </c:pt>
                <c:pt idx="92">
                  <c:v>43600</c:v>
                </c:pt>
                <c:pt idx="93">
                  <c:v>43601</c:v>
                </c:pt>
                <c:pt idx="94">
                  <c:v>43602</c:v>
                </c:pt>
                <c:pt idx="95">
                  <c:v>43605</c:v>
                </c:pt>
                <c:pt idx="96">
                  <c:v>43606</c:v>
                </c:pt>
                <c:pt idx="97">
                  <c:v>43607</c:v>
                </c:pt>
                <c:pt idx="98">
                  <c:v>43608</c:v>
                </c:pt>
                <c:pt idx="99">
                  <c:v>43609</c:v>
                </c:pt>
                <c:pt idx="100">
                  <c:v>43613</c:v>
                </c:pt>
                <c:pt idx="101">
                  <c:v>43614</c:v>
                </c:pt>
                <c:pt idx="102">
                  <c:v>43615</c:v>
                </c:pt>
                <c:pt idx="103">
                  <c:v>43616</c:v>
                </c:pt>
                <c:pt idx="104">
                  <c:v>43619</c:v>
                </c:pt>
                <c:pt idx="105">
                  <c:v>43620</c:v>
                </c:pt>
                <c:pt idx="106">
                  <c:v>43621</c:v>
                </c:pt>
                <c:pt idx="107">
                  <c:v>43622</c:v>
                </c:pt>
                <c:pt idx="108">
                  <c:v>43623</c:v>
                </c:pt>
                <c:pt idx="109">
                  <c:v>43626</c:v>
                </c:pt>
                <c:pt idx="110">
                  <c:v>43627</c:v>
                </c:pt>
                <c:pt idx="111">
                  <c:v>43628</c:v>
                </c:pt>
                <c:pt idx="112">
                  <c:v>43629</c:v>
                </c:pt>
                <c:pt idx="113">
                  <c:v>43630</c:v>
                </c:pt>
                <c:pt idx="114">
                  <c:v>43633</c:v>
                </c:pt>
                <c:pt idx="115">
                  <c:v>43634</c:v>
                </c:pt>
                <c:pt idx="116">
                  <c:v>43635</c:v>
                </c:pt>
                <c:pt idx="117">
                  <c:v>43636</c:v>
                </c:pt>
                <c:pt idx="118">
                  <c:v>43637</c:v>
                </c:pt>
                <c:pt idx="119">
                  <c:v>43640</c:v>
                </c:pt>
                <c:pt idx="120">
                  <c:v>43641</c:v>
                </c:pt>
                <c:pt idx="121">
                  <c:v>43642</c:v>
                </c:pt>
                <c:pt idx="122">
                  <c:v>43643</c:v>
                </c:pt>
                <c:pt idx="123">
                  <c:v>43644</c:v>
                </c:pt>
                <c:pt idx="124">
                  <c:v>43647</c:v>
                </c:pt>
                <c:pt idx="125">
                  <c:v>43648</c:v>
                </c:pt>
                <c:pt idx="126">
                  <c:v>43649</c:v>
                </c:pt>
                <c:pt idx="127">
                  <c:v>43650</c:v>
                </c:pt>
                <c:pt idx="128">
                  <c:v>43651</c:v>
                </c:pt>
                <c:pt idx="129">
                  <c:v>43654</c:v>
                </c:pt>
                <c:pt idx="130">
                  <c:v>43655</c:v>
                </c:pt>
                <c:pt idx="131">
                  <c:v>43656</c:v>
                </c:pt>
                <c:pt idx="132">
                  <c:v>43657</c:v>
                </c:pt>
                <c:pt idx="133">
                  <c:v>43658</c:v>
                </c:pt>
                <c:pt idx="134">
                  <c:v>43661</c:v>
                </c:pt>
                <c:pt idx="135">
                  <c:v>43662</c:v>
                </c:pt>
                <c:pt idx="136">
                  <c:v>43663</c:v>
                </c:pt>
                <c:pt idx="137">
                  <c:v>43664</c:v>
                </c:pt>
                <c:pt idx="138">
                  <c:v>43665</c:v>
                </c:pt>
                <c:pt idx="139">
                  <c:v>43668</c:v>
                </c:pt>
                <c:pt idx="140">
                  <c:v>43669</c:v>
                </c:pt>
                <c:pt idx="141">
                  <c:v>43670</c:v>
                </c:pt>
                <c:pt idx="142">
                  <c:v>43671</c:v>
                </c:pt>
                <c:pt idx="143">
                  <c:v>43672</c:v>
                </c:pt>
                <c:pt idx="144">
                  <c:v>43675</c:v>
                </c:pt>
                <c:pt idx="145">
                  <c:v>43676</c:v>
                </c:pt>
                <c:pt idx="146">
                  <c:v>43677</c:v>
                </c:pt>
                <c:pt idx="147">
                  <c:v>43678</c:v>
                </c:pt>
                <c:pt idx="148">
                  <c:v>43679</c:v>
                </c:pt>
                <c:pt idx="149">
                  <c:v>43682</c:v>
                </c:pt>
                <c:pt idx="150">
                  <c:v>43683</c:v>
                </c:pt>
                <c:pt idx="151">
                  <c:v>43684</c:v>
                </c:pt>
                <c:pt idx="152">
                  <c:v>43685</c:v>
                </c:pt>
                <c:pt idx="153">
                  <c:v>43686</c:v>
                </c:pt>
                <c:pt idx="154">
                  <c:v>43689</c:v>
                </c:pt>
                <c:pt idx="155">
                  <c:v>43690</c:v>
                </c:pt>
                <c:pt idx="156">
                  <c:v>43691</c:v>
                </c:pt>
                <c:pt idx="157">
                  <c:v>43692</c:v>
                </c:pt>
                <c:pt idx="158">
                  <c:v>43693</c:v>
                </c:pt>
                <c:pt idx="159">
                  <c:v>43696</c:v>
                </c:pt>
                <c:pt idx="160">
                  <c:v>43697</c:v>
                </c:pt>
                <c:pt idx="161">
                  <c:v>43698</c:v>
                </c:pt>
                <c:pt idx="162">
                  <c:v>43699</c:v>
                </c:pt>
                <c:pt idx="163">
                  <c:v>43700</c:v>
                </c:pt>
                <c:pt idx="164">
                  <c:v>43704</c:v>
                </c:pt>
                <c:pt idx="165">
                  <c:v>43705</c:v>
                </c:pt>
                <c:pt idx="166">
                  <c:v>43706</c:v>
                </c:pt>
                <c:pt idx="167">
                  <c:v>43707</c:v>
                </c:pt>
                <c:pt idx="168">
                  <c:v>43710</c:v>
                </c:pt>
                <c:pt idx="169">
                  <c:v>43711</c:v>
                </c:pt>
                <c:pt idx="170">
                  <c:v>43712</c:v>
                </c:pt>
                <c:pt idx="171">
                  <c:v>43713</c:v>
                </c:pt>
                <c:pt idx="172">
                  <c:v>43714</c:v>
                </c:pt>
                <c:pt idx="173">
                  <c:v>43717</c:v>
                </c:pt>
                <c:pt idx="174">
                  <c:v>43718</c:v>
                </c:pt>
                <c:pt idx="175">
                  <c:v>43719</c:v>
                </c:pt>
                <c:pt idx="176">
                  <c:v>43720</c:v>
                </c:pt>
                <c:pt idx="177">
                  <c:v>43721</c:v>
                </c:pt>
                <c:pt idx="178">
                  <c:v>43724</c:v>
                </c:pt>
                <c:pt idx="179">
                  <c:v>43725</c:v>
                </c:pt>
                <c:pt idx="180">
                  <c:v>43726</c:v>
                </c:pt>
                <c:pt idx="181">
                  <c:v>43727</c:v>
                </c:pt>
                <c:pt idx="182">
                  <c:v>43728</c:v>
                </c:pt>
                <c:pt idx="183">
                  <c:v>43731</c:v>
                </c:pt>
                <c:pt idx="184">
                  <c:v>43732</c:v>
                </c:pt>
                <c:pt idx="185">
                  <c:v>43733</c:v>
                </c:pt>
                <c:pt idx="186">
                  <c:v>43734</c:v>
                </c:pt>
                <c:pt idx="187">
                  <c:v>43735</c:v>
                </c:pt>
                <c:pt idx="188">
                  <c:v>43738</c:v>
                </c:pt>
                <c:pt idx="189">
                  <c:v>43739</c:v>
                </c:pt>
                <c:pt idx="190">
                  <c:v>43740</c:v>
                </c:pt>
                <c:pt idx="191">
                  <c:v>43741</c:v>
                </c:pt>
                <c:pt idx="192">
                  <c:v>43742</c:v>
                </c:pt>
                <c:pt idx="193">
                  <c:v>43745</c:v>
                </c:pt>
                <c:pt idx="194">
                  <c:v>43746</c:v>
                </c:pt>
                <c:pt idx="195">
                  <c:v>43747</c:v>
                </c:pt>
                <c:pt idx="196">
                  <c:v>43748</c:v>
                </c:pt>
                <c:pt idx="197">
                  <c:v>43749</c:v>
                </c:pt>
                <c:pt idx="198">
                  <c:v>43752</c:v>
                </c:pt>
                <c:pt idx="199">
                  <c:v>43753</c:v>
                </c:pt>
                <c:pt idx="200">
                  <c:v>43754</c:v>
                </c:pt>
                <c:pt idx="201">
                  <c:v>43755</c:v>
                </c:pt>
                <c:pt idx="202">
                  <c:v>43756</c:v>
                </c:pt>
                <c:pt idx="203">
                  <c:v>43759</c:v>
                </c:pt>
                <c:pt idx="204">
                  <c:v>43760</c:v>
                </c:pt>
                <c:pt idx="205">
                  <c:v>43761</c:v>
                </c:pt>
                <c:pt idx="206">
                  <c:v>43762</c:v>
                </c:pt>
                <c:pt idx="207">
                  <c:v>43763</c:v>
                </c:pt>
                <c:pt idx="208">
                  <c:v>43766</c:v>
                </c:pt>
                <c:pt idx="209">
                  <c:v>43767</c:v>
                </c:pt>
                <c:pt idx="210">
                  <c:v>43768</c:v>
                </c:pt>
                <c:pt idx="211">
                  <c:v>43769</c:v>
                </c:pt>
                <c:pt idx="212">
                  <c:v>43770</c:v>
                </c:pt>
                <c:pt idx="213">
                  <c:v>43773</c:v>
                </c:pt>
                <c:pt idx="214">
                  <c:v>43774</c:v>
                </c:pt>
                <c:pt idx="215">
                  <c:v>43775</c:v>
                </c:pt>
                <c:pt idx="216">
                  <c:v>43776</c:v>
                </c:pt>
                <c:pt idx="217">
                  <c:v>43777</c:v>
                </c:pt>
                <c:pt idx="218">
                  <c:v>43780</c:v>
                </c:pt>
                <c:pt idx="219">
                  <c:v>43781</c:v>
                </c:pt>
                <c:pt idx="220">
                  <c:v>43782</c:v>
                </c:pt>
                <c:pt idx="221">
                  <c:v>43783</c:v>
                </c:pt>
                <c:pt idx="222">
                  <c:v>43784</c:v>
                </c:pt>
                <c:pt idx="223">
                  <c:v>43787</c:v>
                </c:pt>
                <c:pt idx="224">
                  <c:v>43788</c:v>
                </c:pt>
                <c:pt idx="225">
                  <c:v>43789</c:v>
                </c:pt>
                <c:pt idx="226">
                  <c:v>43790</c:v>
                </c:pt>
                <c:pt idx="227">
                  <c:v>43791</c:v>
                </c:pt>
                <c:pt idx="228">
                  <c:v>43794</c:v>
                </c:pt>
                <c:pt idx="229">
                  <c:v>43795</c:v>
                </c:pt>
                <c:pt idx="230">
                  <c:v>43796</c:v>
                </c:pt>
                <c:pt idx="231">
                  <c:v>43797</c:v>
                </c:pt>
                <c:pt idx="232">
                  <c:v>43798</c:v>
                </c:pt>
                <c:pt idx="233">
                  <c:v>43801</c:v>
                </c:pt>
                <c:pt idx="234">
                  <c:v>43802</c:v>
                </c:pt>
                <c:pt idx="235">
                  <c:v>43803</c:v>
                </c:pt>
                <c:pt idx="236">
                  <c:v>43804</c:v>
                </c:pt>
                <c:pt idx="237">
                  <c:v>43805</c:v>
                </c:pt>
                <c:pt idx="238">
                  <c:v>43808</c:v>
                </c:pt>
                <c:pt idx="239">
                  <c:v>43809</c:v>
                </c:pt>
                <c:pt idx="240">
                  <c:v>43810</c:v>
                </c:pt>
                <c:pt idx="241">
                  <c:v>43811</c:v>
                </c:pt>
                <c:pt idx="242">
                  <c:v>43812</c:v>
                </c:pt>
                <c:pt idx="243">
                  <c:v>43815</c:v>
                </c:pt>
                <c:pt idx="244">
                  <c:v>43816</c:v>
                </c:pt>
                <c:pt idx="245">
                  <c:v>43817</c:v>
                </c:pt>
                <c:pt idx="246">
                  <c:v>43818</c:v>
                </c:pt>
                <c:pt idx="247">
                  <c:v>43819</c:v>
                </c:pt>
                <c:pt idx="248">
                  <c:v>43822</c:v>
                </c:pt>
                <c:pt idx="249">
                  <c:v>43823</c:v>
                </c:pt>
                <c:pt idx="250">
                  <c:v>43826</c:v>
                </c:pt>
                <c:pt idx="251">
                  <c:v>43829</c:v>
                </c:pt>
                <c:pt idx="252">
                  <c:v>43830</c:v>
                </c:pt>
                <c:pt idx="253">
                  <c:v>43832</c:v>
                </c:pt>
                <c:pt idx="254">
                  <c:v>43833</c:v>
                </c:pt>
                <c:pt idx="255">
                  <c:v>43836</c:v>
                </c:pt>
                <c:pt idx="256">
                  <c:v>43837</c:v>
                </c:pt>
                <c:pt idx="257">
                  <c:v>43838</c:v>
                </c:pt>
                <c:pt idx="258">
                  <c:v>43839</c:v>
                </c:pt>
                <c:pt idx="259">
                  <c:v>43840</c:v>
                </c:pt>
                <c:pt idx="260">
                  <c:v>43843</c:v>
                </c:pt>
                <c:pt idx="261">
                  <c:v>43844</c:v>
                </c:pt>
                <c:pt idx="262">
                  <c:v>43845</c:v>
                </c:pt>
                <c:pt idx="263">
                  <c:v>43846</c:v>
                </c:pt>
                <c:pt idx="264">
                  <c:v>43847</c:v>
                </c:pt>
                <c:pt idx="265">
                  <c:v>43850</c:v>
                </c:pt>
                <c:pt idx="266">
                  <c:v>43851</c:v>
                </c:pt>
                <c:pt idx="267">
                  <c:v>43852</c:v>
                </c:pt>
                <c:pt idx="268">
                  <c:v>43853</c:v>
                </c:pt>
                <c:pt idx="269">
                  <c:v>43854</c:v>
                </c:pt>
                <c:pt idx="270">
                  <c:v>43857</c:v>
                </c:pt>
                <c:pt idx="271">
                  <c:v>43858</c:v>
                </c:pt>
                <c:pt idx="272">
                  <c:v>43859</c:v>
                </c:pt>
                <c:pt idx="273">
                  <c:v>43860</c:v>
                </c:pt>
                <c:pt idx="274">
                  <c:v>43861</c:v>
                </c:pt>
                <c:pt idx="275">
                  <c:v>43864</c:v>
                </c:pt>
                <c:pt idx="276">
                  <c:v>43865</c:v>
                </c:pt>
                <c:pt idx="277">
                  <c:v>43866</c:v>
                </c:pt>
                <c:pt idx="278">
                  <c:v>43867</c:v>
                </c:pt>
                <c:pt idx="279">
                  <c:v>43868</c:v>
                </c:pt>
                <c:pt idx="280">
                  <c:v>43871</c:v>
                </c:pt>
                <c:pt idx="281">
                  <c:v>43872</c:v>
                </c:pt>
                <c:pt idx="282">
                  <c:v>43873</c:v>
                </c:pt>
                <c:pt idx="283">
                  <c:v>43874</c:v>
                </c:pt>
                <c:pt idx="284">
                  <c:v>43875</c:v>
                </c:pt>
                <c:pt idx="285">
                  <c:v>43878</c:v>
                </c:pt>
                <c:pt idx="286">
                  <c:v>43879</c:v>
                </c:pt>
                <c:pt idx="287">
                  <c:v>43880</c:v>
                </c:pt>
                <c:pt idx="288">
                  <c:v>43881</c:v>
                </c:pt>
                <c:pt idx="289">
                  <c:v>43882</c:v>
                </c:pt>
                <c:pt idx="290">
                  <c:v>43885</c:v>
                </c:pt>
                <c:pt idx="291">
                  <c:v>43886</c:v>
                </c:pt>
                <c:pt idx="292">
                  <c:v>43887</c:v>
                </c:pt>
                <c:pt idx="293">
                  <c:v>43888</c:v>
                </c:pt>
                <c:pt idx="294">
                  <c:v>43889</c:v>
                </c:pt>
                <c:pt idx="295">
                  <c:v>43892</c:v>
                </c:pt>
                <c:pt idx="296">
                  <c:v>43893</c:v>
                </c:pt>
                <c:pt idx="297">
                  <c:v>43894</c:v>
                </c:pt>
                <c:pt idx="298">
                  <c:v>43895</c:v>
                </c:pt>
                <c:pt idx="299">
                  <c:v>43896</c:v>
                </c:pt>
                <c:pt idx="300">
                  <c:v>43899</c:v>
                </c:pt>
                <c:pt idx="301">
                  <c:v>43900</c:v>
                </c:pt>
                <c:pt idx="302">
                  <c:v>43901</c:v>
                </c:pt>
                <c:pt idx="303">
                  <c:v>43902</c:v>
                </c:pt>
                <c:pt idx="304">
                  <c:v>43903</c:v>
                </c:pt>
                <c:pt idx="305">
                  <c:v>43906</c:v>
                </c:pt>
                <c:pt idx="306">
                  <c:v>43907</c:v>
                </c:pt>
                <c:pt idx="307">
                  <c:v>43908</c:v>
                </c:pt>
                <c:pt idx="308">
                  <c:v>43909</c:v>
                </c:pt>
                <c:pt idx="309">
                  <c:v>43910</c:v>
                </c:pt>
                <c:pt idx="310">
                  <c:v>43913</c:v>
                </c:pt>
                <c:pt idx="311">
                  <c:v>43914</c:v>
                </c:pt>
                <c:pt idx="312">
                  <c:v>43915</c:v>
                </c:pt>
                <c:pt idx="313">
                  <c:v>43916</c:v>
                </c:pt>
                <c:pt idx="314">
                  <c:v>43917</c:v>
                </c:pt>
                <c:pt idx="315">
                  <c:v>43920</c:v>
                </c:pt>
                <c:pt idx="316">
                  <c:v>43921</c:v>
                </c:pt>
                <c:pt idx="317">
                  <c:v>43922</c:v>
                </c:pt>
                <c:pt idx="318">
                  <c:v>43923</c:v>
                </c:pt>
                <c:pt idx="319">
                  <c:v>43924</c:v>
                </c:pt>
                <c:pt idx="320">
                  <c:v>43927</c:v>
                </c:pt>
                <c:pt idx="321">
                  <c:v>43928</c:v>
                </c:pt>
                <c:pt idx="322">
                  <c:v>43929</c:v>
                </c:pt>
                <c:pt idx="323">
                  <c:v>43930</c:v>
                </c:pt>
                <c:pt idx="324">
                  <c:v>43935</c:v>
                </c:pt>
                <c:pt idx="325">
                  <c:v>43936</c:v>
                </c:pt>
                <c:pt idx="326">
                  <c:v>43937</c:v>
                </c:pt>
                <c:pt idx="327">
                  <c:v>43938</c:v>
                </c:pt>
                <c:pt idx="328">
                  <c:v>43941</c:v>
                </c:pt>
                <c:pt idx="329">
                  <c:v>43942</c:v>
                </c:pt>
                <c:pt idx="330">
                  <c:v>43943</c:v>
                </c:pt>
                <c:pt idx="331">
                  <c:v>43944</c:v>
                </c:pt>
                <c:pt idx="332">
                  <c:v>43945</c:v>
                </c:pt>
                <c:pt idx="333">
                  <c:v>43948</c:v>
                </c:pt>
                <c:pt idx="334">
                  <c:v>43949</c:v>
                </c:pt>
                <c:pt idx="335">
                  <c:v>43950</c:v>
                </c:pt>
                <c:pt idx="336">
                  <c:v>43951</c:v>
                </c:pt>
                <c:pt idx="337">
                  <c:v>43952</c:v>
                </c:pt>
                <c:pt idx="338">
                  <c:v>43955</c:v>
                </c:pt>
                <c:pt idx="339">
                  <c:v>43956</c:v>
                </c:pt>
                <c:pt idx="340">
                  <c:v>43957</c:v>
                </c:pt>
                <c:pt idx="341">
                  <c:v>43958</c:v>
                </c:pt>
                <c:pt idx="342">
                  <c:v>43962</c:v>
                </c:pt>
                <c:pt idx="343">
                  <c:v>43963</c:v>
                </c:pt>
                <c:pt idx="344">
                  <c:v>43964</c:v>
                </c:pt>
                <c:pt idx="345">
                  <c:v>43965</c:v>
                </c:pt>
                <c:pt idx="346">
                  <c:v>43966</c:v>
                </c:pt>
                <c:pt idx="347">
                  <c:v>43969</c:v>
                </c:pt>
                <c:pt idx="348">
                  <c:v>43970</c:v>
                </c:pt>
                <c:pt idx="349">
                  <c:v>43971</c:v>
                </c:pt>
                <c:pt idx="350">
                  <c:v>43972</c:v>
                </c:pt>
                <c:pt idx="351">
                  <c:v>43973</c:v>
                </c:pt>
                <c:pt idx="352">
                  <c:v>43977</c:v>
                </c:pt>
                <c:pt idx="353">
                  <c:v>43978</c:v>
                </c:pt>
                <c:pt idx="354">
                  <c:v>43979</c:v>
                </c:pt>
                <c:pt idx="355">
                  <c:v>43980</c:v>
                </c:pt>
                <c:pt idx="356">
                  <c:v>43983</c:v>
                </c:pt>
                <c:pt idx="357">
                  <c:v>43984</c:v>
                </c:pt>
                <c:pt idx="358">
                  <c:v>43985</c:v>
                </c:pt>
                <c:pt idx="359">
                  <c:v>43986</c:v>
                </c:pt>
                <c:pt idx="360">
                  <c:v>43987</c:v>
                </c:pt>
                <c:pt idx="361">
                  <c:v>43990</c:v>
                </c:pt>
                <c:pt idx="362">
                  <c:v>43991</c:v>
                </c:pt>
                <c:pt idx="363">
                  <c:v>43992</c:v>
                </c:pt>
                <c:pt idx="364">
                  <c:v>43993</c:v>
                </c:pt>
                <c:pt idx="365">
                  <c:v>43994</c:v>
                </c:pt>
                <c:pt idx="366">
                  <c:v>43997</c:v>
                </c:pt>
                <c:pt idx="367">
                  <c:v>43998</c:v>
                </c:pt>
                <c:pt idx="368">
                  <c:v>43999</c:v>
                </c:pt>
                <c:pt idx="369">
                  <c:v>44000</c:v>
                </c:pt>
                <c:pt idx="370">
                  <c:v>44001</c:v>
                </c:pt>
                <c:pt idx="371">
                  <c:v>44004</c:v>
                </c:pt>
                <c:pt idx="372">
                  <c:v>44005</c:v>
                </c:pt>
                <c:pt idx="373">
                  <c:v>44006</c:v>
                </c:pt>
                <c:pt idx="374">
                  <c:v>44007</c:v>
                </c:pt>
                <c:pt idx="375">
                  <c:v>44008</c:v>
                </c:pt>
                <c:pt idx="376">
                  <c:v>44011</c:v>
                </c:pt>
                <c:pt idx="377">
                  <c:v>44012</c:v>
                </c:pt>
                <c:pt idx="378">
                  <c:v>44013</c:v>
                </c:pt>
                <c:pt idx="379">
                  <c:v>44014</c:v>
                </c:pt>
                <c:pt idx="380">
                  <c:v>44015</c:v>
                </c:pt>
                <c:pt idx="381">
                  <c:v>44018</c:v>
                </c:pt>
                <c:pt idx="382">
                  <c:v>44019</c:v>
                </c:pt>
                <c:pt idx="383">
                  <c:v>44020</c:v>
                </c:pt>
                <c:pt idx="384">
                  <c:v>44021</c:v>
                </c:pt>
                <c:pt idx="385">
                  <c:v>44022</c:v>
                </c:pt>
                <c:pt idx="386">
                  <c:v>44025</c:v>
                </c:pt>
                <c:pt idx="387">
                  <c:v>44026</c:v>
                </c:pt>
                <c:pt idx="388">
                  <c:v>44027</c:v>
                </c:pt>
                <c:pt idx="389">
                  <c:v>44028</c:v>
                </c:pt>
                <c:pt idx="390">
                  <c:v>44029</c:v>
                </c:pt>
                <c:pt idx="391">
                  <c:v>44032</c:v>
                </c:pt>
                <c:pt idx="392">
                  <c:v>44033</c:v>
                </c:pt>
                <c:pt idx="393">
                  <c:v>44034</c:v>
                </c:pt>
                <c:pt idx="394">
                  <c:v>44035</c:v>
                </c:pt>
                <c:pt idx="395">
                  <c:v>44036</c:v>
                </c:pt>
                <c:pt idx="396">
                  <c:v>44039</c:v>
                </c:pt>
                <c:pt idx="397">
                  <c:v>44040</c:v>
                </c:pt>
                <c:pt idx="398">
                  <c:v>44041</c:v>
                </c:pt>
                <c:pt idx="399">
                  <c:v>44042</c:v>
                </c:pt>
                <c:pt idx="400">
                  <c:v>44043</c:v>
                </c:pt>
                <c:pt idx="401">
                  <c:v>44046</c:v>
                </c:pt>
                <c:pt idx="402">
                  <c:v>44047</c:v>
                </c:pt>
                <c:pt idx="403">
                  <c:v>44048</c:v>
                </c:pt>
                <c:pt idx="404">
                  <c:v>44049</c:v>
                </c:pt>
                <c:pt idx="405">
                  <c:v>44050</c:v>
                </c:pt>
                <c:pt idx="406">
                  <c:v>44053</c:v>
                </c:pt>
                <c:pt idx="407">
                  <c:v>44054</c:v>
                </c:pt>
                <c:pt idx="408">
                  <c:v>44055</c:v>
                </c:pt>
                <c:pt idx="409">
                  <c:v>44056</c:v>
                </c:pt>
                <c:pt idx="410">
                  <c:v>44057</c:v>
                </c:pt>
                <c:pt idx="411">
                  <c:v>44060</c:v>
                </c:pt>
                <c:pt idx="412">
                  <c:v>44061</c:v>
                </c:pt>
                <c:pt idx="413">
                  <c:v>44062</c:v>
                </c:pt>
                <c:pt idx="414">
                  <c:v>44063</c:v>
                </c:pt>
                <c:pt idx="415">
                  <c:v>44064</c:v>
                </c:pt>
                <c:pt idx="416">
                  <c:v>44067</c:v>
                </c:pt>
                <c:pt idx="417">
                  <c:v>44068</c:v>
                </c:pt>
                <c:pt idx="418">
                  <c:v>44069</c:v>
                </c:pt>
                <c:pt idx="419">
                  <c:v>44070</c:v>
                </c:pt>
                <c:pt idx="420">
                  <c:v>44071</c:v>
                </c:pt>
                <c:pt idx="421">
                  <c:v>44075</c:v>
                </c:pt>
                <c:pt idx="422">
                  <c:v>44076</c:v>
                </c:pt>
                <c:pt idx="423">
                  <c:v>44077</c:v>
                </c:pt>
                <c:pt idx="424">
                  <c:v>44078</c:v>
                </c:pt>
                <c:pt idx="425">
                  <c:v>44081</c:v>
                </c:pt>
                <c:pt idx="426">
                  <c:v>44082</c:v>
                </c:pt>
                <c:pt idx="427">
                  <c:v>44083</c:v>
                </c:pt>
                <c:pt idx="428">
                  <c:v>44084</c:v>
                </c:pt>
                <c:pt idx="429">
                  <c:v>44085</c:v>
                </c:pt>
                <c:pt idx="430">
                  <c:v>44088</c:v>
                </c:pt>
                <c:pt idx="431">
                  <c:v>44089</c:v>
                </c:pt>
                <c:pt idx="432">
                  <c:v>44090</c:v>
                </c:pt>
                <c:pt idx="433">
                  <c:v>44091</c:v>
                </c:pt>
                <c:pt idx="434">
                  <c:v>44092</c:v>
                </c:pt>
                <c:pt idx="435">
                  <c:v>44095</c:v>
                </c:pt>
                <c:pt idx="436">
                  <c:v>44096</c:v>
                </c:pt>
                <c:pt idx="437">
                  <c:v>44097</c:v>
                </c:pt>
                <c:pt idx="438">
                  <c:v>44098</c:v>
                </c:pt>
                <c:pt idx="439">
                  <c:v>44099</c:v>
                </c:pt>
                <c:pt idx="440">
                  <c:v>44102</c:v>
                </c:pt>
                <c:pt idx="441">
                  <c:v>44103</c:v>
                </c:pt>
                <c:pt idx="442">
                  <c:v>44104</c:v>
                </c:pt>
                <c:pt idx="443">
                  <c:v>44105</c:v>
                </c:pt>
                <c:pt idx="444">
                  <c:v>44106</c:v>
                </c:pt>
                <c:pt idx="445">
                  <c:v>44109</c:v>
                </c:pt>
                <c:pt idx="446">
                  <c:v>44110</c:v>
                </c:pt>
                <c:pt idx="447">
                  <c:v>44111</c:v>
                </c:pt>
                <c:pt idx="448">
                  <c:v>44112</c:v>
                </c:pt>
                <c:pt idx="449">
                  <c:v>44113</c:v>
                </c:pt>
                <c:pt idx="450">
                  <c:v>44116</c:v>
                </c:pt>
                <c:pt idx="451">
                  <c:v>44117</c:v>
                </c:pt>
                <c:pt idx="452">
                  <c:v>44118</c:v>
                </c:pt>
                <c:pt idx="453">
                  <c:v>44119</c:v>
                </c:pt>
                <c:pt idx="454">
                  <c:v>44120</c:v>
                </c:pt>
                <c:pt idx="455">
                  <c:v>44123</c:v>
                </c:pt>
                <c:pt idx="456">
                  <c:v>44124</c:v>
                </c:pt>
                <c:pt idx="457">
                  <c:v>44125</c:v>
                </c:pt>
                <c:pt idx="458">
                  <c:v>44126</c:v>
                </c:pt>
                <c:pt idx="459">
                  <c:v>44127</c:v>
                </c:pt>
                <c:pt idx="460">
                  <c:v>44130</c:v>
                </c:pt>
                <c:pt idx="461">
                  <c:v>44131</c:v>
                </c:pt>
                <c:pt idx="462">
                  <c:v>44132</c:v>
                </c:pt>
                <c:pt idx="463">
                  <c:v>44133</c:v>
                </c:pt>
                <c:pt idx="464">
                  <c:v>44134</c:v>
                </c:pt>
                <c:pt idx="465">
                  <c:v>44137</c:v>
                </c:pt>
                <c:pt idx="466">
                  <c:v>44138</c:v>
                </c:pt>
                <c:pt idx="467">
                  <c:v>44139</c:v>
                </c:pt>
                <c:pt idx="468">
                  <c:v>44140</c:v>
                </c:pt>
                <c:pt idx="469">
                  <c:v>44141</c:v>
                </c:pt>
                <c:pt idx="470">
                  <c:v>44144</c:v>
                </c:pt>
                <c:pt idx="471">
                  <c:v>44145</c:v>
                </c:pt>
                <c:pt idx="472">
                  <c:v>44146</c:v>
                </c:pt>
                <c:pt idx="473">
                  <c:v>44147</c:v>
                </c:pt>
                <c:pt idx="474">
                  <c:v>44148</c:v>
                </c:pt>
                <c:pt idx="475">
                  <c:v>44151</c:v>
                </c:pt>
                <c:pt idx="476">
                  <c:v>44152</c:v>
                </c:pt>
                <c:pt idx="477">
                  <c:v>44153</c:v>
                </c:pt>
                <c:pt idx="478">
                  <c:v>44154</c:v>
                </c:pt>
                <c:pt idx="479">
                  <c:v>44155</c:v>
                </c:pt>
                <c:pt idx="480">
                  <c:v>44158</c:v>
                </c:pt>
                <c:pt idx="481">
                  <c:v>44159</c:v>
                </c:pt>
                <c:pt idx="482">
                  <c:v>44160</c:v>
                </c:pt>
                <c:pt idx="483">
                  <c:v>44161</c:v>
                </c:pt>
                <c:pt idx="484">
                  <c:v>44162</c:v>
                </c:pt>
                <c:pt idx="485">
                  <c:v>44165</c:v>
                </c:pt>
                <c:pt idx="486">
                  <c:v>44166</c:v>
                </c:pt>
                <c:pt idx="487">
                  <c:v>44167</c:v>
                </c:pt>
                <c:pt idx="488">
                  <c:v>44168</c:v>
                </c:pt>
                <c:pt idx="489">
                  <c:v>44169</c:v>
                </c:pt>
                <c:pt idx="490">
                  <c:v>44172</c:v>
                </c:pt>
                <c:pt idx="491">
                  <c:v>44173</c:v>
                </c:pt>
                <c:pt idx="492">
                  <c:v>44174</c:v>
                </c:pt>
                <c:pt idx="493">
                  <c:v>44175</c:v>
                </c:pt>
                <c:pt idx="494">
                  <c:v>44176</c:v>
                </c:pt>
                <c:pt idx="495">
                  <c:v>44179</c:v>
                </c:pt>
                <c:pt idx="496">
                  <c:v>44180</c:v>
                </c:pt>
                <c:pt idx="497">
                  <c:v>44181</c:v>
                </c:pt>
                <c:pt idx="498">
                  <c:v>44182</c:v>
                </c:pt>
                <c:pt idx="499">
                  <c:v>44183</c:v>
                </c:pt>
                <c:pt idx="500">
                  <c:v>44186</c:v>
                </c:pt>
                <c:pt idx="501">
                  <c:v>44187</c:v>
                </c:pt>
                <c:pt idx="502">
                  <c:v>44188</c:v>
                </c:pt>
                <c:pt idx="503">
                  <c:v>44189</c:v>
                </c:pt>
                <c:pt idx="504">
                  <c:v>44194</c:v>
                </c:pt>
                <c:pt idx="505">
                  <c:v>44195</c:v>
                </c:pt>
                <c:pt idx="506">
                  <c:v>44196</c:v>
                </c:pt>
                <c:pt idx="507">
                  <c:v>44200</c:v>
                </c:pt>
                <c:pt idx="508">
                  <c:v>44201</c:v>
                </c:pt>
                <c:pt idx="509">
                  <c:v>44202</c:v>
                </c:pt>
                <c:pt idx="510">
                  <c:v>44203</c:v>
                </c:pt>
                <c:pt idx="511">
                  <c:v>44204</c:v>
                </c:pt>
                <c:pt idx="512">
                  <c:v>44207</c:v>
                </c:pt>
                <c:pt idx="513">
                  <c:v>44208</c:v>
                </c:pt>
                <c:pt idx="514">
                  <c:v>44209</c:v>
                </c:pt>
                <c:pt idx="515">
                  <c:v>44210</c:v>
                </c:pt>
                <c:pt idx="516">
                  <c:v>44211</c:v>
                </c:pt>
                <c:pt idx="517">
                  <c:v>44214</c:v>
                </c:pt>
                <c:pt idx="518">
                  <c:v>44215</c:v>
                </c:pt>
                <c:pt idx="519">
                  <c:v>44216</c:v>
                </c:pt>
                <c:pt idx="520">
                  <c:v>44217</c:v>
                </c:pt>
                <c:pt idx="521">
                  <c:v>44218</c:v>
                </c:pt>
                <c:pt idx="522">
                  <c:v>44221</c:v>
                </c:pt>
                <c:pt idx="523">
                  <c:v>44222</c:v>
                </c:pt>
                <c:pt idx="524">
                  <c:v>44223</c:v>
                </c:pt>
                <c:pt idx="525">
                  <c:v>44224</c:v>
                </c:pt>
                <c:pt idx="526">
                  <c:v>44225</c:v>
                </c:pt>
                <c:pt idx="527">
                  <c:v>44228</c:v>
                </c:pt>
                <c:pt idx="528">
                  <c:v>44229</c:v>
                </c:pt>
                <c:pt idx="529">
                  <c:v>44230</c:v>
                </c:pt>
                <c:pt idx="530">
                  <c:v>44231</c:v>
                </c:pt>
                <c:pt idx="531">
                  <c:v>44232</c:v>
                </c:pt>
                <c:pt idx="532">
                  <c:v>44235</c:v>
                </c:pt>
                <c:pt idx="533">
                  <c:v>44236</c:v>
                </c:pt>
                <c:pt idx="534">
                  <c:v>44237</c:v>
                </c:pt>
                <c:pt idx="535">
                  <c:v>44238</c:v>
                </c:pt>
                <c:pt idx="536">
                  <c:v>44239</c:v>
                </c:pt>
                <c:pt idx="537">
                  <c:v>44242</c:v>
                </c:pt>
                <c:pt idx="538">
                  <c:v>44243</c:v>
                </c:pt>
                <c:pt idx="539">
                  <c:v>44244</c:v>
                </c:pt>
                <c:pt idx="540">
                  <c:v>44245</c:v>
                </c:pt>
                <c:pt idx="541">
                  <c:v>44246</c:v>
                </c:pt>
                <c:pt idx="542">
                  <c:v>44249</c:v>
                </c:pt>
                <c:pt idx="543">
                  <c:v>44250</c:v>
                </c:pt>
                <c:pt idx="544">
                  <c:v>44251</c:v>
                </c:pt>
                <c:pt idx="545">
                  <c:v>44252</c:v>
                </c:pt>
                <c:pt idx="546">
                  <c:v>44253</c:v>
                </c:pt>
                <c:pt idx="547">
                  <c:v>44254</c:v>
                </c:pt>
                <c:pt idx="548">
                  <c:v>44256</c:v>
                </c:pt>
                <c:pt idx="549">
                  <c:v>44257</c:v>
                </c:pt>
                <c:pt idx="550">
                  <c:v>44258</c:v>
                </c:pt>
                <c:pt idx="551">
                  <c:v>44259</c:v>
                </c:pt>
                <c:pt idx="552">
                  <c:v>44260</c:v>
                </c:pt>
                <c:pt idx="553">
                  <c:v>44263</c:v>
                </c:pt>
                <c:pt idx="554">
                  <c:v>44264</c:v>
                </c:pt>
                <c:pt idx="555">
                  <c:v>44265</c:v>
                </c:pt>
                <c:pt idx="556">
                  <c:v>44266</c:v>
                </c:pt>
                <c:pt idx="557">
                  <c:v>44267</c:v>
                </c:pt>
                <c:pt idx="558">
                  <c:v>44270</c:v>
                </c:pt>
                <c:pt idx="559">
                  <c:v>44271</c:v>
                </c:pt>
                <c:pt idx="560">
                  <c:v>44272</c:v>
                </c:pt>
                <c:pt idx="561">
                  <c:v>44273</c:v>
                </c:pt>
                <c:pt idx="562">
                  <c:v>44274</c:v>
                </c:pt>
                <c:pt idx="563">
                  <c:v>44277</c:v>
                </c:pt>
                <c:pt idx="564">
                  <c:v>44278</c:v>
                </c:pt>
                <c:pt idx="565">
                  <c:v>44279</c:v>
                </c:pt>
                <c:pt idx="566">
                  <c:v>44280</c:v>
                </c:pt>
                <c:pt idx="567">
                  <c:v>44281</c:v>
                </c:pt>
                <c:pt idx="568">
                  <c:v>44284</c:v>
                </c:pt>
                <c:pt idx="569">
                  <c:v>44285</c:v>
                </c:pt>
                <c:pt idx="570">
                  <c:v>44286</c:v>
                </c:pt>
                <c:pt idx="571">
                  <c:v>44287</c:v>
                </c:pt>
                <c:pt idx="572">
                  <c:v>44292</c:v>
                </c:pt>
                <c:pt idx="573">
                  <c:v>44293</c:v>
                </c:pt>
                <c:pt idx="574">
                  <c:v>44294</c:v>
                </c:pt>
                <c:pt idx="575">
                  <c:v>44295</c:v>
                </c:pt>
                <c:pt idx="576">
                  <c:v>44298</c:v>
                </c:pt>
                <c:pt idx="577">
                  <c:v>44299</c:v>
                </c:pt>
                <c:pt idx="578">
                  <c:v>44300</c:v>
                </c:pt>
                <c:pt idx="579">
                  <c:v>44301</c:v>
                </c:pt>
                <c:pt idx="580">
                  <c:v>44302</c:v>
                </c:pt>
                <c:pt idx="581">
                  <c:v>44305</c:v>
                </c:pt>
                <c:pt idx="582">
                  <c:v>44306</c:v>
                </c:pt>
                <c:pt idx="583">
                  <c:v>44307</c:v>
                </c:pt>
                <c:pt idx="584">
                  <c:v>44308</c:v>
                </c:pt>
                <c:pt idx="585">
                  <c:v>44309</c:v>
                </c:pt>
                <c:pt idx="586">
                  <c:v>44312</c:v>
                </c:pt>
                <c:pt idx="587">
                  <c:v>44313</c:v>
                </c:pt>
                <c:pt idx="588">
                  <c:v>44314</c:v>
                </c:pt>
                <c:pt idx="589">
                  <c:v>44315</c:v>
                </c:pt>
                <c:pt idx="590">
                  <c:v>44316</c:v>
                </c:pt>
                <c:pt idx="591">
                  <c:v>44320</c:v>
                </c:pt>
                <c:pt idx="592">
                  <c:v>44321</c:v>
                </c:pt>
                <c:pt idx="593">
                  <c:v>44322</c:v>
                </c:pt>
                <c:pt idx="594">
                  <c:v>44323</c:v>
                </c:pt>
                <c:pt idx="595">
                  <c:v>44326</c:v>
                </c:pt>
                <c:pt idx="596">
                  <c:v>44327</c:v>
                </c:pt>
                <c:pt idx="597">
                  <c:v>44328</c:v>
                </c:pt>
                <c:pt idx="598">
                  <c:v>44329</c:v>
                </c:pt>
                <c:pt idx="599">
                  <c:v>44330</c:v>
                </c:pt>
                <c:pt idx="600">
                  <c:v>44333</c:v>
                </c:pt>
                <c:pt idx="601">
                  <c:v>44334</c:v>
                </c:pt>
                <c:pt idx="602">
                  <c:v>44335</c:v>
                </c:pt>
                <c:pt idx="603">
                  <c:v>44336</c:v>
                </c:pt>
                <c:pt idx="604">
                  <c:v>44337</c:v>
                </c:pt>
                <c:pt idx="605">
                  <c:v>44340</c:v>
                </c:pt>
                <c:pt idx="606">
                  <c:v>44341</c:v>
                </c:pt>
                <c:pt idx="607">
                  <c:v>44342</c:v>
                </c:pt>
                <c:pt idx="608">
                  <c:v>44343</c:v>
                </c:pt>
                <c:pt idx="609">
                  <c:v>44344</c:v>
                </c:pt>
                <c:pt idx="610">
                  <c:v>44348</c:v>
                </c:pt>
                <c:pt idx="611">
                  <c:v>44349</c:v>
                </c:pt>
                <c:pt idx="612">
                  <c:v>44350</c:v>
                </c:pt>
                <c:pt idx="613">
                  <c:v>44351</c:v>
                </c:pt>
                <c:pt idx="614">
                  <c:v>44354</c:v>
                </c:pt>
                <c:pt idx="615">
                  <c:v>44355</c:v>
                </c:pt>
                <c:pt idx="616">
                  <c:v>44356</c:v>
                </c:pt>
                <c:pt idx="617">
                  <c:v>44357</c:v>
                </c:pt>
                <c:pt idx="618">
                  <c:v>44358</c:v>
                </c:pt>
                <c:pt idx="619">
                  <c:v>44361</c:v>
                </c:pt>
                <c:pt idx="620">
                  <c:v>44362</c:v>
                </c:pt>
                <c:pt idx="621">
                  <c:v>44363</c:v>
                </c:pt>
                <c:pt idx="622">
                  <c:v>44364</c:v>
                </c:pt>
                <c:pt idx="623">
                  <c:v>44365</c:v>
                </c:pt>
                <c:pt idx="624">
                  <c:v>44368</c:v>
                </c:pt>
                <c:pt idx="625">
                  <c:v>44369</c:v>
                </c:pt>
                <c:pt idx="626">
                  <c:v>44370</c:v>
                </c:pt>
                <c:pt idx="627">
                  <c:v>44371</c:v>
                </c:pt>
                <c:pt idx="628">
                  <c:v>44372</c:v>
                </c:pt>
                <c:pt idx="629">
                  <c:v>44375</c:v>
                </c:pt>
                <c:pt idx="630">
                  <c:v>44376</c:v>
                </c:pt>
                <c:pt idx="631">
                  <c:v>44377</c:v>
                </c:pt>
                <c:pt idx="632">
                  <c:v>44378</c:v>
                </c:pt>
                <c:pt idx="633">
                  <c:v>44379</c:v>
                </c:pt>
                <c:pt idx="634">
                  <c:v>44382</c:v>
                </c:pt>
                <c:pt idx="635">
                  <c:v>44383</c:v>
                </c:pt>
                <c:pt idx="636">
                  <c:v>44384</c:v>
                </c:pt>
                <c:pt idx="637">
                  <c:v>44385</c:v>
                </c:pt>
                <c:pt idx="638">
                  <c:v>44386</c:v>
                </c:pt>
                <c:pt idx="639">
                  <c:v>44389</c:v>
                </c:pt>
                <c:pt idx="640">
                  <c:v>44390</c:v>
                </c:pt>
                <c:pt idx="641">
                  <c:v>44391</c:v>
                </c:pt>
                <c:pt idx="642">
                  <c:v>44392</c:v>
                </c:pt>
                <c:pt idx="643">
                  <c:v>44393</c:v>
                </c:pt>
                <c:pt idx="644">
                  <c:v>44396</c:v>
                </c:pt>
                <c:pt idx="645">
                  <c:v>44397</c:v>
                </c:pt>
                <c:pt idx="646">
                  <c:v>44398</c:v>
                </c:pt>
                <c:pt idx="647">
                  <c:v>44399</c:v>
                </c:pt>
                <c:pt idx="648">
                  <c:v>44400</c:v>
                </c:pt>
                <c:pt idx="649">
                  <c:v>44403</c:v>
                </c:pt>
                <c:pt idx="650">
                  <c:v>44404</c:v>
                </c:pt>
                <c:pt idx="651">
                  <c:v>44405</c:v>
                </c:pt>
                <c:pt idx="652">
                  <c:v>44406</c:v>
                </c:pt>
                <c:pt idx="653">
                  <c:v>44407</c:v>
                </c:pt>
                <c:pt idx="654">
                  <c:v>44410</c:v>
                </c:pt>
                <c:pt idx="655">
                  <c:v>44411</c:v>
                </c:pt>
                <c:pt idx="656">
                  <c:v>44412</c:v>
                </c:pt>
                <c:pt idx="657">
                  <c:v>44413</c:v>
                </c:pt>
                <c:pt idx="658">
                  <c:v>44414</c:v>
                </c:pt>
                <c:pt idx="659">
                  <c:v>44417</c:v>
                </c:pt>
                <c:pt idx="660">
                  <c:v>44418</c:v>
                </c:pt>
                <c:pt idx="661">
                  <c:v>44419</c:v>
                </c:pt>
                <c:pt idx="662">
                  <c:v>44420</c:v>
                </c:pt>
                <c:pt idx="663">
                  <c:v>44421</c:v>
                </c:pt>
                <c:pt idx="664">
                  <c:v>44424</c:v>
                </c:pt>
                <c:pt idx="665">
                  <c:v>44425</c:v>
                </c:pt>
                <c:pt idx="666">
                  <c:v>44426</c:v>
                </c:pt>
                <c:pt idx="667">
                  <c:v>44427</c:v>
                </c:pt>
                <c:pt idx="668">
                  <c:v>44428</c:v>
                </c:pt>
                <c:pt idx="669">
                  <c:v>44431</c:v>
                </c:pt>
                <c:pt idx="670">
                  <c:v>44432</c:v>
                </c:pt>
                <c:pt idx="671">
                  <c:v>44433</c:v>
                </c:pt>
                <c:pt idx="672">
                  <c:v>44434</c:v>
                </c:pt>
                <c:pt idx="673">
                  <c:v>44435</c:v>
                </c:pt>
                <c:pt idx="674">
                  <c:v>44439</c:v>
                </c:pt>
                <c:pt idx="675">
                  <c:v>44440</c:v>
                </c:pt>
                <c:pt idx="676">
                  <c:v>44441</c:v>
                </c:pt>
                <c:pt idx="677">
                  <c:v>44442</c:v>
                </c:pt>
                <c:pt idx="678">
                  <c:v>44445</c:v>
                </c:pt>
                <c:pt idx="679">
                  <c:v>44446</c:v>
                </c:pt>
                <c:pt idx="680">
                  <c:v>44447</c:v>
                </c:pt>
                <c:pt idx="681">
                  <c:v>44448</c:v>
                </c:pt>
                <c:pt idx="682">
                  <c:v>44449</c:v>
                </c:pt>
                <c:pt idx="683">
                  <c:v>44452</c:v>
                </c:pt>
                <c:pt idx="684">
                  <c:v>44453</c:v>
                </c:pt>
                <c:pt idx="685">
                  <c:v>44454</c:v>
                </c:pt>
                <c:pt idx="686">
                  <c:v>44455</c:v>
                </c:pt>
                <c:pt idx="687">
                  <c:v>44456</c:v>
                </c:pt>
                <c:pt idx="688">
                  <c:v>44459</c:v>
                </c:pt>
                <c:pt idx="689">
                  <c:v>44460</c:v>
                </c:pt>
                <c:pt idx="690">
                  <c:v>44461</c:v>
                </c:pt>
                <c:pt idx="691">
                  <c:v>44462</c:v>
                </c:pt>
                <c:pt idx="692">
                  <c:v>44463</c:v>
                </c:pt>
                <c:pt idx="693">
                  <c:v>44466</c:v>
                </c:pt>
                <c:pt idx="694">
                  <c:v>44467</c:v>
                </c:pt>
                <c:pt idx="695">
                  <c:v>44468</c:v>
                </c:pt>
                <c:pt idx="696">
                  <c:v>44469</c:v>
                </c:pt>
                <c:pt idx="697">
                  <c:v>44470</c:v>
                </c:pt>
                <c:pt idx="698">
                  <c:v>44473</c:v>
                </c:pt>
                <c:pt idx="699">
                  <c:v>44474</c:v>
                </c:pt>
                <c:pt idx="700">
                  <c:v>44475</c:v>
                </c:pt>
                <c:pt idx="701">
                  <c:v>44476</c:v>
                </c:pt>
                <c:pt idx="702">
                  <c:v>44477</c:v>
                </c:pt>
                <c:pt idx="703">
                  <c:v>44480</c:v>
                </c:pt>
                <c:pt idx="704">
                  <c:v>44481</c:v>
                </c:pt>
                <c:pt idx="705">
                  <c:v>44482</c:v>
                </c:pt>
                <c:pt idx="706">
                  <c:v>44483</c:v>
                </c:pt>
                <c:pt idx="707">
                  <c:v>44484</c:v>
                </c:pt>
                <c:pt idx="708">
                  <c:v>44487</c:v>
                </c:pt>
                <c:pt idx="709">
                  <c:v>44488</c:v>
                </c:pt>
                <c:pt idx="710">
                  <c:v>44489</c:v>
                </c:pt>
                <c:pt idx="711">
                  <c:v>44490</c:v>
                </c:pt>
                <c:pt idx="712">
                  <c:v>44491</c:v>
                </c:pt>
                <c:pt idx="713">
                  <c:v>44494</c:v>
                </c:pt>
                <c:pt idx="714">
                  <c:v>44495</c:v>
                </c:pt>
                <c:pt idx="715">
                  <c:v>44496</c:v>
                </c:pt>
                <c:pt idx="716">
                  <c:v>44497</c:v>
                </c:pt>
                <c:pt idx="717">
                  <c:v>44498</c:v>
                </c:pt>
                <c:pt idx="718">
                  <c:v>44501</c:v>
                </c:pt>
                <c:pt idx="719">
                  <c:v>44502</c:v>
                </c:pt>
                <c:pt idx="720">
                  <c:v>44503</c:v>
                </c:pt>
                <c:pt idx="721">
                  <c:v>44504</c:v>
                </c:pt>
                <c:pt idx="722">
                  <c:v>44505</c:v>
                </c:pt>
                <c:pt idx="723">
                  <c:v>44508</c:v>
                </c:pt>
                <c:pt idx="724">
                  <c:v>44509</c:v>
                </c:pt>
                <c:pt idx="725">
                  <c:v>44510</c:v>
                </c:pt>
                <c:pt idx="726">
                  <c:v>44511</c:v>
                </c:pt>
                <c:pt idx="727">
                  <c:v>44512</c:v>
                </c:pt>
                <c:pt idx="728">
                  <c:v>44515</c:v>
                </c:pt>
                <c:pt idx="729">
                  <c:v>44516</c:v>
                </c:pt>
                <c:pt idx="730">
                  <c:v>44517</c:v>
                </c:pt>
                <c:pt idx="731">
                  <c:v>44518</c:v>
                </c:pt>
                <c:pt idx="732">
                  <c:v>44519</c:v>
                </c:pt>
                <c:pt idx="733">
                  <c:v>44522</c:v>
                </c:pt>
                <c:pt idx="734">
                  <c:v>44523</c:v>
                </c:pt>
                <c:pt idx="735">
                  <c:v>44524</c:v>
                </c:pt>
                <c:pt idx="736">
                  <c:v>44525</c:v>
                </c:pt>
                <c:pt idx="737">
                  <c:v>44526</c:v>
                </c:pt>
                <c:pt idx="738">
                  <c:v>44529</c:v>
                </c:pt>
                <c:pt idx="739">
                  <c:v>44530</c:v>
                </c:pt>
                <c:pt idx="740">
                  <c:v>44531</c:v>
                </c:pt>
                <c:pt idx="741">
                  <c:v>44532</c:v>
                </c:pt>
                <c:pt idx="742">
                  <c:v>44533</c:v>
                </c:pt>
                <c:pt idx="743">
                  <c:v>44536</c:v>
                </c:pt>
                <c:pt idx="744">
                  <c:v>44537</c:v>
                </c:pt>
                <c:pt idx="745">
                  <c:v>44538</c:v>
                </c:pt>
                <c:pt idx="746">
                  <c:v>44539</c:v>
                </c:pt>
                <c:pt idx="747">
                  <c:v>44540</c:v>
                </c:pt>
                <c:pt idx="748">
                  <c:v>44543</c:v>
                </c:pt>
                <c:pt idx="749">
                  <c:v>44544</c:v>
                </c:pt>
                <c:pt idx="750">
                  <c:v>44545</c:v>
                </c:pt>
                <c:pt idx="751">
                  <c:v>44546</c:v>
                </c:pt>
                <c:pt idx="752">
                  <c:v>44547</c:v>
                </c:pt>
                <c:pt idx="753">
                  <c:v>44550</c:v>
                </c:pt>
                <c:pt idx="754">
                  <c:v>44551</c:v>
                </c:pt>
                <c:pt idx="755">
                  <c:v>44552</c:v>
                </c:pt>
                <c:pt idx="756">
                  <c:v>44553</c:v>
                </c:pt>
                <c:pt idx="757">
                  <c:v>44554</c:v>
                </c:pt>
                <c:pt idx="758">
                  <c:v>44559</c:v>
                </c:pt>
                <c:pt idx="759">
                  <c:v>44560</c:v>
                </c:pt>
                <c:pt idx="760">
                  <c:v>44561</c:v>
                </c:pt>
                <c:pt idx="761">
                  <c:v>44565</c:v>
                </c:pt>
                <c:pt idx="762">
                  <c:v>44566</c:v>
                </c:pt>
                <c:pt idx="763">
                  <c:v>44567</c:v>
                </c:pt>
                <c:pt idx="764">
                  <c:v>44568</c:v>
                </c:pt>
                <c:pt idx="765">
                  <c:v>44571</c:v>
                </c:pt>
                <c:pt idx="766">
                  <c:v>44572</c:v>
                </c:pt>
                <c:pt idx="767">
                  <c:v>44573</c:v>
                </c:pt>
                <c:pt idx="768">
                  <c:v>44574</c:v>
                </c:pt>
                <c:pt idx="769">
                  <c:v>44575</c:v>
                </c:pt>
                <c:pt idx="770">
                  <c:v>44578</c:v>
                </c:pt>
                <c:pt idx="771">
                  <c:v>44579</c:v>
                </c:pt>
                <c:pt idx="772">
                  <c:v>44580</c:v>
                </c:pt>
                <c:pt idx="773">
                  <c:v>44581</c:v>
                </c:pt>
                <c:pt idx="774">
                  <c:v>44582</c:v>
                </c:pt>
                <c:pt idx="775">
                  <c:v>44585</c:v>
                </c:pt>
                <c:pt idx="776">
                  <c:v>44586</c:v>
                </c:pt>
                <c:pt idx="777">
                  <c:v>44587</c:v>
                </c:pt>
                <c:pt idx="778">
                  <c:v>44588</c:v>
                </c:pt>
                <c:pt idx="779">
                  <c:v>44589</c:v>
                </c:pt>
                <c:pt idx="780">
                  <c:v>44592</c:v>
                </c:pt>
                <c:pt idx="781">
                  <c:v>44593</c:v>
                </c:pt>
                <c:pt idx="782">
                  <c:v>44594</c:v>
                </c:pt>
                <c:pt idx="783">
                  <c:v>44595</c:v>
                </c:pt>
                <c:pt idx="784">
                  <c:v>44596</c:v>
                </c:pt>
                <c:pt idx="785">
                  <c:v>44599</c:v>
                </c:pt>
                <c:pt idx="786">
                  <c:v>44600</c:v>
                </c:pt>
                <c:pt idx="787">
                  <c:v>44601</c:v>
                </c:pt>
                <c:pt idx="788">
                  <c:v>44602</c:v>
                </c:pt>
                <c:pt idx="789">
                  <c:v>44603</c:v>
                </c:pt>
                <c:pt idx="790">
                  <c:v>44606</c:v>
                </c:pt>
                <c:pt idx="791">
                  <c:v>44607</c:v>
                </c:pt>
                <c:pt idx="792">
                  <c:v>44608</c:v>
                </c:pt>
                <c:pt idx="793">
                  <c:v>44609</c:v>
                </c:pt>
                <c:pt idx="794">
                  <c:v>44610</c:v>
                </c:pt>
                <c:pt idx="795">
                  <c:v>44613</c:v>
                </c:pt>
                <c:pt idx="796">
                  <c:v>44614</c:v>
                </c:pt>
                <c:pt idx="797">
                  <c:v>44615</c:v>
                </c:pt>
                <c:pt idx="798">
                  <c:v>44616</c:v>
                </c:pt>
                <c:pt idx="799">
                  <c:v>44617</c:v>
                </c:pt>
                <c:pt idx="800">
                  <c:v>44620</c:v>
                </c:pt>
                <c:pt idx="801">
                  <c:v>44621</c:v>
                </c:pt>
                <c:pt idx="802">
                  <c:v>44622</c:v>
                </c:pt>
                <c:pt idx="803">
                  <c:v>44623</c:v>
                </c:pt>
                <c:pt idx="804">
                  <c:v>44624</c:v>
                </c:pt>
                <c:pt idx="805">
                  <c:v>44627</c:v>
                </c:pt>
                <c:pt idx="806">
                  <c:v>44628</c:v>
                </c:pt>
                <c:pt idx="807">
                  <c:v>44629</c:v>
                </c:pt>
                <c:pt idx="808">
                  <c:v>44630</c:v>
                </c:pt>
                <c:pt idx="809">
                  <c:v>44631</c:v>
                </c:pt>
                <c:pt idx="810">
                  <c:v>44634</c:v>
                </c:pt>
                <c:pt idx="811">
                  <c:v>44635</c:v>
                </c:pt>
                <c:pt idx="812">
                  <c:v>44636</c:v>
                </c:pt>
                <c:pt idx="813">
                  <c:v>44637</c:v>
                </c:pt>
                <c:pt idx="814">
                  <c:v>44638</c:v>
                </c:pt>
                <c:pt idx="815">
                  <c:v>44641</c:v>
                </c:pt>
                <c:pt idx="816">
                  <c:v>44642</c:v>
                </c:pt>
                <c:pt idx="817">
                  <c:v>44643</c:v>
                </c:pt>
                <c:pt idx="818">
                  <c:v>44644</c:v>
                </c:pt>
                <c:pt idx="819">
                  <c:v>44645</c:v>
                </c:pt>
                <c:pt idx="820">
                  <c:v>44648</c:v>
                </c:pt>
                <c:pt idx="821">
                  <c:v>44649</c:v>
                </c:pt>
                <c:pt idx="822">
                  <c:v>44650</c:v>
                </c:pt>
                <c:pt idx="823">
                  <c:v>44651</c:v>
                </c:pt>
                <c:pt idx="824">
                  <c:v>44652</c:v>
                </c:pt>
                <c:pt idx="825">
                  <c:v>44655</c:v>
                </c:pt>
                <c:pt idx="826">
                  <c:v>44656</c:v>
                </c:pt>
                <c:pt idx="827">
                  <c:v>44657</c:v>
                </c:pt>
                <c:pt idx="828">
                  <c:v>44658</c:v>
                </c:pt>
                <c:pt idx="829">
                  <c:v>44659</c:v>
                </c:pt>
                <c:pt idx="830">
                  <c:v>44662</c:v>
                </c:pt>
                <c:pt idx="831">
                  <c:v>44663</c:v>
                </c:pt>
                <c:pt idx="832">
                  <c:v>44664</c:v>
                </c:pt>
                <c:pt idx="833">
                  <c:v>44665</c:v>
                </c:pt>
                <c:pt idx="834">
                  <c:v>44670</c:v>
                </c:pt>
                <c:pt idx="835">
                  <c:v>44671</c:v>
                </c:pt>
                <c:pt idx="836">
                  <c:v>44672</c:v>
                </c:pt>
                <c:pt idx="837">
                  <c:v>44673</c:v>
                </c:pt>
                <c:pt idx="838">
                  <c:v>44676</c:v>
                </c:pt>
                <c:pt idx="839">
                  <c:v>44677</c:v>
                </c:pt>
                <c:pt idx="840">
                  <c:v>44678</c:v>
                </c:pt>
                <c:pt idx="841">
                  <c:v>44679</c:v>
                </c:pt>
                <c:pt idx="842">
                  <c:v>44680</c:v>
                </c:pt>
                <c:pt idx="843">
                  <c:v>44684</c:v>
                </c:pt>
                <c:pt idx="844">
                  <c:v>44685</c:v>
                </c:pt>
                <c:pt idx="845">
                  <c:v>44686</c:v>
                </c:pt>
                <c:pt idx="846">
                  <c:v>44687</c:v>
                </c:pt>
                <c:pt idx="847">
                  <c:v>44690</c:v>
                </c:pt>
                <c:pt idx="848">
                  <c:v>44691</c:v>
                </c:pt>
                <c:pt idx="849">
                  <c:v>44692</c:v>
                </c:pt>
                <c:pt idx="850">
                  <c:v>44693</c:v>
                </c:pt>
                <c:pt idx="851">
                  <c:v>44694</c:v>
                </c:pt>
                <c:pt idx="852">
                  <c:v>44697</c:v>
                </c:pt>
                <c:pt idx="853">
                  <c:v>44698</c:v>
                </c:pt>
                <c:pt idx="854">
                  <c:v>44699</c:v>
                </c:pt>
                <c:pt idx="855">
                  <c:v>44700</c:v>
                </c:pt>
                <c:pt idx="856">
                  <c:v>44701</c:v>
                </c:pt>
                <c:pt idx="857">
                  <c:v>44704</c:v>
                </c:pt>
                <c:pt idx="858">
                  <c:v>44705</c:v>
                </c:pt>
                <c:pt idx="859">
                  <c:v>44706</c:v>
                </c:pt>
                <c:pt idx="860">
                  <c:v>44707</c:v>
                </c:pt>
                <c:pt idx="861">
                  <c:v>44708</c:v>
                </c:pt>
                <c:pt idx="862">
                  <c:v>44711</c:v>
                </c:pt>
                <c:pt idx="863">
                  <c:v>44712</c:v>
                </c:pt>
                <c:pt idx="864">
                  <c:v>44713</c:v>
                </c:pt>
                <c:pt idx="865">
                  <c:v>44718</c:v>
                </c:pt>
                <c:pt idx="866">
                  <c:v>44719</c:v>
                </c:pt>
                <c:pt idx="867">
                  <c:v>44720</c:v>
                </c:pt>
                <c:pt idx="868">
                  <c:v>44721</c:v>
                </c:pt>
                <c:pt idx="869">
                  <c:v>44722</c:v>
                </c:pt>
                <c:pt idx="870">
                  <c:v>44725</c:v>
                </c:pt>
                <c:pt idx="871">
                  <c:v>44726</c:v>
                </c:pt>
                <c:pt idx="872">
                  <c:v>44727</c:v>
                </c:pt>
                <c:pt idx="873">
                  <c:v>44728</c:v>
                </c:pt>
                <c:pt idx="874">
                  <c:v>44729</c:v>
                </c:pt>
                <c:pt idx="875">
                  <c:v>44732</c:v>
                </c:pt>
                <c:pt idx="876">
                  <c:v>44733</c:v>
                </c:pt>
                <c:pt idx="877">
                  <c:v>44734</c:v>
                </c:pt>
                <c:pt idx="878">
                  <c:v>44735</c:v>
                </c:pt>
                <c:pt idx="879">
                  <c:v>44736</c:v>
                </c:pt>
                <c:pt idx="880">
                  <c:v>44739</c:v>
                </c:pt>
                <c:pt idx="881">
                  <c:v>44740</c:v>
                </c:pt>
                <c:pt idx="882">
                  <c:v>44741</c:v>
                </c:pt>
                <c:pt idx="883">
                  <c:v>44742</c:v>
                </c:pt>
                <c:pt idx="884">
                  <c:v>44743</c:v>
                </c:pt>
                <c:pt idx="885">
                  <c:v>44746</c:v>
                </c:pt>
                <c:pt idx="886">
                  <c:v>44747</c:v>
                </c:pt>
                <c:pt idx="887">
                  <c:v>44748</c:v>
                </c:pt>
                <c:pt idx="888">
                  <c:v>44749</c:v>
                </c:pt>
                <c:pt idx="889">
                  <c:v>44750</c:v>
                </c:pt>
                <c:pt idx="890">
                  <c:v>44753</c:v>
                </c:pt>
                <c:pt idx="891">
                  <c:v>44754</c:v>
                </c:pt>
                <c:pt idx="892">
                  <c:v>44755</c:v>
                </c:pt>
                <c:pt idx="893">
                  <c:v>44756</c:v>
                </c:pt>
                <c:pt idx="894">
                  <c:v>44757</c:v>
                </c:pt>
                <c:pt idx="895">
                  <c:v>44760</c:v>
                </c:pt>
                <c:pt idx="896">
                  <c:v>44761</c:v>
                </c:pt>
                <c:pt idx="897">
                  <c:v>44762</c:v>
                </c:pt>
                <c:pt idx="898">
                  <c:v>44763</c:v>
                </c:pt>
                <c:pt idx="899">
                  <c:v>44764</c:v>
                </c:pt>
                <c:pt idx="900">
                  <c:v>44767</c:v>
                </c:pt>
                <c:pt idx="901">
                  <c:v>44768</c:v>
                </c:pt>
                <c:pt idx="902">
                  <c:v>44769</c:v>
                </c:pt>
                <c:pt idx="903">
                  <c:v>44770</c:v>
                </c:pt>
                <c:pt idx="904">
                  <c:v>44771</c:v>
                </c:pt>
                <c:pt idx="905">
                  <c:v>44774</c:v>
                </c:pt>
                <c:pt idx="906">
                  <c:v>44775</c:v>
                </c:pt>
                <c:pt idx="907">
                  <c:v>44776</c:v>
                </c:pt>
                <c:pt idx="908">
                  <c:v>44777</c:v>
                </c:pt>
                <c:pt idx="909">
                  <c:v>44778</c:v>
                </c:pt>
                <c:pt idx="910">
                  <c:v>44781</c:v>
                </c:pt>
                <c:pt idx="911">
                  <c:v>44782</c:v>
                </c:pt>
                <c:pt idx="912">
                  <c:v>44783</c:v>
                </c:pt>
                <c:pt idx="913">
                  <c:v>44784</c:v>
                </c:pt>
                <c:pt idx="914">
                  <c:v>44785</c:v>
                </c:pt>
                <c:pt idx="915">
                  <c:v>44788</c:v>
                </c:pt>
                <c:pt idx="916">
                  <c:v>44789</c:v>
                </c:pt>
                <c:pt idx="917">
                  <c:v>44790</c:v>
                </c:pt>
                <c:pt idx="918">
                  <c:v>44791</c:v>
                </c:pt>
                <c:pt idx="919">
                  <c:v>44792</c:v>
                </c:pt>
                <c:pt idx="920">
                  <c:v>44795</c:v>
                </c:pt>
                <c:pt idx="921">
                  <c:v>44796</c:v>
                </c:pt>
                <c:pt idx="922">
                  <c:v>44797</c:v>
                </c:pt>
                <c:pt idx="923">
                  <c:v>44798</c:v>
                </c:pt>
                <c:pt idx="924">
                  <c:v>44799</c:v>
                </c:pt>
                <c:pt idx="925">
                  <c:v>44803</c:v>
                </c:pt>
                <c:pt idx="926">
                  <c:v>44804</c:v>
                </c:pt>
                <c:pt idx="927">
                  <c:v>44805</c:v>
                </c:pt>
                <c:pt idx="928">
                  <c:v>44806</c:v>
                </c:pt>
                <c:pt idx="929">
                  <c:v>44809</c:v>
                </c:pt>
                <c:pt idx="930">
                  <c:v>44810</c:v>
                </c:pt>
                <c:pt idx="931">
                  <c:v>44811</c:v>
                </c:pt>
                <c:pt idx="932">
                  <c:v>44812</c:v>
                </c:pt>
                <c:pt idx="933">
                  <c:v>44813</c:v>
                </c:pt>
                <c:pt idx="934">
                  <c:v>44816</c:v>
                </c:pt>
                <c:pt idx="935">
                  <c:v>44817</c:v>
                </c:pt>
                <c:pt idx="936">
                  <c:v>44818</c:v>
                </c:pt>
                <c:pt idx="937">
                  <c:v>44819</c:v>
                </c:pt>
                <c:pt idx="938">
                  <c:v>44820</c:v>
                </c:pt>
                <c:pt idx="939">
                  <c:v>44823</c:v>
                </c:pt>
                <c:pt idx="940">
                  <c:v>44824</c:v>
                </c:pt>
                <c:pt idx="941">
                  <c:v>44825</c:v>
                </c:pt>
                <c:pt idx="942">
                  <c:v>44826</c:v>
                </c:pt>
                <c:pt idx="943">
                  <c:v>44827</c:v>
                </c:pt>
                <c:pt idx="944">
                  <c:v>44830</c:v>
                </c:pt>
                <c:pt idx="945">
                  <c:v>44831</c:v>
                </c:pt>
                <c:pt idx="946">
                  <c:v>44832</c:v>
                </c:pt>
                <c:pt idx="947">
                  <c:v>44833</c:v>
                </c:pt>
                <c:pt idx="948">
                  <c:v>44834</c:v>
                </c:pt>
                <c:pt idx="949">
                  <c:v>44837</c:v>
                </c:pt>
                <c:pt idx="950">
                  <c:v>44838</c:v>
                </c:pt>
                <c:pt idx="951">
                  <c:v>44839</c:v>
                </c:pt>
                <c:pt idx="952">
                  <c:v>44840</c:v>
                </c:pt>
                <c:pt idx="953">
                  <c:v>44841</c:v>
                </c:pt>
                <c:pt idx="954">
                  <c:v>44844</c:v>
                </c:pt>
                <c:pt idx="955">
                  <c:v>44845</c:v>
                </c:pt>
                <c:pt idx="956">
                  <c:v>44846</c:v>
                </c:pt>
                <c:pt idx="957">
                  <c:v>44847</c:v>
                </c:pt>
                <c:pt idx="958">
                  <c:v>44848</c:v>
                </c:pt>
                <c:pt idx="959">
                  <c:v>44851</c:v>
                </c:pt>
                <c:pt idx="960">
                  <c:v>44852</c:v>
                </c:pt>
                <c:pt idx="961">
                  <c:v>44853</c:v>
                </c:pt>
                <c:pt idx="962">
                  <c:v>44854</c:v>
                </c:pt>
                <c:pt idx="963">
                  <c:v>44855</c:v>
                </c:pt>
                <c:pt idx="964">
                  <c:v>44858</c:v>
                </c:pt>
                <c:pt idx="965">
                  <c:v>44859</c:v>
                </c:pt>
                <c:pt idx="966">
                  <c:v>44860</c:v>
                </c:pt>
                <c:pt idx="967">
                  <c:v>44861</c:v>
                </c:pt>
                <c:pt idx="968">
                  <c:v>44862</c:v>
                </c:pt>
                <c:pt idx="969">
                  <c:v>44865</c:v>
                </c:pt>
                <c:pt idx="970">
                  <c:v>44866</c:v>
                </c:pt>
                <c:pt idx="971">
                  <c:v>44867</c:v>
                </c:pt>
                <c:pt idx="972">
                  <c:v>44868</c:v>
                </c:pt>
                <c:pt idx="973">
                  <c:v>44869</c:v>
                </c:pt>
                <c:pt idx="974">
                  <c:v>44872</c:v>
                </c:pt>
                <c:pt idx="975">
                  <c:v>44873</c:v>
                </c:pt>
                <c:pt idx="976">
                  <c:v>44874</c:v>
                </c:pt>
                <c:pt idx="977">
                  <c:v>44875</c:v>
                </c:pt>
                <c:pt idx="978">
                  <c:v>44876</c:v>
                </c:pt>
                <c:pt idx="979">
                  <c:v>44879</c:v>
                </c:pt>
                <c:pt idx="980">
                  <c:v>44880</c:v>
                </c:pt>
                <c:pt idx="981">
                  <c:v>44881</c:v>
                </c:pt>
                <c:pt idx="982">
                  <c:v>44882</c:v>
                </c:pt>
                <c:pt idx="983">
                  <c:v>44883</c:v>
                </c:pt>
                <c:pt idx="984">
                  <c:v>44886</c:v>
                </c:pt>
                <c:pt idx="985">
                  <c:v>44887</c:v>
                </c:pt>
                <c:pt idx="986">
                  <c:v>44888</c:v>
                </c:pt>
                <c:pt idx="987">
                  <c:v>44889</c:v>
                </c:pt>
                <c:pt idx="988">
                  <c:v>44890</c:v>
                </c:pt>
                <c:pt idx="989">
                  <c:v>44893</c:v>
                </c:pt>
                <c:pt idx="990">
                  <c:v>44894</c:v>
                </c:pt>
                <c:pt idx="991">
                  <c:v>44895</c:v>
                </c:pt>
                <c:pt idx="992">
                  <c:v>44896</c:v>
                </c:pt>
                <c:pt idx="993">
                  <c:v>44897</c:v>
                </c:pt>
                <c:pt idx="994">
                  <c:v>44900</c:v>
                </c:pt>
                <c:pt idx="995">
                  <c:v>44901</c:v>
                </c:pt>
                <c:pt idx="996">
                  <c:v>44902</c:v>
                </c:pt>
                <c:pt idx="997">
                  <c:v>44903</c:v>
                </c:pt>
                <c:pt idx="998">
                  <c:v>44904</c:v>
                </c:pt>
                <c:pt idx="999">
                  <c:v>44907</c:v>
                </c:pt>
                <c:pt idx="1000">
                  <c:v>44908</c:v>
                </c:pt>
                <c:pt idx="1001">
                  <c:v>44909</c:v>
                </c:pt>
                <c:pt idx="1002">
                  <c:v>44910</c:v>
                </c:pt>
                <c:pt idx="1003">
                  <c:v>44911</c:v>
                </c:pt>
                <c:pt idx="1004">
                  <c:v>44914</c:v>
                </c:pt>
                <c:pt idx="1005">
                  <c:v>44915</c:v>
                </c:pt>
                <c:pt idx="1006">
                  <c:v>44916</c:v>
                </c:pt>
                <c:pt idx="1007">
                  <c:v>44917</c:v>
                </c:pt>
                <c:pt idx="1008">
                  <c:v>44918</c:v>
                </c:pt>
                <c:pt idx="1009">
                  <c:v>44923</c:v>
                </c:pt>
                <c:pt idx="1010">
                  <c:v>44924</c:v>
                </c:pt>
                <c:pt idx="1011">
                  <c:v>44925</c:v>
                </c:pt>
                <c:pt idx="1012">
                  <c:v>44929</c:v>
                </c:pt>
                <c:pt idx="1013">
                  <c:v>44930</c:v>
                </c:pt>
                <c:pt idx="1014">
                  <c:v>44931</c:v>
                </c:pt>
                <c:pt idx="1015">
                  <c:v>44932</c:v>
                </c:pt>
                <c:pt idx="1016">
                  <c:v>44935</c:v>
                </c:pt>
                <c:pt idx="1017">
                  <c:v>44936</c:v>
                </c:pt>
                <c:pt idx="1018">
                  <c:v>44937</c:v>
                </c:pt>
                <c:pt idx="1019">
                  <c:v>44938</c:v>
                </c:pt>
                <c:pt idx="1020">
                  <c:v>44939</c:v>
                </c:pt>
                <c:pt idx="1021">
                  <c:v>44942</c:v>
                </c:pt>
                <c:pt idx="1022">
                  <c:v>44943</c:v>
                </c:pt>
                <c:pt idx="1023">
                  <c:v>44944</c:v>
                </c:pt>
                <c:pt idx="1024">
                  <c:v>44945</c:v>
                </c:pt>
                <c:pt idx="1025">
                  <c:v>44946</c:v>
                </c:pt>
                <c:pt idx="1026">
                  <c:v>44949</c:v>
                </c:pt>
                <c:pt idx="1027">
                  <c:v>44950</c:v>
                </c:pt>
                <c:pt idx="1028">
                  <c:v>44951</c:v>
                </c:pt>
                <c:pt idx="1029">
                  <c:v>44952</c:v>
                </c:pt>
                <c:pt idx="1030">
                  <c:v>44953</c:v>
                </c:pt>
                <c:pt idx="1031">
                  <c:v>44956</c:v>
                </c:pt>
                <c:pt idx="1032">
                  <c:v>44957</c:v>
                </c:pt>
                <c:pt idx="1033">
                  <c:v>44958</c:v>
                </c:pt>
                <c:pt idx="1034">
                  <c:v>44959</c:v>
                </c:pt>
                <c:pt idx="1035">
                  <c:v>44960</c:v>
                </c:pt>
                <c:pt idx="1036">
                  <c:v>44963</c:v>
                </c:pt>
                <c:pt idx="1037">
                  <c:v>44964</c:v>
                </c:pt>
                <c:pt idx="1038">
                  <c:v>44965</c:v>
                </c:pt>
                <c:pt idx="1039">
                  <c:v>44966</c:v>
                </c:pt>
                <c:pt idx="1040">
                  <c:v>44967</c:v>
                </c:pt>
                <c:pt idx="1041">
                  <c:v>44970</c:v>
                </c:pt>
                <c:pt idx="1042">
                  <c:v>44971</c:v>
                </c:pt>
                <c:pt idx="1043">
                  <c:v>44972</c:v>
                </c:pt>
                <c:pt idx="1044">
                  <c:v>44973</c:v>
                </c:pt>
                <c:pt idx="1045">
                  <c:v>44974</c:v>
                </c:pt>
                <c:pt idx="1046">
                  <c:v>44977</c:v>
                </c:pt>
                <c:pt idx="1047">
                  <c:v>44978</c:v>
                </c:pt>
                <c:pt idx="1048">
                  <c:v>44979</c:v>
                </c:pt>
                <c:pt idx="1049">
                  <c:v>44980</c:v>
                </c:pt>
                <c:pt idx="1050">
                  <c:v>44981</c:v>
                </c:pt>
                <c:pt idx="1051">
                  <c:v>44984</c:v>
                </c:pt>
                <c:pt idx="1052">
                  <c:v>44985</c:v>
                </c:pt>
                <c:pt idx="1053">
                  <c:v>44986</c:v>
                </c:pt>
                <c:pt idx="1054">
                  <c:v>44987</c:v>
                </c:pt>
                <c:pt idx="1055">
                  <c:v>44988</c:v>
                </c:pt>
                <c:pt idx="1056">
                  <c:v>44991</c:v>
                </c:pt>
                <c:pt idx="1057">
                  <c:v>44992</c:v>
                </c:pt>
                <c:pt idx="1058">
                  <c:v>44993</c:v>
                </c:pt>
                <c:pt idx="1059">
                  <c:v>44994</c:v>
                </c:pt>
                <c:pt idx="1060">
                  <c:v>44995</c:v>
                </c:pt>
                <c:pt idx="1061">
                  <c:v>44998</c:v>
                </c:pt>
                <c:pt idx="1062">
                  <c:v>44999</c:v>
                </c:pt>
                <c:pt idx="1063">
                  <c:v>45000</c:v>
                </c:pt>
                <c:pt idx="1064">
                  <c:v>45001</c:v>
                </c:pt>
                <c:pt idx="1065">
                  <c:v>45002</c:v>
                </c:pt>
                <c:pt idx="1066">
                  <c:v>45005</c:v>
                </c:pt>
                <c:pt idx="1067">
                  <c:v>45006</c:v>
                </c:pt>
                <c:pt idx="1068">
                  <c:v>45007</c:v>
                </c:pt>
                <c:pt idx="1069">
                  <c:v>45008</c:v>
                </c:pt>
                <c:pt idx="1070">
                  <c:v>45009</c:v>
                </c:pt>
                <c:pt idx="1071">
                  <c:v>45012</c:v>
                </c:pt>
                <c:pt idx="1072">
                  <c:v>45013</c:v>
                </c:pt>
                <c:pt idx="1073">
                  <c:v>45014</c:v>
                </c:pt>
                <c:pt idx="1074">
                  <c:v>45015</c:v>
                </c:pt>
                <c:pt idx="1075">
                  <c:v>45016</c:v>
                </c:pt>
                <c:pt idx="1076">
                  <c:v>45019</c:v>
                </c:pt>
                <c:pt idx="1077">
                  <c:v>45020</c:v>
                </c:pt>
                <c:pt idx="1078">
                  <c:v>45021</c:v>
                </c:pt>
                <c:pt idx="1079">
                  <c:v>45022</c:v>
                </c:pt>
                <c:pt idx="1080">
                  <c:v>45027</c:v>
                </c:pt>
                <c:pt idx="1081">
                  <c:v>45028</c:v>
                </c:pt>
                <c:pt idx="1082">
                  <c:v>45029</c:v>
                </c:pt>
                <c:pt idx="1083">
                  <c:v>45030</c:v>
                </c:pt>
                <c:pt idx="1084">
                  <c:v>45033</c:v>
                </c:pt>
                <c:pt idx="1085">
                  <c:v>45034</c:v>
                </c:pt>
                <c:pt idx="1086">
                  <c:v>45035</c:v>
                </c:pt>
                <c:pt idx="1087">
                  <c:v>45036</c:v>
                </c:pt>
                <c:pt idx="1088">
                  <c:v>45037</c:v>
                </c:pt>
                <c:pt idx="1089">
                  <c:v>45040</c:v>
                </c:pt>
                <c:pt idx="1090">
                  <c:v>45041</c:v>
                </c:pt>
                <c:pt idx="1091">
                  <c:v>45042</c:v>
                </c:pt>
                <c:pt idx="1092">
                  <c:v>45043</c:v>
                </c:pt>
                <c:pt idx="1093">
                  <c:v>45044</c:v>
                </c:pt>
                <c:pt idx="1094">
                  <c:v>45048</c:v>
                </c:pt>
                <c:pt idx="1095">
                  <c:v>45049</c:v>
                </c:pt>
                <c:pt idx="1096">
                  <c:v>45050</c:v>
                </c:pt>
                <c:pt idx="1097">
                  <c:v>45051</c:v>
                </c:pt>
                <c:pt idx="1098">
                  <c:v>45055</c:v>
                </c:pt>
                <c:pt idx="1099">
                  <c:v>45056</c:v>
                </c:pt>
                <c:pt idx="1100">
                  <c:v>45057</c:v>
                </c:pt>
                <c:pt idx="1101">
                  <c:v>45058</c:v>
                </c:pt>
                <c:pt idx="1102">
                  <c:v>45061</c:v>
                </c:pt>
                <c:pt idx="1103">
                  <c:v>45062</c:v>
                </c:pt>
                <c:pt idx="1104">
                  <c:v>45063</c:v>
                </c:pt>
                <c:pt idx="1105">
                  <c:v>45064</c:v>
                </c:pt>
                <c:pt idx="1106">
                  <c:v>45065</c:v>
                </c:pt>
                <c:pt idx="1107">
                  <c:v>45068</c:v>
                </c:pt>
                <c:pt idx="1108">
                  <c:v>45069</c:v>
                </c:pt>
                <c:pt idx="1109">
                  <c:v>45070</c:v>
                </c:pt>
                <c:pt idx="1110">
                  <c:v>45071</c:v>
                </c:pt>
                <c:pt idx="1111">
                  <c:v>45072</c:v>
                </c:pt>
                <c:pt idx="1112">
                  <c:v>45076</c:v>
                </c:pt>
                <c:pt idx="1113">
                  <c:v>45077</c:v>
                </c:pt>
                <c:pt idx="1114">
                  <c:v>45078</c:v>
                </c:pt>
                <c:pt idx="1115">
                  <c:v>45079</c:v>
                </c:pt>
                <c:pt idx="1116">
                  <c:v>45082</c:v>
                </c:pt>
                <c:pt idx="1117">
                  <c:v>45083</c:v>
                </c:pt>
                <c:pt idx="1118">
                  <c:v>45084</c:v>
                </c:pt>
                <c:pt idx="1119">
                  <c:v>45085</c:v>
                </c:pt>
                <c:pt idx="1120">
                  <c:v>45086</c:v>
                </c:pt>
                <c:pt idx="1121">
                  <c:v>45089</c:v>
                </c:pt>
                <c:pt idx="1122">
                  <c:v>45090</c:v>
                </c:pt>
                <c:pt idx="1123">
                  <c:v>45091</c:v>
                </c:pt>
                <c:pt idx="1124">
                  <c:v>45092</c:v>
                </c:pt>
                <c:pt idx="1125">
                  <c:v>45093</c:v>
                </c:pt>
                <c:pt idx="1126">
                  <c:v>45096</c:v>
                </c:pt>
                <c:pt idx="1127">
                  <c:v>45097</c:v>
                </c:pt>
                <c:pt idx="1128">
                  <c:v>45098</c:v>
                </c:pt>
                <c:pt idx="1129">
                  <c:v>45099</c:v>
                </c:pt>
                <c:pt idx="1130">
                  <c:v>45100</c:v>
                </c:pt>
                <c:pt idx="1131">
                  <c:v>45103</c:v>
                </c:pt>
                <c:pt idx="1132">
                  <c:v>45104</c:v>
                </c:pt>
                <c:pt idx="1133">
                  <c:v>45105</c:v>
                </c:pt>
                <c:pt idx="1134">
                  <c:v>45106</c:v>
                </c:pt>
                <c:pt idx="1135">
                  <c:v>45107</c:v>
                </c:pt>
                <c:pt idx="1136">
                  <c:v>45110</c:v>
                </c:pt>
                <c:pt idx="1137">
                  <c:v>45111</c:v>
                </c:pt>
                <c:pt idx="1138">
                  <c:v>45112</c:v>
                </c:pt>
                <c:pt idx="1139">
                  <c:v>45113</c:v>
                </c:pt>
                <c:pt idx="1140">
                  <c:v>45114</c:v>
                </c:pt>
                <c:pt idx="1141">
                  <c:v>45117</c:v>
                </c:pt>
                <c:pt idx="1142">
                  <c:v>45118</c:v>
                </c:pt>
                <c:pt idx="1143">
                  <c:v>45119</c:v>
                </c:pt>
                <c:pt idx="1144">
                  <c:v>45120</c:v>
                </c:pt>
                <c:pt idx="1145">
                  <c:v>45121</c:v>
                </c:pt>
                <c:pt idx="1146">
                  <c:v>45124</c:v>
                </c:pt>
                <c:pt idx="1147">
                  <c:v>45125</c:v>
                </c:pt>
                <c:pt idx="1148">
                  <c:v>45126</c:v>
                </c:pt>
                <c:pt idx="1149">
                  <c:v>45127</c:v>
                </c:pt>
                <c:pt idx="1150">
                  <c:v>45128</c:v>
                </c:pt>
                <c:pt idx="1151">
                  <c:v>45131</c:v>
                </c:pt>
                <c:pt idx="1152">
                  <c:v>45132</c:v>
                </c:pt>
                <c:pt idx="1153">
                  <c:v>45133</c:v>
                </c:pt>
                <c:pt idx="1154">
                  <c:v>45134</c:v>
                </c:pt>
                <c:pt idx="1155">
                  <c:v>45135</c:v>
                </c:pt>
                <c:pt idx="1156">
                  <c:v>45138</c:v>
                </c:pt>
                <c:pt idx="1157">
                  <c:v>45139</c:v>
                </c:pt>
                <c:pt idx="1158">
                  <c:v>45140</c:v>
                </c:pt>
                <c:pt idx="1159">
                  <c:v>45141</c:v>
                </c:pt>
                <c:pt idx="1160">
                  <c:v>45142</c:v>
                </c:pt>
                <c:pt idx="1161">
                  <c:v>45145</c:v>
                </c:pt>
                <c:pt idx="1162">
                  <c:v>45146</c:v>
                </c:pt>
                <c:pt idx="1163">
                  <c:v>45147</c:v>
                </c:pt>
                <c:pt idx="1164">
                  <c:v>45148</c:v>
                </c:pt>
                <c:pt idx="1165">
                  <c:v>45149</c:v>
                </c:pt>
                <c:pt idx="1166">
                  <c:v>45152</c:v>
                </c:pt>
                <c:pt idx="1167">
                  <c:v>45153</c:v>
                </c:pt>
                <c:pt idx="1168">
                  <c:v>45154</c:v>
                </c:pt>
                <c:pt idx="1169">
                  <c:v>45155</c:v>
                </c:pt>
                <c:pt idx="1170">
                  <c:v>45156</c:v>
                </c:pt>
                <c:pt idx="1171">
                  <c:v>45159</c:v>
                </c:pt>
                <c:pt idx="1172">
                  <c:v>45160</c:v>
                </c:pt>
                <c:pt idx="1173">
                  <c:v>45161</c:v>
                </c:pt>
                <c:pt idx="1174">
                  <c:v>45162</c:v>
                </c:pt>
                <c:pt idx="1175">
                  <c:v>45163</c:v>
                </c:pt>
                <c:pt idx="1176">
                  <c:v>45167</c:v>
                </c:pt>
                <c:pt idx="1177">
                  <c:v>45168</c:v>
                </c:pt>
                <c:pt idx="1178">
                  <c:v>45169</c:v>
                </c:pt>
                <c:pt idx="1179">
                  <c:v>45170</c:v>
                </c:pt>
                <c:pt idx="1180">
                  <c:v>45173</c:v>
                </c:pt>
                <c:pt idx="1181">
                  <c:v>45174</c:v>
                </c:pt>
                <c:pt idx="1182">
                  <c:v>45175</c:v>
                </c:pt>
                <c:pt idx="1183">
                  <c:v>45176</c:v>
                </c:pt>
                <c:pt idx="1184">
                  <c:v>45177</c:v>
                </c:pt>
                <c:pt idx="1185">
                  <c:v>45180</c:v>
                </c:pt>
                <c:pt idx="1186">
                  <c:v>45181</c:v>
                </c:pt>
                <c:pt idx="1187">
                  <c:v>45182</c:v>
                </c:pt>
                <c:pt idx="1188">
                  <c:v>45183</c:v>
                </c:pt>
                <c:pt idx="1189">
                  <c:v>45184</c:v>
                </c:pt>
                <c:pt idx="1190">
                  <c:v>45187</c:v>
                </c:pt>
                <c:pt idx="1191">
                  <c:v>45188</c:v>
                </c:pt>
                <c:pt idx="1192">
                  <c:v>45189</c:v>
                </c:pt>
                <c:pt idx="1193">
                  <c:v>45190</c:v>
                </c:pt>
                <c:pt idx="1194">
                  <c:v>45191</c:v>
                </c:pt>
                <c:pt idx="1195">
                  <c:v>45194</c:v>
                </c:pt>
                <c:pt idx="1196">
                  <c:v>45195</c:v>
                </c:pt>
                <c:pt idx="1197">
                  <c:v>45196</c:v>
                </c:pt>
                <c:pt idx="1198">
                  <c:v>45197</c:v>
                </c:pt>
                <c:pt idx="1199">
                  <c:v>45198</c:v>
                </c:pt>
                <c:pt idx="1200">
                  <c:v>45201</c:v>
                </c:pt>
                <c:pt idx="1201">
                  <c:v>45202</c:v>
                </c:pt>
                <c:pt idx="1202">
                  <c:v>45203</c:v>
                </c:pt>
                <c:pt idx="1203">
                  <c:v>45204</c:v>
                </c:pt>
                <c:pt idx="1204">
                  <c:v>45205</c:v>
                </c:pt>
                <c:pt idx="1205">
                  <c:v>45208</c:v>
                </c:pt>
                <c:pt idx="1206">
                  <c:v>45209</c:v>
                </c:pt>
                <c:pt idx="1207">
                  <c:v>45210</c:v>
                </c:pt>
                <c:pt idx="1208">
                  <c:v>45211</c:v>
                </c:pt>
                <c:pt idx="1209">
                  <c:v>45212</c:v>
                </c:pt>
                <c:pt idx="1210">
                  <c:v>45215</c:v>
                </c:pt>
                <c:pt idx="1211">
                  <c:v>45216</c:v>
                </c:pt>
                <c:pt idx="1212">
                  <c:v>45217</c:v>
                </c:pt>
                <c:pt idx="1213">
                  <c:v>45218</c:v>
                </c:pt>
                <c:pt idx="1214">
                  <c:v>45219</c:v>
                </c:pt>
                <c:pt idx="1215">
                  <c:v>45222</c:v>
                </c:pt>
                <c:pt idx="1216">
                  <c:v>45223</c:v>
                </c:pt>
                <c:pt idx="1217">
                  <c:v>45224</c:v>
                </c:pt>
                <c:pt idx="1218">
                  <c:v>45225</c:v>
                </c:pt>
                <c:pt idx="1219">
                  <c:v>45226</c:v>
                </c:pt>
                <c:pt idx="1220">
                  <c:v>45229</c:v>
                </c:pt>
                <c:pt idx="1221">
                  <c:v>45230</c:v>
                </c:pt>
                <c:pt idx="1222">
                  <c:v>45231</c:v>
                </c:pt>
                <c:pt idx="1223">
                  <c:v>45232</c:v>
                </c:pt>
                <c:pt idx="1224">
                  <c:v>45233</c:v>
                </c:pt>
                <c:pt idx="1225">
                  <c:v>45236</c:v>
                </c:pt>
                <c:pt idx="1226">
                  <c:v>45237</c:v>
                </c:pt>
                <c:pt idx="1227">
                  <c:v>45238</c:v>
                </c:pt>
                <c:pt idx="1228">
                  <c:v>45239</c:v>
                </c:pt>
                <c:pt idx="1229">
                  <c:v>45240</c:v>
                </c:pt>
                <c:pt idx="1230">
                  <c:v>45243</c:v>
                </c:pt>
                <c:pt idx="1231">
                  <c:v>45244</c:v>
                </c:pt>
                <c:pt idx="1232">
                  <c:v>45245</c:v>
                </c:pt>
                <c:pt idx="1233">
                  <c:v>45246</c:v>
                </c:pt>
                <c:pt idx="1234">
                  <c:v>45247</c:v>
                </c:pt>
                <c:pt idx="1235">
                  <c:v>45250</c:v>
                </c:pt>
                <c:pt idx="1236">
                  <c:v>45251</c:v>
                </c:pt>
                <c:pt idx="1237">
                  <c:v>45252</c:v>
                </c:pt>
                <c:pt idx="1238">
                  <c:v>45253</c:v>
                </c:pt>
                <c:pt idx="1239">
                  <c:v>45254</c:v>
                </c:pt>
                <c:pt idx="1240">
                  <c:v>45257</c:v>
                </c:pt>
                <c:pt idx="1241">
                  <c:v>45258</c:v>
                </c:pt>
                <c:pt idx="1242">
                  <c:v>45259</c:v>
                </c:pt>
                <c:pt idx="1243">
                  <c:v>45260</c:v>
                </c:pt>
                <c:pt idx="1244">
                  <c:v>45261</c:v>
                </c:pt>
                <c:pt idx="1245">
                  <c:v>45264</c:v>
                </c:pt>
                <c:pt idx="1246">
                  <c:v>45265</c:v>
                </c:pt>
                <c:pt idx="1247">
                  <c:v>45266</c:v>
                </c:pt>
                <c:pt idx="1248">
                  <c:v>45267</c:v>
                </c:pt>
                <c:pt idx="1249">
                  <c:v>45268</c:v>
                </c:pt>
                <c:pt idx="1250">
                  <c:v>45271</c:v>
                </c:pt>
                <c:pt idx="1251">
                  <c:v>45272</c:v>
                </c:pt>
                <c:pt idx="1252">
                  <c:v>45273</c:v>
                </c:pt>
                <c:pt idx="1253">
                  <c:v>45274</c:v>
                </c:pt>
                <c:pt idx="1254">
                  <c:v>45275</c:v>
                </c:pt>
                <c:pt idx="1255">
                  <c:v>45278</c:v>
                </c:pt>
                <c:pt idx="1256">
                  <c:v>45279</c:v>
                </c:pt>
                <c:pt idx="1257">
                  <c:v>45280</c:v>
                </c:pt>
                <c:pt idx="1258">
                  <c:v>45281</c:v>
                </c:pt>
                <c:pt idx="1259">
                  <c:v>45282</c:v>
                </c:pt>
                <c:pt idx="1260">
                  <c:v>45287</c:v>
                </c:pt>
                <c:pt idx="1261">
                  <c:v>45288</c:v>
                </c:pt>
                <c:pt idx="1262">
                  <c:v>45289</c:v>
                </c:pt>
                <c:pt idx="1263">
                  <c:v>45293</c:v>
                </c:pt>
                <c:pt idx="1264">
                  <c:v>45294</c:v>
                </c:pt>
                <c:pt idx="1265">
                  <c:v>45295</c:v>
                </c:pt>
                <c:pt idx="1266">
                  <c:v>45296</c:v>
                </c:pt>
                <c:pt idx="1267">
                  <c:v>45299</c:v>
                </c:pt>
                <c:pt idx="1268">
                  <c:v>45300</c:v>
                </c:pt>
                <c:pt idx="1269">
                  <c:v>45301</c:v>
                </c:pt>
                <c:pt idx="1270">
                  <c:v>45302</c:v>
                </c:pt>
                <c:pt idx="1271">
                  <c:v>45303</c:v>
                </c:pt>
                <c:pt idx="1272">
                  <c:v>45306</c:v>
                </c:pt>
                <c:pt idx="1273">
                  <c:v>45307</c:v>
                </c:pt>
                <c:pt idx="1274">
                  <c:v>45308</c:v>
                </c:pt>
                <c:pt idx="1275">
                  <c:v>45309</c:v>
                </c:pt>
                <c:pt idx="1276">
                  <c:v>45310</c:v>
                </c:pt>
                <c:pt idx="1277">
                  <c:v>45313</c:v>
                </c:pt>
                <c:pt idx="1278">
                  <c:v>45314</c:v>
                </c:pt>
                <c:pt idx="1279">
                  <c:v>45315</c:v>
                </c:pt>
                <c:pt idx="1280">
                  <c:v>45316</c:v>
                </c:pt>
                <c:pt idx="1281">
                  <c:v>45317</c:v>
                </c:pt>
                <c:pt idx="1282">
                  <c:v>45320</c:v>
                </c:pt>
                <c:pt idx="1283">
                  <c:v>45321</c:v>
                </c:pt>
                <c:pt idx="1284">
                  <c:v>45322</c:v>
                </c:pt>
                <c:pt idx="1285">
                  <c:v>45323</c:v>
                </c:pt>
                <c:pt idx="1286">
                  <c:v>45324</c:v>
                </c:pt>
                <c:pt idx="1287">
                  <c:v>45327</c:v>
                </c:pt>
                <c:pt idx="1288">
                  <c:v>45328</c:v>
                </c:pt>
                <c:pt idx="1289">
                  <c:v>45329</c:v>
                </c:pt>
                <c:pt idx="1290">
                  <c:v>45330</c:v>
                </c:pt>
                <c:pt idx="1291">
                  <c:v>45331</c:v>
                </c:pt>
                <c:pt idx="1292">
                  <c:v>45334</c:v>
                </c:pt>
                <c:pt idx="1293">
                  <c:v>45335</c:v>
                </c:pt>
                <c:pt idx="1294">
                  <c:v>45336</c:v>
                </c:pt>
                <c:pt idx="1295">
                  <c:v>45337</c:v>
                </c:pt>
                <c:pt idx="1296">
                  <c:v>45338</c:v>
                </c:pt>
                <c:pt idx="1297">
                  <c:v>45341</c:v>
                </c:pt>
                <c:pt idx="1298">
                  <c:v>45342</c:v>
                </c:pt>
                <c:pt idx="1299">
                  <c:v>45343</c:v>
                </c:pt>
                <c:pt idx="1300">
                  <c:v>45344</c:v>
                </c:pt>
                <c:pt idx="1301">
                  <c:v>45345</c:v>
                </c:pt>
                <c:pt idx="1302">
                  <c:v>45348</c:v>
                </c:pt>
                <c:pt idx="1303">
                  <c:v>45349</c:v>
                </c:pt>
                <c:pt idx="1304">
                  <c:v>45350</c:v>
                </c:pt>
                <c:pt idx="1305">
                  <c:v>45351</c:v>
                </c:pt>
                <c:pt idx="1306">
                  <c:v>45352</c:v>
                </c:pt>
                <c:pt idx="1307">
                  <c:v>45355</c:v>
                </c:pt>
                <c:pt idx="1308">
                  <c:v>45356</c:v>
                </c:pt>
                <c:pt idx="1309">
                  <c:v>45357</c:v>
                </c:pt>
                <c:pt idx="1310">
                  <c:v>45358</c:v>
                </c:pt>
                <c:pt idx="1311">
                  <c:v>45359</c:v>
                </c:pt>
                <c:pt idx="1312">
                  <c:v>45362</c:v>
                </c:pt>
                <c:pt idx="1313">
                  <c:v>45363</c:v>
                </c:pt>
                <c:pt idx="1314">
                  <c:v>45364</c:v>
                </c:pt>
                <c:pt idx="1315">
                  <c:v>45365</c:v>
                </c:pt>
                <c:pt idx="1316">
                  <c:v>45366</c:v>
                </c:pt>
                <c:pt idx="1317">
                  <c:v>45369</c:v>
                </c:pt>
                <c:pt idx="1318">
                  <c:v>45370</c:v>
                </c:pt>
                <c:pt idx="1319">
                  <c:v>45371</c:v>
                </c:pt>
                <c:pt idx="1320">
                  <c:v>45372</c:v>
                </c:pt>
                <c:pt idx="1321">
                  <c:v>45373</c:v>
                </c:pt>
                <c:pt idx="1322">
                  <c:v>45376</c:v>
                </c:pt>
                <c:pt idx="1323">
                  <c:v>45377</c:v>
                </c:pt>
                <c:pt idx="1324">
                  <c:v>45378</c:v>
                </c:pt>
                <c:pt idx="1325">
                  <c:v>45379</c:v>
                </c:pt>
                <c:pt idx="1326">
                  <c:v>45384</c:v>
                </c:pt>
                <c:pt idx="1327">
                  <c:v>45385</c:v>
                </c:pt>
                <c:pt idx="1328">
                  <c:v>45386</c:v>
                </c:pt>
                <c:pt idx="1329">
                  <c:v>45387</c:v>
                </c:pt>
                <c:pt idx="1330">
                  <c:v>45390</c:v>
                </c:pt>
                <c:pt idx="1331">
                  <c:v>45391</c:v>
                </c:pt>
                <c:pt idx="1332">
                  <c:v>45392</c:v>
                </c:pt>
                <c:pt idx="1333">
                  <c:v>45393</c:v>
                </c:pt>
                <c:pt idx="1334">
                  <c:v>45394</c:v>
                </c:pt>
                <c:pt idx="1335">
                  <c:v>45397</c:v>
                </c:pt>
                <c:pt idx="1336">
                  <c:v>45398</c:v>
                </c:pt>
                <c:pt idx="1337">
                  <c:v>45399</c:v>
                </c:pt>
                <c:pt idx="1338">
                  <c:v>45400</c:v>
                </c:pt>
                <c:pt idx="1339">
                  <c:v>45401</c:v>
                </c:pt>
                <c:pt idx="1340">
                  <c:v>45404</c:v>
                </c:pt>
                <c:pt idx="1341">
                  <c:v>45405</c:v>
                </c:pt>
                <c:pt idx="1342">
                  <c:v>45406</c:v>
                </c:pt>
                <c:pt idx="1343">
                  <c:v>45407</c:v>
                </c:pt>
                <c:pt idx="1344">
                  <c:v>45408</c:v>
                </c:pt>
                <c:pt idx="1345">
                  <c:v>45411</c:v>
                </c:pt>
                <c:pt idx="1346">
                  <c:v>45412</c:v>
                </c:pt>
                <c:pt idx="1347">
                  <c:v>45413</c:v>
                </c:pt>
                <c:pt idx="1348">
                  <c:v>45414</c:v>
                </c:pt>
                <c:pt idx="1349">
                  <c:v>45415</c:v>
                </c:pt>
                <c:pt idx="1350">
                  <c:v>45419</c:v>
                </c:pt>
                <c:pt idx="1351">
                  <c:v>45420</c:v>
                </c:pt>
                <c:pt idx="1352">
                  <c:v>45421</c:v>
                </c:pt>
                <c:pt idx="1353">
                  <c:v>45422</c:v>
                </c:pt>
                <c:pt idx="1354">
                  <c:v>45425</c:v>
                </c:pt>
                <c:pt idx="1355">
                  <c:v>45426</c:v>
                </c:pt>
                <c:pt idx="1356">
                  <c:v>45427</c:v>
                </c:pt>
                <c:pt idx="1357">
                  <c:v>45428</c:v>
                </c:pt>
                <c:pt idx="1358">
                  <c:v>45429</c:v>
                </c:pt>
                <c:pt idx="1359">
                  <c:v>45432</c:v>
                </c:pt>
                <c:pt idx="1360">
                  <c:v>45433</c:v>
                </c:pt>
                <c:pt idx="1361">
                  <c:v>45434</c:v>
                </c:pt>
                <c:pt idx="1362">
                  <c:v>45435</c:v>
                </c:pt>
                <c:pt idx="1363">
                  <c:v>45436</c:v>
                </c:pt>
                <c:pt idx="1364">
                  <c:v>45440</c:v>
                </c:pt>
                <c:pt idx="1365">
                  <c:v>45441</c:v>
                </c:pt>
                <c:pt idx="1366">
                  <c:v>45442</c:v>
                </c:pt>
                <c:pt idx="1367">
                  <c:v>45443</c:v>
                </c:pt>
                <c:pt idx="1368">
                  <c:v>45446</c:v>
                </c:pt>
                <c:pt idx="1369">
                  <c:v>45447</c:v>
                </c:pt>
                <c:pt idx="1370">
                  <c:v>45448</c:v>
                </c:pt>
                <c:pt idx="1371">
                  <c:v>45449</c:v>
                </c:pt>
                <c:pt idx="1372">
                  <c:v>45450</c:v>
                </c:pt>
                <c:pt idx="1373">
                  <c:v>45453</c:v>
                </c:pt>
                <c:pt idx="1374">
                  <c:v>45454</c:v>
                </c:pt>
                <c:pt idx="1375">
                  <c:v>45455</c:v>
                </c:pt>
                <c:pt idx="1376">
                  <c:v>45456</c:v>
                </c:pt>
                <c:pt idx="1377">
                  <c:v>45457</c:v>
                </c:pt>
                <c:pt idx="1378">
                  <c:v>45460</c:v>
                </c:pt>
                <c:pt idx="1379">
                  <c:v>45461</c:v>
                </c:pt>
                <c:pt idx="1380">
                  <c:v>45462</c:v>
                </c:pt>
                <c:pt idx="1381">
                  <c:v>45463</c:v>
                </c:pt>
                <c:pt idx="1382">
                  <c:v>45464</c:v>
                </c:pt>
                <c:pt idx="1383">
                  <c:v>45467</c:v>
                </c:pt>
                <c:pt idx="1384">
                  <c:v>45468</c:v>
                </c:pt>
                <c:pt idx="1385">
                  <c:v>45469</c:v>
                </c:pt>
                <c:pt idx="1386">
                  <c:v>45470</c:v>
                </c:pt>
                <c:pt idx="1387">
                  <c:v>45471</c:v>
                </c:pt>
                <c:pt idx="1388">
                  <c:v>45474</c:v>
                </c:pt>
                <c:pt idx="1389">
                  <c:v>45475</c:v>
                </c:pt>
                <c:pt idx="1390">
                  <c:v>45476</c:v>
                </c:pt>
                <c:pt idx="1391">
                  <c:v>45477</c:v>
                </c:pt>
                <c:pt idx="1392">
                  <c:v>45478</c:v>
                </c:pt>
                <c:pt idx="1393">
                  <c:v>45481</c:v>
                </c:pt>
                <c:pt idx="1394">
                  <c:v>45482</c:v>
                </c:pt>
                <c:pt idx="1395">
                  <c:v>45483</c:v>
                </c:pt>
                <c:pt idx="1396">
                  <c:v>45484</c:v>
                </c:pt>
                <c:pt idx="1397">
                  <c:v>45485</c:v>
                </c:pt>
              </c:numCache>
            </c:numRef>
          </c:cat>
          <c:val>
            <c:numRef>
              <c:f>Sheet1!$B$2:$B$1399</c:f>
              <c:numCache>
                <c:formatCode>0.00</c:formatCode>
                <c:ptCount val="1398"/>
                <c:pt idx="0">
                  <c:v>1</c:v>
                </c:pt>
                <c:pt idx="1">
                  <c:v>0.99910313901345293</c:v>
                </c:pt>
                <c:pt idx="2">
                  <c:v>1.002562459961563</c:v>
                </c:pt>
                <c:pt idx="3">
                  <c:v>1.0126841768097374</c:v>
                </c:pt>
                <c:pt idx="4">
                  <c:v>1.0155028827674568</c:v>
                </c:pt>
                <c:pt idx="5">
                  <c:v>1.0358744394618835</c:v>
                </c:pt>
                <c:pt idx="6">
                  <c:v>1.0384368994234465</c:v>
                </c:pt>
                <c:pt idx="7">
                  <c:v>1.0499679692504804</c:v>
                </c:pt>
                <c:pt idx="8">
                  <c:v>1.0576553491351697</c:v>
                </c:pt>
                <c:pt idx="9">
                  <c:v>1.0589365791159513</c:v>
                </c:pt>
                <c:pt idx="10">
                  <c:v>1.0640614990390775</c:v>
                </c:pt>
                <c:pt idx="11">
                  <c:v>1.0630365150544523</c:v>
                </c:pt>
                <c:pt idx="12">
                  <c:v>1.0704676489429852</c:v>
                </c:pt>
                <c:pt idx="13">
                  <c:v>1.0653427290198592</c:v>
                </c:pt>
                <c:pt idx="14">
                  <c:v>1.0695707879564382</c:v>
                </c:pt>
                <c:pt idx="15">
                  <c:v>1.0648302370275464</c:v>
                </c:pt>
                <c:pt idx="16">
                  <c:v>1.0789237668161435</c:v>
                </c:pt>
                <c:pt idx="17">
                  <c:v>1.0631646380525304</c:v>
                </c:pt>
                <c:pt idx="18">
                  <c:v>1.0638052530429212</c:v>
                </c:pt>
                <c:pt idx="19">
                  <c:v>1.0682895579756566</c:v>
                </c:pt>
                <c:pt idx="20">
                  <c:v>1.066111467008328</c:v>
                </c:pt>
                <c:pt idx="21">
                  <c:v>1.0723894939141576</c:v>
                </c:pt>
                <c:pt idx="22">
                  <c:v>1.0673926969891094</c:v>
                </c:pt>
                <c:pt idx="23">
                  <c:v>1.0727738629083921</c:v>
                </c:pt>
                <c:pt idx="24">
                  <c:v>1.0743113388853298</c:v>
                </c:pt>
                <c:pt idx="25">
                  <c:v>1.0704676489429852</c:v>
                </c:pt>
                <c:pt idx="26">
                  <c:v>1.0807174887892377</c:v>
                </c:pt>
                <c:pt idx="27">
                  <c:v>1.0781550288276747</c:v>
                </c:pt>
                <c:pt idx="28">
                  <c:v>1.0807174887892377</c:v>
                </c:pt>
                <c:pt idx="29">
                  <c:v>1.0781550288276747</c:v>
                </c:pt>
                <c:pt idx="30">
                  <c:v>1.0858424087123639</c:v>
                </c:pt>
                <c:pt idx="31">
                  <c:v>1.080973734785394</c:v>
                </c:pt>
                <c:pt idx="32">
                  <c:v>1.0800768737988469</c:v>
                </c:pt>
                <c:pt idx="33">
                  <c:v>1.0890454836643177</c:v>
                </c:pt>
                <c:pt idx="34">
                  <c:v>1.0821268417680974</c:v>
                </c:pt>
                <c:pt idx="35">
                  <c:v>1.0928891736066624</c:v>
                </c:pt>
                <c:pt idx="36">
                  <c:v>1.0973734785393978</c:v>
                </c:pt>
                <c:pt idx="37">
                  <c:v>1.1094170403587444</c:v>
                </c:pt>
                <c:pt idx="38">
                  <c:v>1.1176169122357462</c:v>
                </c:pt>
                <c:pt idx="39">
                  <c:v>1.1229980781550288</c:v>
                </c:pt>
                <c:pt idx="40">
                  <c:v>1.1114670083279949</c:v>
                </c:pt>
                <c:pt idx="41">
                  <c:v>1.1153106982703396</c:v>
                </c:pt>
                <c:pt idx="42">
                  <c:v>1.1159513132607304</c:v>
                </c:pt>
                <c:pt idx="43">
                  <c:v>1.1121076233183858</c:v>
                </c:pt>
                <c:pt idx="44">
                  <c:v>1.1050608584240871</c:v>
                </c:pt>
                <c:pt idx="45">
                  <c:v>1.1050608584240871</c:v>
                </c:pt>
                <c:pt idx="46">
                  <c:v>1.1037796284433057</c:v>
                </c:pt>
                <c:pt idx="47">
                  <c:v>1.0971172325432414</c:v>
                </c:pt>
                <c:pt idx="48">
                  <c:v>1.0819987187700193</c:v>
                </c:pt>
                <c:pt idx="49">
                  <c:v>1.0903267136450994</c:v>
                </c:pt>
                <c:pt idx="50">
                  <c:v>1.0877642536835361</c:v>
                </c:pt>
                <c:pt idx="51">
                  <c:v>1.0903267136450994</c:v>
                </c:pt>
                <c:pt idx="52">
                  <c:v>1.0935297885970532</c:v>
                </c:pt>
                <c:pt idx="53">
                  <c:v>1.0843049327354259</c:v>
                </c:pt>
                <c:pt idx="54">
                  <c:v>1.0940422805893657</c:v>
                </c:pt>
                <c:pt idx="55">
                  <c:v>1.0953235105701473</c:v>
                </c:pt>
                <c:pt idx="56">
                  <c:v>1.0986547085201794</c:v>
                </c:pt>
                <c:pt idx="57">
                  <c:v>1.1068545803971812</c:v>
                </c:pt>
                <c:pt idx="58">
                  <c:v>1.0980140935297886</c:v>
                </c:pt>
                <c:pt idx="59">
                  <c:v>1.1024983984625241</c:v>
                </c:pt>
                <c:pt idx="60">
                  <c:v>1.0991672005124919</c:v>
                </c:pt>
                <c:pt idx="61">
                  <c:v>1.0986547085201794</c:v>
                </c:pt>
                <c:pt idx="62">
                  <c:v>1.1050608584240871</c:v>
                </c:pt>
                <c:pt idx="63">
                  <c:v>1.1063420884048687</c:v>
                </c:pt>
                <c:pt idx="64">
                  <c:v>1.0917360666239591</c:v>
                </c:pt>
                <c:pt idx="65">
                  <c:v>1.0992953235105702</c:v>
                </c:pt>
                <c:pt idx="66">
                  <c:v>1.0922485586162716</c:v>
                </c:pt>
                <c:pt idx="67">
                  <c:v>1.0904548366431774</c:v>
                </c:pt>
                <c:pt idx="68">
                  <c:v>1.0755925688661114</c:v>
                </c:pt>
                <c:pt idx="69">
                  <c:v>1.0755925688661114</c:v>
                </c:pt>
                <c:pt idx="70">
                  <c:v>1.0698270339525946</c:v>
                </c:pt>
                <c:pt idx="71">
                  <c:v>1.0712363869314543</c:v>
                </c:pt>
                <c:pt idx="72">
                  <c:v>1.0679051889814222</c:v>
                </c:pt>
                <c:pt idx="73">
                  <c:v>1.0635490070467648</c:v>
                </c:pt>
                <c:pt idx="74">
                  <c:v>1.0647021140294683</c:v>
                </c:pt>
                <c:pt idx="75">
                  <c:v>1.0544522741832159</c:v>
                </c:pt>
                <c:pt idx="76">
                  <c:v>1.0461242793081358</c:v>
                </c:pt>
                <c:pt idx="77">
                  <c:v>1.0320307495195387</c:v>
                </c:pt>
                <c:pt idx="78">
                  <c:v>1.0122998078155028</c:v>
                </c:pt>
                <c:pt idx="79">
                  <c:v>1.0071748878923767</c:v>
                </c:pt>
                <c:pt idx="80">
                  <c:v>1.023062139654068</c:v>
                </c:pt>
                <c:pt idx="81">
                  <c:v>1.028187059577194</c:v>
                </c:pt>
                <c:pt idx="82">
                  <c:v>1.0153747597693785</c:v>
                </c:pt>
                <c:pt idx="83">
                  <c:v>1.0130685458039719</c:v>
                </c:pt>
                <c:pt idx="84">
                  <c:v>1.0012812299807816</c:v>
                </c:pt>
                <c:pt idx="85">
                  <c:v>0.99231262011531074</c:v>
                </c:pt>
                <c:pt idx="86">
                  <c:v>1.0074311338885329</c:v>
                </c:pt>
                <c:pt idx="87">
                  <c:v>1.0061499039077515</c:v>
                </c:pt>
                <c:pt idx="88">
                  <c:v>0.99743754003843688</c:v>
                </c:pt>
                <c:pt idx="89">
                  <c:v>1.0064061499039076</c:v>
                </c:pt>
                <c:pt idx="90">
                  <c:v>0.99743754003843688</c:v>
                </c:pt>
                <c:pt idx="91">
                  <c:v>1.0190903267136451</c:v>
                </c:pt>
                <c:pt idx="92">
                  <c:v>1.0171684817424729</c:v>
                </c:pt>
                <c:pt idx="93">
                  <c:v>1.0070467648942985</c:v>
                </c:pt>
                <c:pt idx="94">
                  <c:v>1.0046124279308135</c:v>
                </c:pt>
                <c:pt idx="95">
                  <c:v>1.0070467648942985</c:v>
                </c:pt>
                <c:pt idx="96">
                  <c:v>1.0115310698270339</c:v>
                </c:pt>
                <c:pt idx="97">
                  <c:v>1.0064061499039076</c:v>
                </c:pt>
                <c:pt idx="98">
                  <c:v>1.0105060858424086</c:v>
                </c:pt>
                <c:pt idx="99">
                  <c:v>1.0007687379884689</c:v>
                </c:pt>
                <c:pt idx="100">
                  <c:v>0.99679692504804618</c:v>
                </c:pt>
                <c:pt idx="101">
                  <c:v>0.97181294042280586</c:v>
                </c:pt>
                <c:pt idx="102">
                  <c:v>0.96732863549007042</c:v>
                </c:pt>
                <c:pt idx="103">
                  <c:v>0.96643177450352336</c:v>
                </c:pt>
                <c:pt idx="104">
                  <c:v>0.97245355541319667</c:v>
                </c:pt>
                <c:pt idx="105">
                  <c:v>0.98590647021140299</c:v>
                </c:pt>
                <c:pt idx="106">
                  <c:v>0.97924407431133886</c:v>
                </c:pt>
                <c:pt idx="107">
                  <c:v>0.97911595131326068</c:v>
                </c:pt>
                <c:pt idx="108">
                  <c:v>1.0058936579115951</c:v>
                </c:pt>
                <c:pt idx="109">
                  <c:v>0.9878283151825753</c:v>
                </c:pt>
                <c:pt idx="110">
                  <c:v>0.99205637411915437</c:v>
                </c:pt>
                <c:pt idx="111">
                  <c:v>0.98910954516335681</c:v>
                </c:pt>
                <c:pt idx="112">
                  <c:v>0.99807815502882768</c:v>
                </c:pt>
                <c:pt idx="113">
                  <c:v>1.0006406149903908</c:v>
                </c:pt>
                <c:pt idx="114">
                  <c:v>0.97885970531710442</c:v>
                </c:pt>
                <c:pt idx="115">
                  <c:v>0.97117232543241516</c:v>
                </c:pt>
                <c:pt idx="116">
                  <c:v>0.97309417040358748</c:v>
                </c:pt>
                <c:pt idx="117">
                  <c:v>0.99359385009609225</c:v>
                </c:pt>
                <c:pt idx="118">
                  <c:v>0.98014093529788593</c:v>
                </c:pt>
                <c:pt idx="119">
                  <c:v>0.97693786034593211</c:v>
                </c:pt>
                <c:pt idx="120">
                  <c:v>0.97514413837283798</c:v>
                </c:pt>
                <c:pt idx="121">
                  <c:v>0.97309417040358748</c:v>
                </c:pt>
                <c:pt idx="122">
                  <c:v>0.96604740550928891</c:v>
                </c:pt>
                <c:pt idx="123">
                  <c:v>0.96361306854580397</c:v>
                </c:pt>
                <c:pt idx="124">
                  <c:v>0.96796925048046123</c:v>
                </c:pt>
                <c:pt idx="125">
                  <c:v>0.9478539397821909</c:v>
                </c:pt>
                <c:pt idx="126">
                  <c:v>0.92761050608584239</c:v>
                </c:pt>
                <c:pt idx="127">
                  <c:v>0.94939141575912878</c:v>
                </c:pt>
                <c:pt idx="128">
                  <c:v>0.93978219090326709</c:v>
                </c:pt>
                <c:pt idx="129">
                  <c:v>0.94401024983984627</c:v>
                </c:pt>
                <c:pt idx="130">
                  <c:v>0.93798846893017296</c:v>
                </c:pt>
                <c:pt idx="131">
                  <c:v>0.92491992312620119</c:v>
                </c:pt>
                <c:pt idx="132">
                  <c:v>0.9160794362588085</c:v>
                </c:pt>
                <c:pt idx="133">
                  <c:v>0.93209481101857783</c:v>
                </c:pt>
                <c:pt idx="134">
                  <c:v>0.92286995515695069</c:v>
                </c:pt>
                <c:pt idx="135">
                  <c:v>0.92184497117232544</c:v>
                </c:pt>
                <c:pt idx="136">
                  <c:v>0.91223574631646376</c:v>
                </c:pt>
                <c:pt idx="137">
                  <c:v>0.91415759128763618</c:v>
                </c:pt>
                <c:pt idx="138">
                  <c:v>0.91095451633568225</c:v>
                </c:pt>
                <c:pt idx="139">
                  <c:v>0.91313260730301093</c:v>
                </c:pt>
                <c:pt idx="140">
                  <c:v>0.90134529147982068</c:v>
                </c:pt>
                <c:pt idx="141">
                  <c:v>0.90390775144138369</c:v>
                </c:pt>
                <c:pt idx="142">
                  <c:v>0.90980140935297882</c:v>
                </c:pt>
                <c:pt idx="143">
                  <c:v>0.91274823830877638</c:v>
                </c:pt>
                <c:pt idx="144">
                  <c:v>0.89955156950672643</c:v>
                </c:pt>
                <c:pt idx="145">
                  <c:v>0.90006406149903906</c:v>
                </c:pt>
                <c:pt idx="146">
                  <c:v>0.88468930172966043</c:v>
                </c:pt>
                <c:pt idx="147">
                  <c:v>0.88520179372197305</c:v>
                </c:pt>
                <c:pt idx="148">
                  <c:v>0.88532991672005124</c:v>
                </c:pt>
                <c:pt idx="149">
                  <c:v>0.86226777706598334</c:v>
                </c:pt>
                <c:pt idx="150">
                  <c:v>0.8761050608584241</c:v>
                </c:pt>
                <c:pt idx="151">
                  <c:v>0.87187700192184492</c:v>
                </c:pt>
                <c:pt idx="152">
                  <c:v>0.86803331197950029</c:v>
                </c:pt>
                <c:pt idx="153">
                  <c:v>0.86547085201793716</c:v>
                </c:pt>
                <c:pt idx="154">
                  <c:v>0.87187700192184492</c:v>
                </c:pt>
                <c:pt idx="155">
                  <c:v>0.86803331197950029</c:v>
                </c:pt>
                <c:pt idx="156">
                  <c:v>0.87443946188340804</c:v>
                </c:pt>
                <c:pt idx="157">
                  <c:v>0.86495836002562465</c:v>
                </c:pt>
                <c:pt idx="158">
                  <c:v>0.86111467008327991</c:v>
                </c:pt>
                <c:pt idx="159">
                  <c:v>0.83946188340807171</c:v>
                </c:pt>
                <c:pt idx="160">
                  <c:v>0.84112748238308777</c:v>
                </c:pt>
                <c:pt idx="161">
                  <c:v>0.82831518257527226</c:v>
                </c:pt>
                <c:pt idx="162">
                  <c:v>0.81422165278667524</c:v>
                </c:pt>
                <c:pt idx="163">
                  <c:v>0.8219090326713645</c:v>
                </c:pt>
                <c:pt idx="164">
                  <c:v>0.80525304292120437</c:v>
                </c:pt>
                <c:pt idx="165">
                  <c:v>0.81114670083279949</c:v>
                </c:pt>
                <c:pt idx="166">
                  <c:v>0.804996796925048</c:v>
                </c:pt>
                <c:pt idx="167">
                  <c:v>0.809096732863549</c:v>
                </c:pt>
                <c:pt idx="168">
                  <c:v>0.87943625880845611</c:v>
                </c:pt>
                <c:pt idx="169">
                  <c:v>0.84817424727738633</c:v>
                </c:pt>
                <c:pt idx="170">
                  <c:v>0.86905829596412554</c:v>
                </c:pt>
                <c:pt idx="171">
                  <c:v>0.8802049967969251</c:v>
                </c:pt>
                <c:pt idx="172">
                  <c:v>0.87443946188340804</c:v>
                </c:pt>
                <c:pt idx="173">
                  <c:v>0.88263933376041004</c:v>
                </c:pt>
                <c:pt idx="174">
                  <c:v>0.88853299167200517</c:v>
                </c:pt>
                <c:pt idx="175">
                  <c:v>0.89109545163356818</c:v>
                </c:pt>
                <c:pt idx="176">
                  <c:v>0.89429852658552211</c:v>
                </c:pt>
                <c:pt idx="177">
                  <c:v>0.88404868673926973</c:v>
                </c:pt>
                <c:pt idx="178">
                  <c:v>0.8571428571428571</c:v>
                </c:pt>
                <c:pt idx="179">
                  <c:v>0.85624599615631003</c:v>
                </c:pt>
                <c:pt idx="180">
                  <c:v>0.86303651505445222</c:v>
                </c:pt>
                <c:pt idx="181">
                  <c:v>0.84625240230621401</c:v>
                </c:pt>
                <c:pt idx="182">
                  <c:v>0.84112748238308777</c:v>
                </c:pt>
                <c:pt idx="183">
                  <c:v>0.84945547725816783</c:v>
                </c:pt>
                <c:pt idx="184">
                  <c:v>0.84535554131966684</c:v>
                </c:pt>
                <c:pt idx="185">
                  <c:v>0.84702114029468289</c:v>
                </c:pt>
                <c:pt idx="186">
                  <c:v>0.85522101217168478</c:v>
                </c:pt>
                <c:pt idx="187">
                  <c:v>0.83600256245996152</c:v>
                </c:pt>
                <c:pt idx="188">
                  <c:v>0.82254964766175531</c:v>
                </c:pt>
                <c:pt idx="189">
                  <c:v>0.82959641255605376</c:v>
                </c:pt>
                <c:pt idx="190">
                  <c:v>0.83472133247918001</c:v>
                </c:pt>
                <c:pt idx="191">
                  <c:v>0.84240871236386927</c:v>
                </c:pt>
                <c:pt idx="192">
                  <c:v>0.83741191543882132</c:v>
                </c:pt>
                <c:pt idx="193">
                  <c:v>0.84753363228699552</c:v>
                </c:pt>
                <c:pt idx="194">
                  <c:v>0.83933376040999363</c:v>
                </c:pt>
                <c:pt idx="195">
                  <c:v>0.83856502242152464</c:v>
                </c:pt>
                <c:pt idx="196">
                  <c:v>0.83984625240230626</c:v>
                </c:pt>
                <c:pt idx="197">
                  <c:v>0.84317745035233826</c:v>
                </c:pt>
                <c:pt idx="198">
                  <c:v>0.84945547725816783</c:v>
                </c:pt>
                <c:pt idx="199">
                  <c:v>0.8449711723254324</c:v>
                </c:pt>
                <c:pt idx="200">
                  <c:v>0.85137732222934015</c:v>
                </c:pt>
                <c:pt idx="201">
                  <c:v>0.87443946188340804</c:v>
                </c:pt>
                <c:pt idx="202">
                  <c:v>0.86418962203715566</c:v>
                </c:pt>
                <c:pt idx="203">
                  <c:v>0.86162716207559253</c:v>
                </c:pt>
                <c:pt idx="204">
                  <c:v>0.85727098014093528</c:v>
                </c:pt>
                <c:pt idx="205">
                  <c:v>0.85586162716207559</c:v>
                </c:pt>
                <c:pt idx="206">
                  <c:v>0.85522101217168478</c:v>
                </c:pt>
                <c:pt idx="207">
                  <c:v>0.85009609224855864</c:v>
                </c:pt>
                <c:pt idx="208">
                  <c:v>0.86483023702754647</c:v>
                </c:pt>
                <c:pt idx="209">
                  <c:v>0.8565022421524664</c:v>
                </c:pt>
                <c:pt idx="210">
                  <c:v>0.86085842408712365</c:v>
                </c:pt>
                <c:pt idx="211">
                  <c:v>0.8577834721332479</c:v>
                </c:pt>
                <c:pt idx="212">
                  <c:v>0.84817424727738633</c:v>
                </c:pt>
                <c:pt idx="213">
                  <c:v>0.84240871236386927</c:v>
                </c:pt>
                <c:pt idx="214">
                  <c:v>0.84932735426008965</c:v>
                </c:pt>
                <c:pt idx="215">
                  <c:v>0.84087123638693151</c:v>
                </c:pt>
                <c:pt idx="216">
                  <c:v>0.85009609224855864</c:v>
                </c:pt>
                <c:pt idx="217">
                  <c:v>0.85393978219090327</c:v>
                </c:pt>
                <c:pt idx="218">
                  <c:v>0.84625240230621401</c:v>
                </c:pt>
                <c:pt idx="219">
                  <c:v>0.84330557335041645</c:v>
                </c:pt>
                <c:pt idx="220">
                  <c:v>0.83600256245996152</c:v>
                </c:pt>
                <c:pt idx="221">
                  <c:v>0.82934016655989751</c:v>
                </c:pt>
                <c:pt idx="222">
                  <c:v>0.8327994875080077</c:v>
                </c:pt>
                <c:pt idx="223">
                  <c:v>0.828058936579116</c:v>
                </c:pt>
                <c:pt idx="224">
                  <c:v>0.81806534272901987</c:v>
                </c:pt>
                <c:pt idx="225">
                  <c:v>0.820627802690583</c:v>
                </c:pt>
                <c:pt idx="226">
                  <c:v>0.83600256245996152</c:v>
                </c:pt>
                <c:pt idx="227">
                  <c:v>0.83830877642536838</c:v>
                </c:pt>
                <c:pt idx="228">
                  <c:v>0.83728379244074314</c:v>
                </c:pt>
                <c:pt idx="229">
                  <c:v>0.83677130044843051</c:v>
                </c:pt>
                <c:pt idx="230">
                  <c:v>0.83907751441383727</c:v>
                </c:pt>
                <c:pt idx="231">
                  <c:v>0.84279308135810382</c:v>
                </c:pt>
                <c:pt idx="232">
                  <c:v>0.83728379244074314</c:v>
                </c:pt>
                <c:pt idx="233">
                  <c:v>0.84433055733504159</c:v>
                </c:pt>
                <c:pt idx="234">
                  <c:v>0.85829596412556053</c:v>
                </c:pt>
                <c:pt idx="235">
                  <c:v>0.86290839205637415</c:v>
                </c:pt>
                <c:pt idx="236">
                  <c:v>0.86598334401024979</c:v>
                </c:pt>
                <c:pt idx="237">
                  <c:v>0.86418962203715566</c:v>
                </c:pt>
                <c:pt idx="238">
                  <c:v>0.87687379884689298</c:v>
                </c:pt>
                <c:pt idx="239">
                  <c:v>0.88737988468930173</c:v>
                </c:pt>
                <c:pt idx="240">
                  <c:v>0.89288917360666242</c:v>
                </c:pt>
                <c:pt idx="241">
                  <c:v>0.88046124279308136</c:v>
                </c:pt>
                <c:pt idx="242">
                  <c:v>0.88135810377962842</c:v>
                </c:pt>
                <c:pt idx="243">
                  <c:v>0.8802049967969251</c:v>
                </c:pt>
                <c:pt idx="244">
                  <c:v>0.8808456117873158</c:v>
                </c:pt>
                <c:pt idx="245">
                  <c:v>0.88276745675848811</c:v>
                </c:pt>
                <c:pt idx="246">
                  <c:v>0.88584240871236386</c:v>
                </c:pt>
                <c:pt idx="247">
                  <c:v>0.88443305573350417</c:v>
                </c:pt>
                <c:pt idx="248">
                  <c:v>0.88981422165278667</c:v>
                </c:pt>
                <c:pt idx="249">
                  <c:v>0.88276745675848811</c:v>
                </c:pt>
                <c:pt idx="250">
                  <c:v>0.87572069186418966</c:v>
                </c:pt>
                <c:pt idx="251">
                  <c:v>0.86931454196028191</c:v>
                </c:pt>
                <c:pt idx="252">
                  <c:v>0.86290839205637415</c:v>
                </c:pt>
                <c:pt idx="253">
                  <c:v>0.87828315182575267</c:v>
                </c:pt>
                <c:pt idx="254">
                  <c:v>0.8577834721332479</c:v>
                </c:pt>
                <c:pt idx="255">
                  <c:v>0.86418962203715566</c:v>
                </c:pt>
                <c:pt idx="256">
                  <c:v>0.86777706598334403</c:v>
                </c:pt>
                <c:pt idx="257">
                  <c:v>0.86931454196028191</c:v>
                </c:pt>
                <c:pt idx="258">
                  <c:v>0.88340807174887892</c:v>
                </c:pt>
                <c:pt idx="259">
                  <c:v>0.88468930172966043</c:v>
                </c:pt>
                <c:pt idx="260">
                  <c:v>0.88468930172966043</c:v>
                </c:pt>
                <c:pt idx="261">
                  <c:v>0.88750800768737992</c:v>
                </c:pt>
                <c:pt idx="262">
                  <c:v>0.89314541960281868</c:v>
                </c:pt>
                <c:pt idx="263">
                  <c:v>0.90711082639333762</c:v>
                </c:pt>
                <c:pt idx="264">
                  <c:v>0.91031390134529144</c:v>
                </c:pt>
                <c:pt idx="265">
                  <c:v>0.91031390134529144</c:v>
                </c:pt>
                <c:pt idx="266">
                  <c:v>0.90570147341447793</c:v>
                </c:pt>
                <c:pt idx="267">
                  <c:v>0.90006406149903906</c:v>
                </c:pt>
                <c:pt idx="268">
                  <c:v>0.87789878283151823</c:v>
                </c:pt>
                <c:pt idx="269">
                  <c:v>0.86598334401024979</c:v>
                </c:pt>
                <c:pt idx="270">
                  <c:v>0.84881486226777703</c:v>
                </c:pt>
                <c:pt idx="271">
                  <c:v>0.83754003843689939</c:v>
                </c:pt>
                <c:pt idx="272">
                  <c:v>0.83600256245996152</c:v>
                </c:pt>
                <c:pt idx="273">
                  <c:v>0.83344010249839851</c:v>
                </c:pt>
                <c:pt idx="274">
                  <c:v>0.8327994875080077</c:v>
                </c:pt>
                <c:pt idx="275">
                  <c:v>0.83728379244074314</c:v>
                </c:pt>
                <c:pt idx="276">
                  <c:v>0.82780269058295963</c:v>
                </c:pt>
                <c:pt idx="277">
                  <c:v>0.83664317745035233</c:v>
                </c:pt>
                <c:pt idx="278">
                  <c:v>0.84881486226777703</c:v>
                </c:pt>
                <c:pt idx="279">
                  <c:v>0.83536194746957082</c:v>
                </c:pt>
                <c:pt idx="280">
                  <c:v>0.83664317745035233</c:v>
                </c:pt>
                <c:pt idx="281">
                  <c:v>0.83933376040999363</c:v>
                </c:pt>
                <c:pt idx="282">
                  <c:v>0.84368994234465089</c:v>
                </c:pt>
                <c:pt idx="283">
                  <c:v>0.84702114029468289</c:v>
                </c:pt>
                <c:pt idx="284">
                  <c:v>0.84625240230621401</c:v>
                </c:pt>
                <c:pt idx="285">
                  <c:v>0.85214606021780914</c:v>
                </c:pt>
                <c:pt idx="286">
                  <c:v>0.84650864830237027</c:v>
                </c:pt>
                <c:pt idx="287">
                  <c:v>0.84753363228699552</c:v>
                </c:pt>
                <c:pt idx="288">
                  <c:v>0.85009609224855864</c:v>
                </c:pt>
                <c:pt idx="289">
                  <c:v>0.84676489429852664</c:v>
                </c:pt>
                <c:pt idx="290">
                  <c:v>0.84599615631005765</c:v>
                </c:pt>
                <c:pt idx="291">
                  <c:v>0.85265855221012177</c:v>
                </c:pt>
                <c:pt idx="292">
                  <c:v>0.84894298526585521</c:v>
                </c:pt>
                <c:pt idx="293">
                  <c:v>0.83779628443305576</c:v>
                </c:pt>
                <c:pt idx="294">
                  <c:v>0.83087764253683538</c:v>
                </c:pt>
                <c:pt idx="295">
                  <c:v>0.84163997437540039</c:v>
                </c:pt>
                <c:pt idx="296">
                  <c:v>0.8577834721332479</c:v>
                </c:pt>
                <c:pt idx="297">
                  <c:v>0.87059577194106341</c:v>
                </c:pt>
                <c:pt idx="298">
                  <c:v>0.87059577194106341</c:v>
                </c:pt>
                <c:pt idx="299">
                  <c:v>0.86649583600256241</c:v>
                </c:pt>
                <c:pt idx="300">
                  <c:v>0.84855861627162077</c:v>
                </c:pt>
                <c:pt idx="301">
                  <c:v>0.86111467008327991</c:v>
                </c:pt>
                <c:pt idx="302">
                  <c:v>0.85586162716207559</c:v>
                </c:pt>
                <c:pt idx="303">
                  <c:v>0.83190262652146063</c:v>
                </c:pt>
                <c:pt idx="304">
                  <c:v>0.83984625240230626</c:v>
                </c:pt>
                <c:pt idx="305">
                  <c:v>0.78859705317104423</c:v>
                </c:pt>
                <c:pt idx="306">
                  <c:v>0.74529147982062782</c:v>
                </c:pt>
                <c:pt idx="307">
                  <c:v>0.72069186418962206</c:v>
                </c:pt>
                <c:pt idx="308">
                  <c:v>0.68609865470852016</c:v>
                </c:pt>
                <c:pt idx="309">
                  <c:v>0.74247277386290844</c:v>
                </c:pt>
                <c:pt idx="310">
                  <c:v>0.71620755925688662</c:v>
                </c:pt>
                <c:pt idx="311">
                  <c:v>0.68930172966047409</c:v>
                </c:pt>
                <c:pt idx="312">
                  <c:v>0.70313901345291485</c:v>
                </c:pt>
                <c:pt idx="313">
                  <c:v>0.7244074311338885</c:v>
                </c:pt>
                <c:pt idx="314">
                  <c:v>0.73568225496476614</c:v>
                </c:pt>
                <c:pt idx="315">
                  <c:v>0.73311979500320312</c:v>
                </c:pt>
                <c:pt idx="316">
                  <c:v>0.73803971812940428</c:v>
                </c:pt>
                <c:pt idx="317">
                  <c:v>0.74777706598334404</c:v>
                </c:pt>
                <c:pt idx="318">
                  <c:v>0.74567584881486226</c:v>
                </c:pt>
                <c:pt idx="319">
                  <c:v>0.74131966688020501</c:v>
                </c:pt>
                <c:pt idx="320">
                  <c:v>0.73834721332479181</c:v>
                </c:pt>
                <c:pt idx="321">
                  <c:v>0.76509929532351062</c:v>
                </c:pt>
                <c:pt idx="322">
                  <c:v>0.75167200512491994</c:v>
                </c:pt>
                <c:pt idx="323">
                  <c:v>0.77750160153747594</c:v>
                </c:pt>
                <c:pt idx="324">
                  <c:v>0.79051889814221654</c:v>
                </c:pt>
                <c:pt idx="325">
                  <c:v>0.78616271620755929</c:v>
                </c:pt>
                <c:pt idx="326">
                  <c:v>0.77770659833440103</c:v>
                </c:pt>
                <c:pt idx="327">
                  <c:v>0.77914157591287636</c:v>
                </c:pt>
                <c:pt idx="328">
                  <c:v>0.77796284433055729</c:v>
                </c:pt>
                <c:pt idx="329">
                  <c:v>0.7549007046764894</c:v>
                </c:pt>
                <c:pt idx="330">
                  <c:v>0.76822549647661753</c:v>
                </c:pt>
                <c:pt idx="331">
                  <c:v>0.77821909032671366</c:v>
                </c:pt>
                <c:pt idx="332">
                  <c:v>0.77898782831518254</c:v>
                </c:pt>
                <c:pt idx="333">
                  <c:v>0.79492632927610507</c:v>
                </c:pt>
                <c:pt idx="334">
                  <c:v>0.79641255605381167</c:v>
                </c:pt>
                <c:pt idx="335">
                  <c:v>0.78549647661755284</c:v>
                </c:pt>
                <c:pt idx="336">
                  <c:v>0.77903907751441381</c:v>
                </c:pt>
                <c:pt idx="337">
                  <c:v>0.7773991031390135</c:v>
                </c:pt>
                <c:pt idx="338">
                  <c:v>0.78231902626521466</c:v>
                </c:pt>
                <c:pt idx="339">
                  <c:v>0.78821268417680979</c:v>
                </c:pt>
                <c:pt idx="340">
                  <c:v>0.7718129404228059</c:v>
                </c:pt>
                <c:pt idx="341">
                  <c:v>0.78401024983984624</c:v>
                </c:pt>
                <c:pt idx="342">
                  <c:v>0.78923766816143492</c:v>
                </c:pt>
                <c:pt idx="343">
                  <c:v>0.79010890454836646</c:v>
                </c:pt>
                <c:pt idx="344">
                  <c:v>0.78846893017296604</c:v>
                </c:pt>
                <c:pt idx="345">
                  <c:v>0.78734144778987825</c:v>
                </c:pt>
                <c:pt idx="346">
                  <c:v>0.78155028827674566</c:v>
                </c:pt>
                <c:pt idx="347">
                  <c:v>0.78103779628443304</c:v>
                </c:pt>
                <c:pt idx="348">
                  <c:v>0.78949391415759129</c:v>
                </c:pt>
                <c:pt idx="349">
                  <c:v>0.79349135169762974</c:v>
                </c:pt>
                <c:pt idx="350">
                  <c:v>0.8076873798846893</c:v>
                </c:pt>
                <c:pt idx="351">
                  <c:v>0.79410634208840492</c:v>
                </c:pt>
                <c:pt idx="352">
                  <c:v>0.79897501601537479</c:v>
                </c:pt>
                <c:pt idx="353">
                  <c:v>0.8</c:v>
                </c:pt>
                <c:pt idx="354">
                  <c:v>0.79897501601537479</c:v>
                </c:pt>
                <c:pt idx="355">
                  <c:v>0.79959000640614986</c:v>
                </c:pt>
                <c:pt idx="356">
                  <c:v>0.81188981422165274</c:v>
                </c:pt>
                <c:pt idx="357">
                  <c:v>0.82049967969250481</c:v>
                </c:pt>
                <c:pt idx="358">
                  <c:v>0.82905829596412561</c:v>
                </c:pt>
                <c:pt idx="359">
                  <c:v>0.82921204356181932</c:v>
                </c:pt>
                <c:pt idx="360">
                  <c:v>0.84176809737347857</c:v>
                </c:pt>
                <c:pt idx="361">
                  <c:v>0.85893657911595134</c:v>
                </c:pt>
                <c:pt idx="362">
                  <c:v>0.86764894298526585</c:v>
                </c:pt>
                <c:pt idx="363">
                  <c:v>0.88584240871236386</c:v>
                </c:pt>
                <c:pt idx="364">
                  <c:v>0.87046764894298523</c:v>
                </c:pt>
                <c:pt idx="365">
                  <c:v>0.88148622677770661</c:v>
                </c:pt>
                <c:pt idx="366">
                  <c:v>0.87687379884689298</c:v>
                </c:pt>
                <c:pt idx="367">
                  <c:v>0.88327994875080074</c:v>
                </c:pt>
                <c:pt idx="368">
                  <c:v>0.87994875080076873</c:v>
                </c:pt>
                <c:pt idx="369">
                  <c:v>0.88046124279308136</c:v>
                </c:pt>
                <c:pt idx="370">
                  <c:v>0.86395900064061504</c:v>
                </c:pt>
                <c:pt idx="371">
                  <c:v>0.86764894298526585</c:v>
                </c:pt>
                <c:pt idx="372">
                  <c:v>0.8761050608584241</c:v>
                </c:pt>
                <c:pt idx="373">
                  <c:v>0.86247277386290844</c:v>
                </c:pt>
                <c:pt idx="374">
                  <c:v>0.85688661114670084</c:v>
                </c:pt>
                <c:pt idx="375">
                  <c:v>0.8707238949391416</c:v>
                </c:pt>
                <c:pt idx="376">
                  <c:v>0.87021140294682897</c:v>
                </c:pt>
                <c:pt idx="377">
                  <c:v>0.86339525944907114</c:v>
                </c:pt>
                <c:pt idx="378">
                  <c:v>0.86713645099295322</c:v>
                </c:pt>
                <c:pt idx="379">
                  <c:v>0.86918641896220372</c:v>
                </c:pt>
                <c:pt idx="380">
                  <c:v>0.86918641896220372</c:v>
                </c:pt>
                <c:pt idx="381">
                  <c:v>0.87892376681614348</c:v>
                </c:pt>
                <c:pt idx="382">
                  <c:v>0.87687379884689298</c:v>
                </c:pt>
                <c:pt idx="383">
                  <c:v>0.87769378603459325</c:v>
                </c:pt>
                <c:pt idx="384">
                  <c:v>0.89455477258167837</c:v>
                </c:pt>
                <c:pt idx="385">
                  <c:v>0.87533632286995511</c:v>
                </c:pt>
                <c:pt idx="386">
                  <c:v>0.89055733504163992</c:v>
                </c:pt>
                <c:pt idx="387">
                  <c:v>0.88430493273542599</c:v>
                </c:pt>
                <c:pt idx="388">
                  <c:v>0.89163356822549644</c:v>
                </c:pt>
                <c:pt idx="389">
                  <c:v>0.88507367072389498</c:v>
                </c:pt>
                <c:pt idx="390">
                  <c:v>0.89173606662395899</c:v>
                </c:pt>
                <c:pt idx="391">
                  <c:v>0.89173606662395899</c:v>
                </c:pt>
                <c:pt idx="392">
                  <c:v>0.89609224855861624</c:v>
                </c:pt>
                <c:pt idx="393">
                  <c:v>0.90967328635490075</c:v>
                </c:pt>
                <c:pt idx="394">
                  <c:v>0.91028827674567581</c:v>
                </c:pt>
                <c:pt idx="395">
                  <c:v>0.90685458039718125</c:v>
                </c:pt>
                <c:pt idx="396">
                  <c:v>0.91736066623959001</c:v>
                </c:pt>
                <c:pt idx="397">
                  <c:v>0.92248558616271625</c:v>
                </c:pt>
                <c:pt idx="398">
                  <c:v>0.93247918001281227</c:v>
                </c:pt>
                <c:pt idx="399">
                  <c:v>0.91838565022421526</c:v>
                </c:pt>
                <c:pt idx="400">
                  <c:v>0.91633568225496476</c:v>
                </c:pt>
                <c:pt idx="401">
                  <c:v>0.92033311979500321</c:v>
                </c:pt>
                <c:pt idx="402">
                  <c:v>0.91684817424727738</c:v>
                </c:pt>
                <c:pt idx="403">
                  <c:v>0.92043561819346575</c:v>
                </c:pt>
                <c:pt idx="404">
                  <c:v>0.91736066623959001</c:v>
                </c:pt>
                <c:pt idx="405">
                  <c:v>0.91915438821268414</c:v>
                </c:pt>
                <c:pt idx="406">
                  <c:v>0.90711082639333762</c:v>
                </c:pt>
                <c:pt idx="407">
                  <c:v>0.90711082639333762</c:v>
                </c:pt>
                <c:pt idx="408">
                  <c:v>0.9080845611787316</c:v>
                </c:pt>
                <c:pt idx="409">
                  <c:v>0.90480461242793087</c:v>
                </c:pt>
                <c:pt idx="410">
                  <c:v>0.90531710442024338</c:v>
                </c:pt>
                <c:pt idx="411">
                  <c:v>0.89327354260089686</c:v>
                </c:pt>
                <c:pt idx="412">
                  <c:v>0.89583600256245999</c:v>
                </c:pt>
                <c:pt idx="413">
                  <c:v>0.89993593850096087</c:v>
                </c:pt>
                <c:pt idx="414">
                  <c:v>0.90096092248558612</c:v>
                </c:pt>
                <c:pt idx="415">
                  <c:v>0.90506085842408712</c:v>
                </c:pt>
                <c:pt idx="416">
                  <c:v>0.87994875080076873</c:v>
                </c:pt>
                <c:pt idx="417">
                  <c:v>0.89352978859705312</c:v>
                </c:pt>
                <c:pt idx="418">
                  <c:v>0.89942344650864825</c:v>
                </c:pt>
                <c:pt idx="419">
                  <c:v>0.906598334401025</c:v>
                </c:pt>
                <c:pt idx="420">
                  <c:v>0.91228699551569503</c:v>
                </c:pt>
                <c:pt idx="421">
                  <c:v>0.92786675208199876</c:v>
                </c:pt>
                <c:pt idx="422">
                  <c:v>0.93273542600896864</c:v>
                </c:pt>
                <c:pt idx="423">
                  <c:v>0.94401024983984627</c:v>
                </c:pt>
                <c:pt idx="424">
                  <c:v>0.94144778987828315</c:v>
                </c:pt>
                <c:pt idx="425">
                  <c:v>0.93017296604740551</c:v>
                </c:pt>
                <c:pt idx="426">
                  <c:v>0.93350416399743752</c:v>
                </c:pt>
                <c:pt idx="427">
                  <c:v>0.9194106342088405</c:v>
                </c:pt>
                <c:pt idx="428">
                  <c:v>0.92407431133888529</c:v>
                </c:pt>
                <c:pt idx="429">
                  <c:v>0.91659192825112112</c:v>
                </c:pt>
                <c:pt idx="430">
                  <c:v>0.92761050608584239</c:v>
                </c:pt>
                <c:pt idx="431">
                  <c:v>0.9309417040358744</c:v>
                </c:pt>
                <c:pt idx="432">
                  <c:v>0.93504163997437539</c:v>
                </c:pt>
                <c:pt idx="433">
                  <c:v>0.93017296604740551</c:v>
                </c:pt>
                <c:pt idx="434">
                  <c:v>0.93119795003203076</c:v>
                </c:pt>
                <c:pt idx="435">
                  <c:v>0.92889173606662401</c:v>
                </c:pt>
                <c:pt idx="436">
                  <c:v>0.92238308776425371</c:v>
                </c:pt>
                <c:pt idx="437">
                  <c:v>0.92530429212043563</c:v>
                </c:pt>
                <c:pt idx="438">
                  <c:v>0.89045483664317748</c:v>
                </c:pt>
                <c:pt idx="439">
                  <c:v>0.87533632286995511</c:v>
                </c:pt>
                <c:pt idx="440">
                  <c:v>0.88245996156310058</c:v>
                </c:pt>
                <c:pt idx="441">
                  <c:v>0.88917360666239587</c:v>
                </c:pt>
                <c:pt idx="442">
                  <c:v>0.89496476617552856</c:v>
                </c:pt>
                <c:pt idx="443">
                  <c:v>0.89716848174247277</c:v>
                </c:pt>
                <c:pt idx="444">
                  <c:v>0.89916720051249199</c:v>
                </c:pt>
                <c:pt idx="445">
                  <c:v>0.91479820627802688</c:v>
                </c:pt>
                <c:pt idx="446">
                  <c:v>0.93145419602818702</c:v>
                </c:pt>
                <c:pt idx="447">
                  <c:v>0.93042921204356177</c:v>
                </c:pt>
                <c:pt idx="448">
                  <c:v>0.93350416399743752</c:v>
                </c:pt>
                <c:pt idx="449">
                  <c:v>0.93324791800128126</c:v>
                </c:pt>
                <c:pt idx="450">
                  <c:v>0.93657911595131327</c:v>
                </c:pt>
                <c:pt idx="451">
                  <c:v>0.93888532991672002</c:v>
                </c:pt>
                <c:pt idx="452">
                  <c:v>0.93401665598975014</c:v>
                </c:pt>
                <c:pt idx="453">
                  <c:v>0.94006406149903909</c:v>
                </c:pt>
                <c:pt idx="454">
                  <c:v>0.9424727738629084</c:v>
                </c:pt>
                <c:pt idx="455">
                  <c:v>0.94298526585522102</c:v>
                </c:pt>
                <c:pt idx="456">
                  <c:v>0.9493401665598975</c:v>
                </c:pt>
                <c:pt idx="457">
                  <c:v>0.96092248558616267</c:v>
                </c:pt>
                <c:pt idx="458">
                  <c:v>0.94811018577834716</c:v>
                </c:pt>
                <c:pt idx="459">
                  <c:v>0.94964766175528503</c:v>
                </c:pt>
                <c:pt idx="460">
                  <c:v>0.91633568225496476</c:v>
                </c:pt>
                <c:pt idx="461">
                  <c:v>0.93478539397821914</c:v>
                </c:pt>
                <c:pt idx="462">
                  <c:v>0.92248558616271625</c:v>
                </c:pt>
                <c:pt idx="463">
                  <c:v>0.90746957078795643</c:v>
                </c:pt>
                <c:pt idx="464">
                  <c:v>0.9045483664317745</c:v>
                </c:pt>
                <c:pt idx="465">
                  <c:v>0.909929532351057</c:v>
                </c:pt>
                <c:pt idx="466">
                  <c:v>0.92427930813581038</c:v>
                </c:pt>
                <c:pt idx="467">
                  <c:v>0.92863549007046764</c:v>
                </c:pt>
                <c:pt idx="468">
                  <c:v>0.94170403587443952</c:v>
                </c:pt>
                <c:pt idx="469">
                  <c:v>0.94221652786675203</c:v>
                </c:pt>
                <c:pt idx="470">
                  <c:v>0.9458039718129404</c:v>
                </c:pt>
                <c:pt idx="471">
                  <c:v>0.93478539397821914</c:v>
                </c:pt>
                <c:pt idx="472">
                  <c:v>0.93529788597053176</c:v>
                </c:pt>
                <c:pt idx="473">
                  <c:v>0.93939782190903265</c:v>
                </c:pt>
                <c:pt idx="474">
                  <c:v>0.9437540038436899</c:v>
                </c:pt>
                <c:pt idx="475">
                  <c:v>0.96092248558616267</c:v>
                </c:pt>
                <c:pt idx="476">
                  <c:v>0.96937860345932092</c:v>
                </c:pt>
                <c:pt idx="477">
                  <c:v>0.97757847533632292</c:v>
                </c:pt>
                <c:pt idx="478">
                  <c:v>0.9593850096092249</c:v>
                </c:pt>
                <c:pt idx="479">
                  <c:v>0.96809737347853941</c:v>
                </c:pt>
                <c:pt idx="480">
                  <c:v>0.96450992953235104</c:v>
                </c:pt>
                <c:pt idx="481">
                  <c:v>0.95738629083920568</c:v>
                </c:pt>
                <c:pt idx="482">
                  <c:v>0.96297245355541317</c:v>
                </c:pt>
                <c:pt idx="483">
                  <c:v>0.96476617552850741</c:v>
                </c:pt>
                <c:pt idx="484">
                  <c:v>0.97988468930172967</c:v>
                </c:pt>
                <c:pt idx="485">
                  <c:v>0.97270980140935293</c:v>
                </c:pt>
                <c:pt idx="486">
                  <c:v>0.96722613709160798</c:v>
                </c:pt>
                <c:pt idx="487">
                  <c:v>0.9688661114670083</c:v>
                </c:pt>
                <c:pt idx="488">
                  <c:v>0.96604740550928891</c:v>
                </c:pt>
                <c:pt idx="489">
                  <c:v>0.97680973734785392</c:v>
                </c:pt>
                <c:pt idx="490">
                  <c:v>0.97737347853939782</c:v>
                </c:pt>
                <c:pt idx="491">
                  <c:v>0.98029468289557975</c:v>
                </c:pt>
                <c:pt idx="492">
                  <c:v>0.99387572069186414</c:v>
                </c:pt>
                <c:pt idx="493">
                  <c:v>1.0116591928251122</c:v>
                </c:pt>
                <c:pt idx="494">
                  <c:v>1.0019218449711724</c:v>
                </c:pt>
                <c:pt idx="495">
                  <c:v>1.009096732863549</c:v>
                </c:pt>
                <c:pt idx="496">
                  <c:v>1.0083279948750801</c:v>
                </c:pt>
                <c:pt idx="497">
                  <c:v>1.0156053811659194</c:v>
                </c:pt>
                <c:pt idx="498">
                  <c:v>1.0279564381806534</c:v>
                </c:pt>
                <c:pt idx="499">
                  <c:v>1.0380525304292121</c:v>
                </c:pt>
                <c:pt idx="500">
                  <c:v>1.0269314541960282</c:v>
                </c:pt>
                <c:pt idx="501">
                  <c:v>1.030621396540679</c:v>
                </c:pt>
                <c:pt idx="502">
                  <c:v>1.03472133247918</c:v>
                </c:pt>
                <c:pt idx="503">
                  <c:v>1.0391800128122999</c:v>
                </c:pt>
                <c:pt idx="504">
                  <c:v>1.0512748238308776</c:v>
                </c:pt>
                <c:pt idx="505">
                  <c:v>1.052709801409353</c:v>
                </c:pt>
                <c:pt idx="506">
                  <c:v>1.0526585522101217</c:v>
                </c:pt>
                <c:pt idx="507">
                  <c:v>1.0779756566303651</c:v>
                </c:pt>
                <c:pt idx="508">
                  <c:v>1.094170403587444</c:v>
                </c:pt>
                <c:pt idx="509">
                  <c:v>1.0987828315182575</c:v>
                </c:pt>
                <c:pt idx="510">
                  <c:v>1.0928891736066624</c:v>
                </c:pt>
                <c:pt idx="511">
                  <c:v>1.0928891736066624</c:v>
                </c:pt>
                <c:pt idx="512">
                  <c:v>1.0744394618834081</c:v>
                </c:pt>
                <c:pt idx="513">
                  <c:v>1.0839205637411915</c:v>
                </c:pt>
                <c:pt idx="514">
                  <c:v>1.0976553491351697</c:v>
                </c:pt>
                <c:pt idx="515">
                  <c:v>1.0915054452274182</c:v>
                </c:pt>
                <c:pt idx="516">
                  <c:v>1.1016015374759769</c:v>
                </c:pt>
                <c:pt idx="517">
                  <c:v>1.1175400384368994</c:v>
                </c:pt>
                <c:pt idx="518">
                  <c:v>1.1069827033952595</c:v>
                </c:pt>
                <c:pt idx="519">
                  <c:v>1.114157591287636</c:v>
                </c:pt>
                <c:pt idx="520">
                  <c:v>1.1605381165919282</c:v>
                </c:pt>
                <c:pt idx="521">
                  <c:v>1.1274823830877643</c:v>
                </c:pt>
                <c:pt idx="522">
                  <c:v>1.1803203074951953</c:v>
                </c:pt>
                <c:pt idx="523">
                  <c:v>1.1930813581037796</c:v>
                </c:pt>
                <c:pt idx="524">
                  <c:v>1.1925688661114671</c:v>
                </c:pt>
                <c:pt idx="525">
                  <c:v>1.1912876361306854</c:v>
                </c:pt>
                <c:pt idx="526">
                  <c:v>1.2124023062139655</c:v>
                </c:pt>
                <c:pt idx="527">
                  <c:v>1.2466367713004485</c:v>
                </c:pt>
                <c:pt idx="528">
                  <c:v>1.2812299807815504</c:v>
                </c:pt>
                <c:pt idx="529">
                  <c:v>1.2607303010890454</c:v>
                </c:pt>
                <c:pt idx="530">
                  <c:v>1.2422805893657911</c:v>
                </c:pt>
                <c:pt idx="531">
                  <c:v>1.2292120435618195</c:v>
                </c:pt>
                <c:pt idx="532">
                  <c:v>1.2351057014734146</c:v>
                </c:pt>
                <c:pt idx="533">
                  <c:v>1.2453555413196669</c:v>
                </c:pt>
                <c:pt idx="534">
                  <c:v>1.3047021140294683</c:v>
                </c:pt>
                <c:pt idx="535">
                  <c:v>1.3103395259449071</c:v>
                </c:pt>
                <c:pt idx="536">
                  <c:v>1.2960922485586164</c:v>
                </c:pt>
                <c:pt idx="537">
                  <c:v>1.481050608584241</c:v>
                </c:pt>
                <c:pt idx="538">
                  <c:v>1.4226777706598335</c:v>
                </c:pt>
                <c:pt idx="539">
                  <c:v>1.4713645099295323</c:v>
                </c:pt>
                <c:pt idx="540">
                  <c:v>1.4432799487508008</c:v>
                </c:pt>
                <c:pt idx="541">
                  <c:v>1.5041127482383088</c:v>
                </c:pt>
                <c:pt idx="542">
                  <c:v>1.5139013452914798</c:v>
                </c:pt>
                <c:pt idx="543">
                  <c:v>1.5110826393337604</c:v>
                </c:pt>
                <c:pt idx="544">
                  <c:v>1.4613709160794364</c:v>
                </c:pt>
                <c:pt idx="545">
                  <c:v>1.514926329276105</c:v>
                </c:pt>
                <c:pt idx="546">
                  <c:v>1.4093529788597052</c:v>
                </c:pt>
                <c:pt idx="547">
                  <c:v>1.2558616271620755</c:v>
                </c:pt>
                <c:pt idx="548">
                  <c:v>1.2558616271620755</c:v>
                </c:pt>
                <c:pt idx="549">
                  <c:v>1.2858424087123639</c:v>
                </c:pt>
                <c:pt idx="550">
                  <c:v>1.3263292761050609</c:v>
                </c:pt>
                <c:pt idx="551">
                  <c:v>1.2812299807815504</c:v>
                </c:pt>
                <c:pt idx="552">
                  <c:v>1.3601024983984624</c:v>
                </c:pt>
                <c:pt idx="553">
                  <c:v>1.3676361306854581</c:v>
                </c:pt>
                <c:pt idx="554">
                  <c:v>1.399103139013453</c:v>
                </c:pt>
                <c:pt idx="555">
                  <c:v>1.4196028187059577</c:v>
                </c:pt>
                <c:pt idx="556">
                  <c:v>1.588468930172966</c:v>
                </c:pt>
                <c:pt idx="557">
                  <c:v>1.5836002562459961</c:v>
                </c:pt>
                <c:pt idx="558">
                  <c:v>1.3597437540038437</c:v>
                </c:pt>
                <c:pt idx="559">
                  <c:v>1.3772709801409353</c:v>
                </c:pt>
                <c:pt idx="560">
                  <c:v>1.4452274183215887</c:v>
                </c:pt>
                <c:pt idx="561">
                  <c:v>1.5246636771300448</c:v>
                </c:pt>
                <c:pt idx="562">
                  <c:v>1.4221652786675207</c:v>
                </c:pt>
                <c:pt idx="563">
                  <c:v>1.3965406790518897</c:v>
                </c:pt>
                <c:pt idx="564">
                  <c:v>1.4357463164638053</c:v>
                </c:pt>
                <c:pt idx="565">
                  <c:v>1.3584625240230621</c:v>
                </c:pt>
                <c:pt idx="566">
                  <c:v>1.3965406790518897</c:v>
                </c:pt>
                <c:pt idx="567">
                  <c:v>1.4746957078795644</c:v>
                </c:pt>
                <c:pt idx="568">
                  <c:v>1.4308776425368355</c:v>
                </c:pt>
                <c:pt idx="569">
                  <c:v>1.4102242152466369</c:v>
                </c:pt>
                <c:pt idx="570">
                  <c:v>1.3929532351057015</c:v>
                </c:pt>
                <c:pt idx="571">
                  <c:v>1.4026393337604099</c:v>
                </c:pt>
                <c:pt idx="572">
                  <c:v>1.452914798206278</c:v>
                </c:pt>
                <c:pt idx="573">
                  <c:v>1.4406149903907752</c:v>
                </c:pt>
                <c:pt idx="574">
                  <c:v>1.4216527866752082</c:v>
                </c:pt>
                <c:pt idx="575">
                  <c:v>1.438052530429212</c:v>
                </c:pt>
                <c:pt idx="576">
                  <c:v>1.4289814221652786</c:v>
                </c:pt>
                <c:pt idx="577">
                  <c:v>1.40832799487508</c:v>
                </c:pt>
                <c:pt idx="578">
                  <c:v>1.4193978219090326</c:v>
                </c:pt>
                <c:pt idx="579">
                  <c:v>1.424727738629084</c:v>
                </c:pt>
                <c:pt idx="580">
                  <c:v>1.4486611146700832</c:v>
                </c:pt>
                <c:pt idx="581">
                  <c:v>1.4319026265214605</c:v>
                </c:pt>
                <c:pt idx="582">
                  <c:v>1.4554772581678412</c:v>
                </c:pt>
                <c:pt idx="583">
                  <c:v>1.4490711082639334</c:v>
                </c:pt>
                <c:pt idx="584">
                  <c:v>1.4554772581678412</c:v>
                </c:pt>
                <c:pt idx="585">
                  <c:v>1.4199615631005766</c:v>
                </c:pt>
                <c:pt idx="586">
                  <c:v>1.4522998078155029</c:v>
                </c:pt>
                <c:pt idx="587">
                  <c:v>1.4533247918001282</c:v>
                </c:pt>
                <c:pt idx="588">
                  <c:v>1.5398334401024985</c:v>
                </c:pt>
                <c:pt idx="589">
                  <c:v>1.6271620755925689</c:v>
                </c:pt>
                <c:pt idx="590">
                  <c:v>1.649865470852018</c:v>
                </c:pt>
                <c:pt idx="591">
                  <c:v>1.6603203074951953</c:v>
                </c:pt>
                <c:pt idx="592">
                  <c:v>1.6617552850736708</c:v>
                </c:pt>
                <c:pt idx="593">
                  <c:v>1.7661499039077515</c:v>
                </c:pt>
                <c:pt idx="594">
                  <c:v>1.7200256245996157</c:v>
                </c:pt>
                <c:pt idx="595">
                  <c:v>1.6961947469570788</c:v>
                </c:pt>
                <c:pt idx="596">
                  <c:v>1.7263805253042921</c:v>
                </c:pt>
                <c:pt idx="597">
                  <c:v>1.7127482383087764</c:v>
                </c:pt>
                <c:pt idx="598">
                  <c:v>1.6015887251761691</c:v>
                </c:pt>
                <c:pt idx="599">
                  <c:v>1.5979500320307496</c:v>
                </c:pt>
                <c:pt idx="600">
                  <c:v>1.6462780269058297</c:v>
                </c:pt>
                <c:pt idx="601">
                  <c:v>1.6533504163997437</c:v>
                </c:pt>
                <c:pt idx="602">
                  <c:v>1.664368994234465</c:v>
                </c:pt>
                <c:pt idx="603">
                  <c:v>1.7091607943625882</c:v>
                </c:pt>
                <c:pt idx="604">
                  <c:v>1.6585265855221012</c:v>
                </c:pt>
                <c:pt idx="605">
                  <c:v>1.639718129404228</c:v>
                </c:pt>
                <c:pt idx="606">
                  <c:v>1.5962588084561178</c:v>
                </c:pt>
                <c:pt idx="607">
                  <c:v>1.6374119154388214</c:v>
                </c:pt>
                <c:pt idx="608">
                  <c:v>1.6072261370916079</c:v>
                </c:pt>
                <c:pt idx="609">
                  <c:v>1.7145932094811018</c:v>
                </c:pt>
                <c:pt idx="610">
                  <c:v>1.7099807815502883</c:v>
                </c:pt>
                <c:pt idx="611">
                  <c:v>1.6886611146700832</c:v>
                </c:pt>
                <c:pt idx="612">
                  <c:v>1.6650352338244714</c:v>
                </c:pt>
                <c:pt idx="613">
                  <c:v>1.6923510570147342</c:v>
                </c:pt>
                <c:pt idx="614">
                  <c:v>1.6548366431774504</c:v>
                </c:pt>
                <c:pt idx="615">
                  <c:v>1.7060858424087124</c:v>
                </c:pt>
                <c:pt idx="616">
                  <c:v>1.6820499679692504</c:v>
                </c:pt>
                <c:pt idx="617">
                  <c:v>1.6865086483023704</c:v>
                </c:pt>
                <c:pt idx="618">
                  <c:v>1.6942985265855222</c:v>
                </c:pt>
                <c:pt idx="619">
                  <c:v>1.700550928891736</c:v>
                </c:pt>
                <c:pt idx="620">
                  <c:v>1.6873798846893018</c:v>
                </c:pt>
                <c:pt idx="621">
                  <c:v>1.6940422805893658</c:v>
                </c:pt>
                <c:pt idx="622">
                  <c:v>1.6758488148622677</c:v>
                </c:pt>
                <c:pt idx="623">
                  <c:v>1.6250608584240871</c:v>
                </c:pt>
                <c:pt idx="624">
                  <c:v>1.6022549647661755</c:v>
                </c:pt>
                <c:pt idx="625">
                  <c:v>1.6349519538757207</c:v>
                </c:pt>
                <c:pt idx="626">
                  <c:v>1.6440230621396541</c:v>
                </c:pt>
                <c:pt idx="627">
                  <c:v>1.6450992953235106</c:v>
                </c:pt>
                <c:pt idx="628">
                  <c:v>1.6633952594490711</c:v>
                </c:pt>
                <c:pt idx="629">
                  <c:v>1.6893273542600897</c:v>
                </c:pt>
                <c:pt idx="630">
                  <c:v>1.6870211402946829</c:v>
                </c:pt>
                <c:pt idx="631">
                  <c:v>1.7147982062780269</c:v>
                </c:pt>
                <c:pt idx="632">
                  <c:v>1.6804612427930814</c:v>
                </c:pt>
                <c:pt idx="633">
                  <c:v>1.6884561178731583</c:v>
                </c:pt>
                <c:pt idx="634">
                  <c:v>1.7101857783472134</c:v>
                </c:pt>
                <c:pt idx="635">
                  <c:v>1.6788212684176809</c:v>
                </c:pt>
                <c:pt idx="636">
                  <c:v>1.6911723254324151</c:v>
                </c:pt>
                <c:pt idx="637">
                  <c:v>1.6741063420884048</c:v>
                </c:pt>
                <c:pt idx="638">
                  <c:v>1.6951185137732223</c:v>
                </c:pt>
                <c:pt idx="639">
                  <c:v>1.7173606662395899</c:v>
                </c:pt>
                <c:pt idx="640">
                  <c:v>1.7194106342088404</c:v>
                </c:pt>
                <c:pt idx="641">
                  <c:v>1.7239718129404229</c:v>
                </c:pt>
                <c:pt idx="642">
                  <c:v>1.7382190903267136</c:v>
                </c:pt>
                <c:pt idx="643">
                  <c:v>1.7515438821268419</c:v>
                </c:pt>
                <c:pt idx="644">
                  <c:v>1.7737347853939782</c:v>
                </c:pt>
                <c:pt idx="645">
                  <c:v>1.7817809096732864</c:v>
                </c:pt>
                <c:pt idx="646">
                  <c:v>1.7732735426008968</c:v>
                </c:pt>
                <c:pt idx="647">
                  <c:v>1.780909673286355</c:v>
                </c:pt>
                <c:pt idx="648">
                  <c:v>1.7988981422165278</c:v>
                </c:pt>
                <c:pt idx="649">
                  <c:v>1.8281101857783473</c:v>
                </c:pt>
                <c:pt idx="650">
                  <c:v>1.8326713645099295</c:v>
                </c:pt>
                <c:pt idx="651">
                  <c:v>1.8281101857783473</c:v>
                </c:pt>
                <c:pt idx="652">
                  <c:v>1.8312363869314543</c:v>
                </c:pt>
                <c:pt idx="653">
                  <c:v>1.8431774503523382</c:v>
                </c:pt>
                <c:pt idx="654">
                  <c:v>1.8521973094170403</c:v>
                </c:pt>
                <c:pt idx="655">
                  <c:v>1.867367072389494</c:v>
                </c:pt>
                <c:pt idx="656">
                  <c:v>1.8693145419602819</c:v>
                </c:pt>
                <c:pt idx="657">
                  <c:v>1.8440486867392698</c:v>
                </c:pt>
                <c:pt idx="658">
                  <c:v>1.8483023702754644</c:v>
                </c:pt>
                <c:pt idx="659">
                  <c:v>1.8416399743754004</c:v>
                </c:pt>
                <c:pt idx="660">
                  <c:v>1.8652146060217809</c:v>
                </c:pt>
                <c:pt idx="661">
                  <c:v>1.8572709801409353</c:v>
                </c:pt>
                <c:pt idx="662">
                  <c:v>1.8754131966688021</c:v>
                </c:pt>
                <c:pt idx="663">
                  <c:v>1.85055733504164</c:v>
                </c:pt>
                <c:pt idx="664">
                  <c:v>1.8482511210762331</c:v>
                </c:pt>
                <c:pt idx="665">
                  <c:v>1.8701345291479821</c:v>
                </c:pt>
                <c:pt idx="666">
                  <c:v>1.8435105701473415</c:v>
                </c:pt>
                <c:pt idx="667">
                  <c:v>1.677642536835362</c:v>
                </c:pt>
                <c:pt idx="668">
                  <c:v>1.726739269698911</c:v>
                </c:pt>
                <c:pt idx="669">
                  <c:v>1.6999359385009609</c:v>
                </c:pt>
                <c:pt idx="670">
                  <c:v>1.6863549007046765</c:v>
                </c:pt>
                <c:pt idx="671">
                  <c:v>1.7208968609865471</c:v>
                </c:pt>
                <c:pt idx="672">
                  <c:v>1.7464189622037156</c:v>
                </c:pt>
                <c:pt idx="673">
                  <c:v>1.7656374119154388</c:v>
                </c:pt>
                <c:pt idx="674">
                  <c:v>1.782498398462524</c:v>
                </c:pt>
                <c:pt idx="675">
                  <c:v>1.7490839205637412</c:v>
                </c:pt>
                <c:pt idx="676">
                  <c:v>1.7395003203074952</c:v>
                </c:pt>
                <c:pt idx="677">
                  <c:v>1.7188981422165279</c:v>
                </c:pt>
                <c:pt idx="678">
                  <c:v>1.7037796284433055</c:v>
                </c:pt>
                <c:pt idx="679">
                  <c:v>1.6913516976297245</c:v>
                </c:pt>
                <c:pt idx="680">
                  <c:v>1.6822549647661755</c:v>
                </c:pt>
                <c:pt idx="681">
                  <c:v>1.7328635490070468</c:v>
                </c:pt>
                <c:pt idx="682">
                  <c:v>1.7783472133247917</c:v>
                </c:pt>
                <c:pt idx="683">
                  <c:v>1.7905188981422164</c:v>
                </c:pt>
                <c:pt idx="684">
                  <c:v>1.7575912876361306</c:v>
                </c:pt>
                <c:pt idx="685">
                  <c:v>1.7610506085842408</c:v>
                </c:pt>
                <c:pt idx="686">
                  <c:v>1.7905188981422164</c:v>
                </c:pt>
                <c:pt idx="687">
                  <c:v>1.8122998078155028</c:v>
                </c:pt>
                <c:pt idx="688">
                  <c:v>1.7796284433055733</c:v>
                </c:pt>
                <c:pt idx="689">
                  <c:v>1.8103779628443306</c:v>
                </c:pt>
                <c:pt idx="690">
                  <c:v>1.8443305573350417</c:v>
                </c:pt>
                <c:pt idx="691">
                  <c:v>1.8744394618834082</c:v>
                </c:pt>
                <c:pt idx="692">
                  <c:v>1.9218449711723253</c:v>
                </c:pt>
                <c:pt idx="693">
                  <c:v>1.875208199871877</c:v>
                </c:pt>
                <c:pt idx="694">
                  <c:v>1.885842408712364</c:v>
                </c:pt>
                <c:pt idx="695">
                  <c:v>1.9264573991031391</c:v>
                </c:pt>
                <c:pt idx="696">
                  <c:v>1.8744394618834082</c:v>
                </c:pt>
                <c:pt idx="697">
                  <c:v>1.8231902626521461</c:v>
                </c:pt>
                <c:pt idx="698">
                  <c:v>1.8334401024983984</c:v>
                </c:pt>
                <c:pt idx="699">
                  <c:v>1.865342729019859</c:v>
                </c:pt>
                <c:pt idx="700">
                  <c:v>1.8821268417680974</c:v>
                </c:pt>
                <c:pt idx="701">
                  <c:v>1.8553491351697631</c:v>
                </c:pt>
                <c:pt idx="702">
                  <c:v>1.8910954516335683</c:v>
                </c:pt>
                <c:pt idx="703">
                  <c:v>1.9295323510570148</c:v>
                </c:pt>
                <c:pt idx="704">
                  <c:v>1.9347853939782191</c:v>
                </c:pt>
                <c:pt idx="705">
                  <c:v>1.9359385009609225</c:v>
                </c:pt>
                <c:pt idx="706">
                  <c:v>1.9404228058936579</c:v>
                </c:pt>
                <c:pt idx="707">
                  <c:v>1.9948750800768738</c:v>
                </c:pt>
                <c:pt idx="708">
                  <c:v>2.0281870595771943</c:v>
                </c:pt>
                <c:pt idx="709">
                  <c:v>2.030749519538757</c:v>
                </c:pt>
                <c:pt idx="710">
                  <c:v>1.9923126201153107</c:v>
                </c:pt>
                <c:pt idx="711">
                  <c:v>1.9948750800768738</c:v>
                </c:pt>
                <c:pt idx="712">
                  <c:v>1.990903267136451</c:v>
                </c:pt>
                <c:pt idx="713">
                  <c:v>2.0128122998078153</c:v>
                </c:pt>
                <c:pt idx="714">
                  <c:v>2.0006406149903908</c:v>
                </c:pt>
                <c:pt idx="715">
                  <c:v>1.9846252402306215</c:v>
                </c:pt>
                <c:pt idx="716">
                  <c:v>1.9282511210762332</c:v>
                </c:pt>
                <c:pt idx="717">
                  <c:v>1.9846252402306215</c:v>
                </c:pt>
                <c:pt idx="718">
                  <c:v>1.9730941704035874</c:v>
                </c:pt>
                <c:pt idx="719">
                  <c:v>1.9666880204996797</c:v>
                </c:pt>
                <c:pt idx="720">
                  <c:v>1.9705317104420244</c:v>
                </c:pt>
                <c:pt idx="721">
                  <c:v>1.9602818705957719</c:v>
                </c:pt>
                <c:pt idx="722">
                  <c:v>1.9666880204996797</c:v>
                </c:pt>
                <c:pt idx="723">
                  <c:v>1.9882126841768097</c:v>
                </c:pt>
                <c:pt idx="724">
                  <c:v>1.976937860345932</c:v>
                </c:pt>
                <c:pt idx="725">
                  <c:v>1.9846252402306215</c:v>
                </c:pt>
                <c:pt idx="726">
                  <c:v>2.005124919923126</c:v>
                </c:pt>
                <c:pt idx="727">
                  <c:v>2.0102498398462525</c:v>
                </c:pt>
                <c:pt idx="728">
                  <c:v>1.9960281870595773</c:v>
                </c:pt>
                <c:pt idx="729">
                  <c:v>1.9934657270980141</c:v>
                </c:pt>
                <c:pt idx="730">
                  <c:v>2.0012812299807816</c:v>
                </c:pt>
                <c:pt idx="731">
                  <c:v>2.0339525944907111</c:v>
                </c:pt>
                <c:pt idx="732">
                  <c:v>2.0358744394618835</c:v>
                </c:pt>
                <c:pt idx="733">
                  <c:v>2.0384368994234463</c:v>
                </c:pt>
                <c:pt idx="734">
                  <c:v>2.0589365791159513</c:v>
                </c:pt>
                <c:pt idx="735">
                  <c:v>2.0621396540679053</c:v>
                </c:pt>
                <c:pt idx="736">
                  <c:v>2.0986547085201792</c:v>
                </c:pt>
                <c:pt idx="737">
                  <c:v>2.0627802690582961</c:v>
                </c:pt>
                <c:pt idx="738">
                  <c:v>2.071748878923767</c:v>
                </c:pt>
                <c:pt idx="739">
                  <c:v>2.0623959000640615</c:v>
                </c:pt>
                <c:pt idx="740">
                  <c:v>2.046124279308136</c:v>
                </c:pt>
                <c:pt idx="741">
                  <c:v>2.0230621396540678</c:v>
                </c:pt>
                <c:pt idx="742">
                  <c:v>2.0595771941063421</c:v>
                </c:pt>
                <c:pt idx="743">
                  <c:v>2.0190903267136453</c:v>
                </c:pt>
                <c:pt idx="744">
                  <c:v>2.0447149263292763</c:v>
                </c:pt>
                <c:pt idx="745">
                  <c:v>2.0344650864830238</c:v>
                </c:pt>
                <c:pt idx="746">
                  <c:v>2.0550928891736064</c:v>
                </c:pt>
                <c:pt idx="747">
                  <c:v>2.0575272261370916</c:v>
                </c:pt>
                <c:pt idx="748">
                  <c:v>2.0249839846252402</c:v>
                </c:pt>
                <c:pt idx="749">
                  <c:v>2.0038436899423449</c:v>
                </c:pt>
                <c:pt idx="750">
                  <c:v>1.9833440102498399</c:v>
                </c:pt>
                <c:pt idx="751">
                  <c:v>2.0012812299807816</c:v>
                </c:pt>
                <c:pt idx="752">
                  <c:v>2.0269058295964126</c:v>
                </c:pt>
                <c:pt idx="753">
                  <c:v>1.9859064702114029</c:v>
                </c:pt>
                <c:pt idx="754">
                  <c:v>2.0038436899423449</c:v>
                </c:pt>
                <c:pt idx="755">
                  <c:v>2.0217809096732862</c:v>
                </c:pt>
                <c:pt idx="756">
                  <c:v>2.033824471492633</c:v>
                </c:pt>
                <c:pt idx="757">
                  <c:v>2.0409993593850095</c:v>
                </c:pt>
                <c:pt idx="758">
                  <c:v>2.0358744394618835</c:v>
                </c:pt>
                <c:pt idx="759">
                  <c:v>2.0448430493273544</c:v>
                </c:pt>
                <c:pt idx="760">
                  <c:v>2.030749519538757</c:v>
                </c:pt>
                <c:pt idx="761">
                  <c:v>2.0190903267136453</c:v>
                </c:pt>
                <c:pt idx="762">
                  <c:v>2.0333119795003203</c:v>
                </c:pt>
                <c:pt idx="763">
                  <c:v>2.0313901345291479</c:v>
                </c:pt>
                <c:pt idx="764">
                  <c:v>2.0819987187700191</c:v>
                </c:pt>
                <c:pt idx="765">
                  <c:v>2.0711082639333762</c:v>
                </c:pt>
                <c:pt idx="766">
                  <c:v>2.0845611787315823</c:v>
                </c:pt>
                <c:pt idx="767">
                  <c:v>2.1383728379244076</c:v>
                </c:pt>
                <c:pt idx="768">
                  <c:v>2.1445227418321591</c:v>
                </c:pt>
                <c:pt idx="769">
                  <c:v>2.0922485586162716</c:v>
                </c:pt>
                <c:pt idx="770">
                  <c:v>2.1255605381165918</c:v>
                </c:pt>
                <c:pt idx="771">
                  <c:v>2.1768097373478539</c:v>
                </c:pt>
                <c:pt idx="772">
                  <c:v>2.2049967969250481</c:v>
                </c:pt>
                <c:pt idx="773">
                  <c:v>2.2648302370275464</c:v>
                </c:pt>
                <c:pt idx="774">
                  <c:v>2.2472773862908393</c:v>
                </c:pt>
                <c:pt idx="775">
                  <c:v>2.2216527866752083</c:v>
                </c:pt>
                <c:pt idx="776">
                  <c:v>2.1358103779628443</c:v>
                </c:pt>
                <c:pt idx="777">
                  <c:v>2.1933376040999359</c:v>
                </c:pt>
                <c:pt idx="778">
                  <c:v>2.2110185778347216</c:v>
                </c:pt>
                <c:pt idx="779">
                  <c:v>2.1752722613709161</c:v>
                </c:pt>
                <c:pt idx="780">
                  <c:v>2.1805253042921202</c:v>
                </c:pt>
                <c:pt idx="781">
                  <c:v>2.2342088404868674</c:v>
                </c:pt>
                <c:pt idx="782">
                  <c:v>2.2420243433696347</c:v>
                </c:pt>
                <c:pt idx="783">
                  <c:v>2.2319026265214608</c:v>
                </c:pt>
                <c:pt idx="784">
                  <c:v>2.2228058936579118</c:v>
                </c:pt>
                <c:pt idx="785">
                  <c:v>2.2152466367713006</c:v>
                </c:pt>
                <c:pt idx="786">
                  <c:v>2.2222934016655991</c:v>
                </c:pt>
                <c:pt idx="787">
                  <c:v>2.2235746316463807</c:v>
                </c:pt>
                <c:pt idx="788">
                  <c:v>2.2776425368353621</c:v>
                </c:pt>
                <c:pt idx="789">
                  <c:v>2.2647021140294683</c:v>
                </c:pt>
                <c:pt idx="790">
                  <c:v>2.2536835361947469</c:v>
                </c:pt>
                <c:pt idx="791">
                  <c:v>2.2319026265214608</c:v>
                </c:pt>
                <c:pt idx="792">
                  <c:v>2.2434336963484944</c:v>
                </c:pt>
                <c:pt idx="793">
                  <c:v>2.2408712363869316</c:v>
                </c:pt>
                <c:pt idx="794">
                  <c:v>2.2613709160794362</c:v>
                </c:pt>
                <c:pt idx="795">
                  <c:v>2.2613709160794362</c:v>
                </c:pt>
                <c:pt idx="796">
                  <c:v>2.2895579756566304</c:v>
                </c:pt>
                <c:pt idx="797">
                  <c:v>2.2932735426008968</c:v>
                </c:pt>
                <c:pt idx="798">
                  <c:v>2.3467008327994874</c:v>
                </c:pt>
                <c:pt idx="799">
                  <c:v>2.3162075592568865</c:v>
                </c:pt>
                <c:pt idx="800">
                  <c:v>2.333760409993594</c:v>
                </c:pt>
                <c:pt idx="801">
                  <c:v>2.356181934657271</c:v>
                </c:pt>
                <c:pt idx="802">
                  <c:v>2.3645099295323511</c:v>
                </c:pt>
                <c:pt idx="803">
                  <c:v>2.3907751441383729</c:v>
                </c:pt>
                <c:pt idx="804">
                  <c:v>2.424727738629084</c:v>
                </c:pt>
                <c:pt idx="805">
                  <c:v>2.4937860345932097</c:v>
                </c:pt>
                <c:pt idx="806">
                  <c:v>2.5637411915438819</c:v>
                </c:pt>
                <c:pt idx="807">
                  <c:v>2.4676489429852659</c:v>
                </c:pt>
                <c:pt idx="808">
                  <c:v>2.1909032671364508</c:v>
                </c:pt>
                <c:pt idx="809">
                  <c:v>2.2549647661755285</c:v>
                </c:pt>
                <c:pt idx="810">
                  <c:v>2.2575272261370918</c:v>
                </c:pt>
                <c:pt idx="811">
                  <c:v>2.1780909673286355</c:v>
                </c:pt>
                <c:pt idx="812">
                  <c:v>2.2062780269058297</c:v>
                </c:pt>
                <c:pt idx="813">
                  <c:v>2.1434977578475336</c:v>
                </c:pt>
                <c:pt idx="814">
                  <c:v>2.1729660474055095</c:v>
                </c:pt>
                <c:pt idx="815">
                  <c:v>2.1223574631646382</c:v>
                </c:pt>
                <c:pt idx="816">
                  <c:v>2.1281229980781551</c:v>
                </c:pt>
                <c:pt idx="817">
                  <c:v>2.1518257527226137</c:v>
                </c:pt>
                <c:pt idx="818">
                  <c:v>2.1729660474055095</c:v>
                </c:pt>
                <c:pt idx="819">
                  <c:v>2.1832158872517615</c:v>
                </c:pt>
                <c:pt idx="820">
                  <c:v>2.1985906470211405</c:v>
                </c:pt>
                <c:pt idx="821">
                  <c:v>2.1896220371556696</c:v>
                </c:pt>
                <c:pt idx="822">
                  <c:v>2.2485586162716209</c:v>
                </c:pt>
                <c:pt idx="823">
                  <c:v>2.2639333760409994</c:v>
                </c:pt>
                <c:pt idx="824">
                  <c:v>2.2793081358103779</c:v>
                </c:pt>
                <c:pt idx="825">
                  <c:v>2.33055733504164</c:v>
                </c:pt>
                <c:pt idx="826">
                  <c:v>2.325432415118514</c:v>
                </c:pt>
                <c:pt idx="827">
                  <c:v>2.3139013452914798</c:v>
                </c:pt>
                <c:pt idx="828">
                  <c:v>2.2677770659833438</c:v>
                </c:pt>
                <c:pt idx="829">
                  <c:v>2.2699551569506728</c:v>
                </c:pt>
                <c:pt idx="830">
                  <c:v>2.219090326713645</c:v>
                </c:pt>
                <c:pt idx="831">
                  <c:v>2.2357463164638052</c:v>
                </c:pt>
                <c:pt idx="832">
                  <c:v>2.2254964766175527</c:v>
                </c:pt>
                <c:pt idx="833">
                  <c:v>2.2197309417040358</c:v>
                </c:pt>
                <c:pt idx="834">
                  <c:v>2.2338244714926327</c:v>
                </c:pt>
                <c:pt idx="835">
                  <c:v>2.2235746316463807</c:v>
                </c:pt>
                <c:pt idx="836">
                  <c:v>2.2171684817424726</c:v>
                </c:pt>
                <c:pt idx="837">
                  <c:v>2.1601537475976937</c:v>
                </c:pt>
                <c:pt idx="838">
                  <c:v>2.0730301089045482</c:v>
                </c:pt>
                <c:pt idx="839">
                  <c:v>2.1127482383087766</c:v>
                </c:pt>
                <c:pt idx="840">
                  <c:v>2.0899423446508649</c:v>
                </c:pt>
                <c:pt idx="841">
                  <c:v>2.0794362588084563</c:v>
                </c:pt>
                <c:pt idx="842">
                  <c:v>2.0908392056374119</c:v>
                </c:pt>
                <c:pt idx="843">
                  <c:v>2.0796925048046124</c:v>
                </c:pt>
                <c:pt idx="844">
                  <c:v>2.0832799487508007</c:v>
                </c:pt>
                <c:pt idx="845">
                  <c:v>2.0890454836643175</c:v>
                </c:pt>
                <c:pt idx="846">
                  <c:v>2.0796925048046124</c:v>
                </c:pt>
                <c:pt idx="847">
                  <c:v>1.9449071108263933</c:v>
                </c:pt>
                <c:pt idx="848">
                  <c:v>1.8782831518257528</c:v>
                </c:pt>
                <c:pt idx="849">
                  <c:v>1.8270339525944908</c:v>
                </c:pt>
                <c:pt idx="850">
                  <c:v>1.7347853939782192</c:v>
                </c:pt>
                <c:pt idx="851">
                  <c:v>1.7604099935938502</c:v>
                </c:pt>
                <c:pt idx="852">
                  <c:v>1.7924407431133889</c:v>
                </c:pt>
                <c:pt idx="853">
                  <c:v>1.757847533632287</c:v>
                </c:pt>
                <c:pt idx="854">
                  <c:v>1.7373478539397822</c:v>
                </c:pt>
                <c:pt idx="855">
                  <c:v>1.7360666239590006</c:v>
                </c:pt>
                <c:pt idx="856">
                  <c:v>1.7783472133247917</c:v>
                </c:pt>
                <c:pt idx="857">
                  <c:v>1.780909673286355</c:v>
                </c:pt>
                <c:pt idx="858">
                  <c:v>1.7501601537475977</c:v>
                </c:pt>
                <c:pt idx="859">
                  <c:v>1.7552850736707239</c:v>
                </c:pt>
                <c:pt idx="860">
                  <c:v>1.7270980140935297</c:v>
                </c:pt>
                <c:pt idx="861">
                  <c:v>1.7437540038436898</c:v>
                </c:pt>
                <c:pt idx="862">
                  <c:v>1.7930813581037797</c:v>
                </c:pt>
                <c:pt idx="863">
                  <c:v>1.7873158231902626</c:v>
                </c:pt>
                <c:pt idx="864">
                  <c:v>1.8052530429212044</c:v>
                </c:pt>
                <c:pt idx="865">
                  <c:v>1.8385650224215246</c:v>
                </c:pt>
                <c:pt idx="866">
                  <c:v>1.8539397821909032</c:v>
                </c:pt>
                <c:pt idx="867">
                  <c:v>1.8960922485586162</c:v>
                </c:pt>
                <c:pt idx="868">
                  <c:v>1.9039077514413838</c:v>
                </c:pt>
                <c:pt idx="869">
                  <c:v>1.8718770019218449</c:v>
                </c:pt>
                <c:pt idx="870">
                  <c:v>1.7655349135169762</c:v>
                </c:pt>
                <c:pt idx="871">
                  <c:v>1.5874439461883407</c:v>
                </c:pt>
                <c:pt idx="872">
                  <c:v>1.6822549647661755</c:v>
                </c:pt>
                <c:pt idx="873">
                  <c:v>1.6617552850736708</c:v>
                </c:pt>
                <c:pt idx="874">
                  <c:v>1.66944266495836</c:v>
                </c:pt>
                <c:pt idx="875">
                  <c:v>1.5887251761691223</c:v>
                </c:pt>
                <c:pt idx="876">
                  <c:v>1.6169122357463164</c:v>
                </c:pt>
                <c:pt idx="877">
                  <c:v>1.5118513773222293</c:v>
                </c:pt>
                <c:pt idx="878">
                  <c:v>1.3747597693786036</c:v>
                </c:pt>
                <c:pt idx="879">
                  <c:v>1.2825112107623318</c:v>
                </c:pt>
                <c:pt idx="880">
                  <c:v>1.4080717488789238</c:v>
                </c:pt>
                <c:pt idx="881">
                  <c:v>1.4413837283792441</c:v>
                </c:pt>
                <c:pt idx="882">
                  <c:v>1.399103139013453</c:v>
                </c:pt>
                <c:pt idx="883">
                  <c:v>1.3837283792440742</c:v>
                </c:pt>
                <c:pt idx="884">
                  <c:v>1.3836002562459961</c:v>
                </c:pt>
                <c:pt idx="885">
                  <c:v>1.3935938500960923</c:v>
                </c:pt>
                <c:pt idx="886">
                  <c:v>1.3145419602818706</c:v>
                </c:pt>
                <c:pt idx="887">
                  <c:v>1.2940422805893659</c:v>
                </c:pt>
                <c:pt idx="888">
                  <c:v>1.3119795003203074</c:v>
                </c:pt>
                <c:pt idx="889">
                  <c:v>1.3221012171684818</c:v>
                </c:pt>
                <c:pt idx="890">
                  <c:v>1.3196668802049969</c:v>
                </c:pt>
                <c:pt idx="891">
                  <c:v>1.315823190262652</c:v>
                </c:pt>
                <c:pt idx="892">
                  <c:v>1.2748238308776425</c:v>
                </c:pt>
                <c:pt idx="893">
                  <c:v>1.310698270339526</c:v>
                </c:pt>
                <c:pt idx="894">
                  <c:v>1.2069186418962203</c:v>
                </c:pt>
                <c:pt idx="895">
                  <c:v>1.2303651505445228</c:v>
                </c:pt>
                <c:pt idx="896">
                  <c:v>1.2748238308776425</c:v>
                </c:pt>
                <c:pt idx="897">
                  <c:v>1.2799487508007688</c:v>
                </c:pt>
                <c:pt idx="898">
                  <c:v>1.2517616912235747</c:v>
                </c:pt>
                <c:pt idx="899">
                  <c:v>1.2632927610506086</c:v>
                </c:pt>
                <c:pt idx="900">
                  <c:v>1.2913516976297246</c:v>
                </c:pt>
                <c:pt idx="901">
                  <c:v>1.2959641255605381</c:v>
                </c:pt>
                <c:pt idx="902">
                  <c:v>1.2351057014734146</c:v>
                </c:pt>
                <c:pt idx="903">
                  <c:v>1.2427930813581038</c:v>
                </c:pt>
                <c:pt idx="904">
                  <c:v>1.2506085842408712</c:v>
                </c:pt>
                <c:pt idx="905">
                  <c:v>1.3218449711723255</c:v>
                </c:pt>
                <c:pt idx="906">
                  <c:v>1.2645739910313902</c:v>
                </c:pt>
                <c:pt idx="907">
                  <c:v>1.2466367713004485</c:v>
                </c:pt>
                <c:pt idx="908">
                  <c:v>1.259449071108264</c:v>
                </c:pt>
                <c:pt idx="909">
                  <c:v>1.2685458039718129</c:v>
                </c:pt>
                <c:pt idx="910">
                  <c:v>1.1832158872517617</c:v>
                </c:pt>
                <c:pt idx="911">
                  <c:v>1.2552210121716849</c:v>
                </c:pt>
                <c:pt idx="912">
                  <c:v>1.2210121716848175</c:v>
                </c:pt>
                <c:pt idx="913">
                  <c:v>1.2735426008968609</c:v>
                </c:pt>
                <c:pt idx="914">
                  <c:v>1.2814862267777065</c:v>
                </c:pt>
                <c:pt idx="915">
                  <c:v>1.2440743113388852</c:v>
                </c:pt>
                <c:pt idx="916">
                  <c:v>1.2808456117873159</c:v>
                </c:pt>
                <c:pt idx="917">
                  <c:v>1.2773862908392057</c:v>
                </c:pt>
                <c:pt idx="918">
                  <c:v>1.2575272261370916</c:v>
                </c:pt>
                <c:pt idx="919">
                  <c:v>1.2773862908392057</c:v>
                </c:pt>
                <c:pt idx="920">
                  <c:v>1.2530429212043561</c:v>
                </c:pt>
                <c:pt idx="921">
                  <c:v>1.2577834721332479</c:v>
                </c:pt>
                <c:pt idx="922">
                  <c:v>1.2531710442024344</c:v>
                </c:pt>
                <c:pt idx="923">
                  <c:v>1.262011531069827</c:v>
                </c:pt>
                <c:pt idx="924">
                  <c:v>1.2524023062139653</c:v>
                </c:pt>
                <c:pt idx="925">
                  <c:v>1.2171684817424728</c:v>
                </c:pt>
                <c:pt idx="926">
                  <c:v>1.2088404868673928</c:v>
                </c:pt>
                <c:pt idx="927">
                  <c:v>1.1069827033952595</c:v>
                </c:pt>
                <c:pt idx="928">
                  <c:v>1.1095451633568225</c:v>
                </c:pt>
                <c:pt idx="929">
                  <c:v>1.1082639333760409</c:v>
                </c:pt>
                <c:pt idx="930">
                  <c:v>1.1133888532991671</c:v>
                </c:pt>
                <c:pt idx="931">
                  <c:v>1.0506085842408712</c:v>
                </c:pt>
                <c:pt idx="932">
                  <c:v>1.1119795003203075</c:v>
                </c:pt>
                <c:pt idx="933">
                  <c:v>1.0917360666239591</c:v>
                </c:pt>
                <c:pt idx="934">
                  <c:v>1.1042921204356182</c:v>
                </c:pt>
                <c:pt idx="935">
                  <c:v>1.1399103139013453</c:v>
                </c:pt>
                <c:pt idx="936">
                  <c:v>1.0939141575912876</c:v>
                </c:pt>
                <c:pt idx="937">
                  <c:v>1.0704676489429852</c:v>
                </c:pt>
                <c:pt idx="938">
                  <c:v>1.0852017937219731</c:v>
                </c:pt>
                <c:pt idx="939">
                  <c:v>1.0467648942985266</c:v>
                </c:pt>
                <c:pt idx="940">
                  <c:v>1.0863549007046764</c:v>
                </c:pt>
                <c:pt idx="941">
                  <c:v>1.1082639333760409</c:v>
                </c:pt>
                <c:pt idx="942">
                  <c:v>1.114157591287636</c:v>
                </c:pt>
                <c:pt idx="943">
                  <c:v>1.0969891095451634</c:v>
                </c:pt>
                <c:pt idx="944">
                  <c:v>1.0552210121716847</c:v>
                </c:pt>
                <c:pt idx="945">
                  <c:v>1.0698270339525946</c:v>
                </c:pt>
                <c:pt idx="946">
                  <c:v>1.0698270339525946</c:v>
                </c:pt>
                <c:pt idx="947">
                  <c:v>1.0558616271620755</c:v>
                </c:pt>
                <c:pt idx="948">
                  <c:v>1.0621396540679051</c:v>
                </c:pt>
                <c:pt idx="949">
                  <c:v>1.0425368353619475</c:v>
                </c:pt>
                <c:pt idx="950">
                  <c:v>1.0379244074311338</c:v>
                </c:pt>
                <c:pt idx="951">
                  <c:v>1.0403587443946187</c:v>
                </c:pt>
                <c:pt idx="952">
                  <c:v>1.0352338244714927</c:v>
                </c:pt>
                <c:pt idx="953">
                  <c:v>1.0237027546444586</c:v>
                </c:pt>
                <c:pt idx="954">
                  <c:v>1.0326713645099295</c:v>
                </c:pt>
                <c:pt idx="955">
                  <c:v>1.0390775144138373</c:v>
                </c:pt>
                <c:pt idx="956">
                  <c:v>1.0249839846252402</c:v>
                </c:pt>
                <c:pt idx="957">
                  <c:v>1.0301089045483665</c:v>
                </c:pt>
                <c:pt idx="958">
                  <c:v>1.0224215246636772</c:v>
                </c:pt>
                <c:pt idx="959">
                  <c:v>1.0089686098654709</c:v>
                </c:pt>
                <c:pt idx="960">
                  <c:v>0.99487508007687375</c:v>
                </c:pt>
                <c:pt idx="961">
                  <c:v>0.99295323510570144</c:v>
                </c:pt>
                <c:pt idx="962">
                  <c:v>0.97373478539397817</c:v>
                </c:pt>
                <c:pt idx="963">
                  <c:v>0.9445227418321589</c:v>
                </c:pt>
                <c:pt idx="964">
                  <c:v>0.94029468289557971</c:v>
                </c:pt>
                <c:pt idx="965">
                  <c:v>0.92517616912235745</c:v>
                </c:pt>
                <c:pt idx="966">
                  <c:v>0.93657911595131327</c:v>
                </c:pt>
                <c:pt idx="967">
                  <c:v>0.96156310057655348</c:v>
                </c:pt>
                <c:pt idx="968">
                  <c:v>0.93657911595131327</c:v>
                </c:pt>
                <c:pt idx="969">
                  <c:v>0.90698270339525944</c:v>
                </c:pt>
                <c:pt idx="970">
                  <c:v>0.92761050608584239</c:v>
                </c:pt>
                <c:pt idx="971">
                  <c:v>0.92376681614349776</c:v>
                </c:pt>
                <c:pt idx="972">
                  <c:v>0.92504804612427927</c:v>
                </c:pt>
                <c:pt idx="973">
                  <c:v>0.94106342088404871</c:v>
                </c:pt>
                <c:pt idx="974">
                  <c:v>0.9641255605381166</c:v>
                </c:pt>
                <c:pt idx="975">
                  <c:v>1.0019218449711724</c:v>
                </c:pt>
                <c:pt idx="976">
                  <c:v>1.0179372197309418</c:v>
                </c:pt>
                <c:pt idx="977">
                  <c:v>1.0076873798846893</c:v>
                </c:pt>
                <c:pt idx="978">
                  <c:v>1.0837924407431134</c:v>
                </c:pt>
                <c:pt idx="979">
                  <c:v>1.1210762331838564</c:v>
                </c:pt>
                <c:pt idx="980">
                  <c:v>1.2193465727098014</c:v>
                </c:pt>
                <c:pt idx="981">
                  <c:v>1.2556053811659194</c:v>
                </c:pt>
                <c:pt idx="982">
                  <c:v>1.1966688020499681</c:v>
                </c:pt>
                <c:pt idx="983">
                  <c:v>1.1133888532991671</c:v>
                </c:pt>
                <c:pt idx="984">
                  <c:v>1.1082639333760409</c:v>
                </c:pt>
                <c:pt idx="985">
                  <c:v>1.0918641896220371</c:v>
                </c:pt>
                <c:pt idx="986">
                  <c:v>1.1270980140935298</c:v>
                </c:pt>
                <c:pt idx="987">
                  <c:v>1.1492632927610507</c:v>
                </c:pt>
                <c:pt idx="988">
                  <c:v>1.147982062780269</c:v>
                </c:pt>
                <c:pt idx="989">
                  <c:v>1.1502882767456759</c:v>
                </c:pt>
                <c:pt idx="990">
                  <c:v>1.1556694426649583</c:v>
                </c:pt>
                <c:pt idx="991">
                  <c:v>1.1761691223574631</c:v>
                </c:pt>
                <c:pt idx="992">
                  <c:v>1.1838565022421526</c:v>
                </c:pt>
                <c:pt idx="993">
                  <c:v>1.2030749519538757</c:v>
                </c:pt>
                <c:pt idx="994">
                  <c:v>1.2530429212043561</c:v>
                </c:pt>
                <c:pt idx="995">
                  <c:v>1.2606021780909673</c:v>
                </c:pt>
                <c:pt idx="996">
                  <c:v>1.2517616912235747</c:v>
                </c:pt>
                <c:pt idx="997">
                  <c:v>1.2479180012812299</c:v>
                </c:pt>
                <c:pt idx="998">
                  <c:v>1.2645739910313902</c:v>
                </c:pt>
                <c:pt idx="999">
                  <c:v>1.2235746316463805</c:v>
                </c:pt>
                <c:pt idx="1000">
                  <c:v>1.2447149263292761</c:v>
                </c:pt>
                <c:pt idx="1001">
                  <c:v>1.2427930813581038</c:v>
                </c:pt>
                <c:pt idx="1002">
                  <c:v>1.2094811018577836</c:v>
                </c:pt>
                <c:pt idx="1003">
                  <c:v>1.2158872517616912</c:v>
                </c:pt>
                <c:pt idx="1004">
                  <c:v>1.1928251121076232</c:v>
                </c:pt>
                <c:pt idx="1005">
                  <c:v>1.1973094170403586</c:v>
                </c:pt>
                <c:pt idx="1006">
                  <c:v>1.2229340166559897</c:v>
                </c:pt>
                <c:pt idx="1007">
                  <c:v>1.2248558616271621</c:v>
                </c:pt>
                <c:pt idx="1008">
                  <c:v>1.2261370916079437</c:v>
                </c:pt>
                <c:pt idx="1009">
                  <c:v>1.2748238308776425</c:v>
                </c:pt>
                <c:pt idx="1010">
                  <c:v>1.2664958360025624</c:v>
                </c:pt>
                <c:pt idx="1011">
                  <c:v>1.2696989109545163</c:v>
                </c:pt>
                <c:pt idx="1012">
                  <c:v>1.2825112107623318</c:v>
                </c:pt>
                <c:pt idx="1013">
                  <c:v>1.2927610506085843</c:v>
                </c:pt>
                <c:pt idx="1014">
                  <c:v>1.285073670723895</c:v>
                </c:pt>
                <c:pt idx="1015">
                  <c:v>1.2927610506085843</c:v>
                </c:pt>
                <c:pt idx="1016">
                  <c:v>1.310698270339526</c:v>
                </c:pt>
                <c:pt idx="1017">
                  <c:v>1.310698270339526</c:v>
                </c:pt>
                <c:pt idx="1018">
                  <c:v>1.361947469570788</c:v>
                </c:pt>
                <c:pt idx="1019">
                  <c:v>1.407431133888533</c:v>
                </c:pt>
                <c:pt idx="1020">
                  <c:v>1.462011531069827</c:v>
                </c:pt>
                <c:pt idx="1021">
                  <c:v>1.4401024983984625</c:v>
                </c:pt>
                <c:pt idx="1022">
                  <c:v>1.4388212684176809</c:v>
                </c:pt>
                <c:pt idx="1023">
                  <c:v>1.4670083279948751</c:v>
                </c:pt>
                <c:pt idx="1024">
                  <c:v>1.4670083279948751</c:v>
                </c:pt>
                <c:pt idx="1025">
                  <c:v>1.4990390775144138</c:v>
                </c:pt>
                <c:pt idx="1026">
                  <c:v>1.5297885970531711</c:v>
                </c:pt>
                <c:pt idx="1027">
                  <c:v>1.5336322869955157</c:v>
                </c:pt>
                <c:pt idx="1028">
                  <c:v>1.5528507367072391</c:v>
                </c:pt>
                <c:pt idx="1029">
                  <c:v>1.6105060858424087</c:v>
                </c:pt>
                <c:pt idx="1030">
                  <c:v>1.641255605381166</c:v>
                </c:pt>
                <c:pt idx="1031">
                  <c:v>1.5124919923126201</c:v>
                </c:pt>
                <c:pt idx="1032">
                  <c:v>1.4977578475336324</c:v>
                </c:pt>
                <c:pt idx="1033">
                  <c:v>1.5137732222934017</c:v>
                </c:pt>
                <c:pt idx="1034">
                  <c:v>1.4977578475336324</c:v>
                </c:pt>
                <c:pt idx="1035">
                  <c:v>1.4676489429852659</c:v>
                </c:pt>
                <c:pt idx="1036">
                  <c:v>1.3736066623959</c:v>
                </c:pt>
                <c:pt idx="1037">
                  <c:v>1.3850096092248558</c:v>
                </c:pt>
                <c:pt idx="1038">
                  <c:v>1.4362588084561179</c:v>
                </c:pt>
                <c:pt idx="1039">
                  <c:v>1.4170403587443947</c:v>
                </c:pt>
                <c:pt idx="1040">
                  <c:v>1.4106342088404868</c:v>
                </c:pt>
                <c:pt idx="1041">
                  <c:v>1.4106342088404868</c:v>
                </c:pt>
                <c:pt idx="1042">
                  <c:v>1.3888532991672005</c:v>
                </c:pt>
                <c:pt idx="1043">
                  <c:v>1.3484945547725817</c:v>
                </c:pt>
                <c:pt idx="1044">
                  <c:v>1.3670723894939141</c:v>
                </c:pt>
                <c:pt idx="1045">
                  <c:v>1.3581037796284432</c:v>
                </c:pt>
                <c:pt idx="1046">
                  <c:v>1.336322869955157</c:v>
                </c:pt>
                <c:pt idx="1047">
                  <c:v>1.3747597693786036</c:v>
                </c:pt>
                <c:pt idx="1048">
                  <c:v>1.3747597693786036</c:v>
                </c:pt>
                <c:pt idx="1049">
                  <c:v>1.3568225496476618</c:v>
                </c:pt>
                <c:pt idx="1050">
                  <c:v>1.3273542600896862</c:v>
                </c:pt>
                <c:pt idx="1051">
                  <c:v>1.2914798206278026</c:v>
                </c:pt>
                <c:pt idx="1052">
                  <c:v>1.2866111467008328</c:v>
                </c:pt>
                <c:pt idx="1053">
                  <c:v>1.3144138372837924</c:v>
                </c:pt>
                <c:pt idx="1054">
                  <c:v>1.2722613709160795</c:v>
                </c:pt>
                <c:pt idx="1055">
                  <c:v>1.2357463164638052</c:v>
                </c:pt>
                <c:pt idx="1056">
                  <c:v>1.2477898782831518</c:v>
                </c:pt>
                <c:pt idx="1057">
                  <c:v>1.2476617552850737</c:v>
                </c:pt>
                <c:pt idx="1058">
                  <c:v>1.2039718129404229</c:v>
                </c:pt>
                <c:pt idx="1059">
                  <c:v>1.1788597053171044</c:v>
                </c:pt>
                <c:pt idx="1060">
                  <c:v>1.1518257527226137</c:v>
                </c:pt>
                <c:pt idx="1061">
                  <c:v>1.1723254324151184</c:v>
                </c:pt>
                <c:pt idx="1062">
                  <c:v>1.1543882126841769</c:v>
                </c:pt>
                <c:pt idx="1063">
                  <c:v>1.1607943625880845</c:v>
                </c:pt>
                <c:pt idx="1064">
                  <c:v>1.1377322229340165</c:v>
                </c:pt>
                <c:pt idx="1065">
                  <c:v>1.1472133247918002</c:v>
                </c:pt>
                <c:pt idx="1066">
                  <c:v>1.1672005124919924</c:v>
                </c:pt>
                <c:pt idx="1067">
                  <c:v>1.1859064702114031</c:v>
                </c:pt>
                <c:pt idx="1068">
                  <c:v>1.1939782190903268</c:v>
                </c:pt>
                <c:pt idx="1069">
                  <c:v>1.2210121716848175</c:v>
                </c:pt>
                <c:pt idx="1070">
                  <c:v>1.2479180012812299</c:v>
                </c:pt>
                <c:pt idx="1071">
                  <c:v>1.3119795003203074</c:v>
                </c:pt>
                <c:pt idx="1072">
                  <c:v>1.3349135169762973</c:v>
                </c:pt>
                <c:pt idx="1073">
                  <c:v>1.3374759769378604</c:v>
                </c:pt>
                <c:pt idx="1074">
                  <c:v>1.3260730301089045</c:v>
                </c:pt>
                <c:pt idx="1075">
                  <c:v>1.3350416399743754</c:v>
                </c:pt>
                <c:pt idx="1076">
                  <c:v>1.3267136450992953</c:v>
                </c:pt>
                <c:pt idx="1077">
                  <c:v>1.3222293401665599</c:v>
                </c:pt>
                <c:pt idx="1078">
                  <c:v>1.2632927610506086</c:v>
                </c:pt>
                <c:pt idx="1079">
                  <c:v>1.2784112748238308</c:v>
                </c:pt>
                <c:pt idx="1080">
                  <c:v>1.232286995515695</c:v>
                </c:pt>
                <c:pt idx="1081">
                  <c:v>1.2257527226137093</c:v>
                </c:pt>
                <c:pt idx="1082">
                  <c:v>1.2257527226137093</c:v>
                </c:pt>
                <c:pt idx="1083">
                  <c:v>1.2696989109545163</c:v>
                </c:pt>
                <c:pt idx="1084">
                  <c:v>1.3939782190903267</c:v>
                </c:pt>
                <c:pt idx="1085">
                  <c:v>1.4174247277386292</c:v>
                </c:pt>
                <c:pt idx="1086">
                  <c:v>1.3696348494554773</c:v>
                </c:pt>
                <c:pt idx="1087">
                  <c:v>1.3952594490711083</c:v>
                </c:pt>
                <c:pt idx="1088">
                  <c:v>1.3811659192825112</c:v>
                </c:pt>
                <c:pt idx="1089">
                  <c:v>1.3786034593209482</c:v>
                </c:pt>
                <c:pt idx="1090">
                  <c:v>1.3458039718129404</c:v>
                </c:pt>
                <c:pt idx="1091">
                  <c:v>1.3119795003203074</c:v>
                </c:pt>
                <c:pt idx="1092">
                  <c:v>1.3286354900704676</c:v>
                </c:pt>
                <c:pt idx="1093">
                  <c:v>1.3491351697629725</c:v>
                </c:pt>
                <c:pt idx="1094">
                  <c:v>1.3721973094170403</c:v>
                </c:pt>
                <c:pt idx="1095">
                  <c:v>1.3888532991672005</c:v>
                </c:pt>
                <c:pt idx="1096">
                  <c:v>1.3811659192825112</c:v>
                </c:pt>
                <c:pt idx="1097">
                  <c:v>1.3452914798206279</c:v>
                </c:pt>
                <c:pt idx="1098">
                  <c:v>1.3484945547725817</c:v>
                </c:pt>
                <c:pt idx="1099">
                  <c:v>1.3328635490070468</c:v>
                </c:pt>
                <c:pt idx="1100">
                  <c:v>1.3356822549647662</c:v>
                </c:pt>
                <c:pt idx="1101">
                  <c:v>1.281870595771941</c:v>
                </c:pt>
                <c:pt idx="1102">
                  <c:v>1.315823190262652</c:v>
                </c:pt>
                <c:pt idx="1103">
                  <c:v>1.2761050608584241</c:v>
                </c:pt>
                <c:pt idx="1104">
                  <c:v>1.287636130685458</c:v>
                </c:pt>
                <c:pt idx="1105">
                  <c:v>1.3017296604740551</c:v>
                </c:pt>
                <c:pt idx="1106">
                  <c:v>1.3068545803971814</c:v>
                </c:pt>
                <c:pt idx="1107">
                  <c:v>1.287636130685458</c:v>
                </c:pt>
                <c:pt idx="1108">
                  <c:v>1.2440743113388852</c:v>
                </c:pt>
                <c:pt idx="1109">
                  <c:v>1.2568866111467007</c:v>
                </c:pt>
                <c:pt idx="1110">
                  <c:v>1.2658552210121716</c:v>
                </c:pt>
                <c:pt idx="1111">
                  <c:v>1.2799487508007688</c:v>
                </c:pt>
                <c:pt idx="1112">
                  <c:v>1.317232543241512</c:v>
                </c:pt>
                <c:pt idx="1113">
                  <c:v>1.2991672005124919</c:v>
                </c:pt>
                <c:pt idx="1114">
                  <c:v>1.3094170403587444</c:v>
                </c:pt>
                <c:pt idx="1115">
                  <c:v>1.3474695707879565</c:v>
                </c:pt>
                <c:pt idx="1116">
                  <c:v>1.3318385650224216</c:v>
                </c:pt>
                <c:pt idx="1117">
                  <c:v>1.3440102498398463</c:v>
                </c:pt>
                <c:pt idx="1118">
                  <c:v>1.3337604099935938</c:v>
                </c:pt>
                <c:pt idx="1119">
                  <c:v>1.3273542600896862</c:v>
                </c:pt>
                <c:pt idx="1120">
                  <c:v>1.3862908392056374</c:v>
                </c:pt>
                <c:pt idx="1121">
                  <c:v>1.3491351697629725</c:v>
                </c:pt>
                <c:pt idx="1122">
                  <c:v>1.3632286995515694</c:v>
                </c:pt>
                <c:pt idx="1123">
                  <c:v>1.3882126841768097</c:v>
                </c:pt>
                <c:pt idx="1124">
                  <c:v>1.480973734785394</c:v>
                </c:pt>
                <c:pt idx="1125">
                  <c:v>1.450352338244715</c:v>
                </c:pt>
                <c:pt idx="1126">
                  <c:v>1.4644458680333119</c:v>
                </c:pt>
                <c:pt idx="1127">
                  <c:v>1.4755925688661116</c:v>
                </c:pt>
                <c:pt idx="1128">
                  <c:v>1.4653427290198591</c:v>
                </c:pt>
                <c:pt idx="1129">
                  <c:v>1.4670083279948751</c:v>
                </c:pt>
                <c:pt idx="1130">
                  <c:v>1.4448430493273543</c:v>
                </c:pt>
                <c:pt idx="1131">
                  <c:v>1.3657911595131327</c:v>
                </c:pt>
                <c:pt idx="1132">
                  <c:v>1.4157591287636131</c:v>
                </c:pt>
                <c:pt idx="1133">
                  <c:v>1.4087123638693146</c:v>
                </c:pt>
                <c:pt idx="1134">
                  <c:v>1.3773222293401666</c:v>
                </c:pt>
                <c:pt idx="1135">
                  <c:v>1.4194746957078797</c:v>
                </c:pt>
                <c:pt idx="1136">
                  <c:v>1.4183215887251761</c:v>
                </c:pt>
                <c:pt idx="1137">
                  <c:v>1.4413837283792441</c:v>
                </c:pt>
                <c:pt idx="1138">
                  <c:v>1.4368994234465087</c:v>
                </c:pt>
                <c:pt idx="1139">
                  <c:v>1.4875080076873799</c:v>
                </c:pt>
                <c:pt idx="1140">
                  <c:v>1.4875080076873799</c:v>
                </c:pt>
                <c:pt idx="1141">
                  <c:v>1.4746957078795644</c:v>
                </c:pt>
                <c:pt idx="1142">
                  <c:v>1.4731582319026266</c:v>
                </c:pt>
                <c:pt idx="1143">
                  <c:v>1.4580397181294042</c:v>
                </c:pt>
                <c:pt idx="1144">
                  <c:v>1.5080076873798847</c:v>
                </c:pt>
                <c:pt idx="1145">
                  <c:v>1.4862267777065983</c:v>
                </c:pt>
                <c:pt idx="1146">
                  <c:v>1.4746957078795644</c:v>
                </c:pt>
                <c:pt idx="1147">
                  <c:v>1.481101857783472</c:v>
                </c:pt>
                <c:pt idx="1148">
                  <c:v>1.4516335682254964</c:v>
                </c:pt>
                <c:pt idx="1149">
                  <c:v>1.4977578475336324</c:v>
                </c:pt>
                <c:pt idx="1150">
                  <c:v>1.4798206278026906</c:v>
                </c:pt>
                <c:pt idx="1151">
                  <c:v>1.4465086483023704</c:v>
                </c:pt>
                <c:pt idx="1152">
                  <c:v>1.478539397821909</c:v>
                </c:pt>
                <c:pt idx="1153">
                  <c:v>1.4746957078795644</c:v>
                </c:pt>
                <c:pt idx="1154">
                  <c:v>1.5080076873798847</c:v>
                </c:pt>
                <c:pt idx="1155">
                  <c:v>1.4735426008968611</c:v>
                </c:pt>
                <c:pt idx="1156">
                  <c:v>1.4798206278026906</c:v>
                </c:pt>
                <c:pt idx="1157">
                  <c:v>1.4122998078155029</c:v>
                </c:pt>
                <c:pt idx="1158">
                  <c:v>1.3952594490711083</c:v>
                </c:pt>
                <c:pt idx="1159">
                  <c:v>1.4106342088404868</c:v>
                </c:pt>
                <c:pt idx="1160">
                  <c:v>1.4298526585522102</c:v>
                </c:pt>
                <c:pt idx="1161">
                  <c:v>1.4260089686098654</c:v>
                </c:pt>
                <c:pt idx="1162">
                  <c:v>1.4106342088404868</c:v>
                </c:pt>
                <c:pt idx="1163">
                  <c:v>1.3877001921844971</c:v>
                </c:pt>
                <c:pt idx="1164">
                  <c:v>1.3709160794362587</c:v>
                </c:pt>
                <c:pt idx="1165">
                  <c:v>1.3196668802049969</c:v>
                </c:pt>
                <c:pt idx="1166">
                  <c:v>1.2793081358103779</c:v>
                </c:pt>
                <c:pt idx="1167">
                  <c:v>1.2581678411274824</c:v>
                </c:pt>
                <c:pt idx="1168">
                  <c:v>1.2671364509929532</c:v>
                </c:pt>
                <c:pt idx="1169">
                  <c:v>1.280973734785394</c:v>
                </c:pt>
                <c:pt idx="1170">
                  <c:v>1.2825112107623318</c:v>
                </c:pt>
                <c:pt idx="1171">
                  <c:v>1.2761050608584241</c:v>
                </c:pt>
                <c:pt idx="1172">
                  <c:v>1.3260730301089045</c:v>
                </c:pt>
                <c:pt idx="1173">
                  <c:v>1.313260730301089</c:v>
                </c:pt>
                <c:pt idx="1174">
                  <c:v>1.3171044202434337</c:v>
                </c:pt>
                <c:pt idx="1175">
                  <c:v>1.2946828955797565</c:v>
                </c:pt>
                <c:pt idx="1176">
                  <c:v>1.2696989109545163</c:v>
                </c:pt>
                <c:pt idx="1177">
                  <c:v>1.2780269058295963</c:v>
                </c:pt>
                <c:pt idx="1178">
                  <c:v>1.2745675848814861</c:v>
                </c:pt>
                <c:pt idx="1179">
                  <c:v>1.310698270339526</c:v>
                </c:pt>
                <c:pt idx="1180">
                  <c:v>1.3096732863549008</c:v>
                </c:pt>
                <c:pt idx="1181">
                  <c:v>1.3516976297245356</c:v>
                </c:pt>
                <c:pt idx="1182">
                  <c:v>1.3350416399743754</c:v>
                </c:pt>
                <c:pt idx="1183">
                  <c:v>1.3171044202434337</c:v>
                </c:pt>
                <c:pt idx="1184">
                  <c:v>1.2978859705317105</c:v>
                </c:pt>
                <c:pt idx="1185">
                  <c:v>1.3081358103779628</c:v>
                </c:pt>
                <c:pt idx="1186">
                  <c:v>1.2916079436258809</c:v>
                </c:pt>
                <c:pt idx="1187">
                  <c:v>1.2913516976297246</c:v>
                </c:pt>
                <c:pt idx="1188">
                  <c:v>1.313260730301089</c:v>
                </c:pt>
                <c:pt idx="1189">
                  <c:v>1.3117232543241513</c:v>
                </c:pt>
                <c:pt idx="1190">
                  <c:v>1.3081358103779628</c:v>
                </c:pt>
                <c:pt idx="1191">
                  <c:v>1.313260730301089</c:v>
                </c:pt>
                <c:pt idx="1192">
                  <c:v>1.3209481101857783</c:v>
                </c:pt>
                <c:pt idx="1193">
                  <c:v>1.3119795003203074</c:v>
                </c:pt>
                <c:pt idx="1194">
                  <c:v>1.2972453555413197</c:v>
                </c:pt>
                <c:pt idx="1195">
                  <c:v>1.336322869955157</c:v>
                </c:pt>
                <c:pt idx="1196">
                  <c:v>1.3126201153106982</c:v>
                </c:pt>
                <c:pt idx="1197">
                  <c:v>1.3092889173606663</c:v>
                </c:pt>
                <c:pt idx="1198">
                  <c:v>1.2992953235105702</c:v>
                </c:pt>
                <c:pt idx="1199">
                  <c:v>1.2395900064061498</c:v>
                </c:pt>
                <c:pt idx="1200">
                  <c:v>1.2235746316463805</c:v>
                </c:pt>
                <c:pt idx="1201">
                  <c:v>1.2312620115310697</c:v>
                </c:pt>
                <c:pt idx="1202">
                  <c:v>1.2274183215887251</c:v>
                </c:pt>
                <c:pt idx="1203">
                  <c:v>1.2312620115310697</c:v>
                </c:pt>
                <c:pt idx="1204">
                  <c:v>1.2279308135810378</c:v>
                </c:pt>
                <c:pt idx="1205">
                  <c:v>1.2632927610506086</c:v>
                </c:pt>
                <c:pt idx="1206">
                  <c:v>1.2530429212043561</c:v>
                </c:pt>
                <c:pt idx="1207">
                  <c:v>1.262011531069827</c:v>
                </c:pt>
                <c:pt idx="1208">
                  <c:v>1.2754644458680333</c:v>
                </c:pt>
                <c:pt idx="1209">
                  <c:v>1.2812299807815504</c:v>
                </c:pt>
                <c:pt idx="1210">
                  <c:v>1.2667520819987188</c:v>
                </c:pt>
                <c:pt idx="1211">
                  <c:v>1.2749519538757208</c:v>
                </c:pt>
                <c:pt idx="1212">
                  <c:v>1.3030108904548365</c:v>
                </c:pt>
                <c:pt idx="1213">
                  <c:v>1.2844330557335042</c:v>
                </c:pt>
                <c:pt idx="1214">
                  <c:v>1.2506085842408712</c:v>
                </c:pt>
                <c:pt idx="1215">
                  <c:v>1.2582959641255604</c:v>
                </c:pt>
                <c:pt idx="1216">
                  <c:v>1.2722613709160795</c:v>
                </c:pt>
                <c:pt idx="1217">
                  <c:v>1.2767456758488149</c:v>
                </c:pt>
                <c:pt idx="1218">
                  <c:v>1.2671364509929532</c:v>
                </c:pt>
                <c:pt idx="1219">
                  <c:v>1.2741832158872517</c:v>
                </c:pt>
                <c:pt idx="1220">
                  <c:v>1.2709801409352979</c:v>
                </c:pt>
                <c:pt idx="1221">
                  <c:v>1.2568866111467007</c:v>
                </c:pt>
                <c:pt idx="1222">
                  <c:v>1.2062780269058295</c:v>
                </c:pt>
                <c:pt idx="1223">
                  <c:v>1.218962203715567</c:v>
                </c:pt>
                <c:pt idx="1224">
                  <c:v>1.2370275464445868</c:v>
                </c:pt>
                <c:pt idx="1225">
                  <c:v>1.2440743113388852</c:v>
                </c:pt>
                <c:pt idx="1226">
                  <c:v>1.2434336963484947</c:v>
                </c:pt>
                <c:pt idx="1227">
                  <c:v>1.2580397181294043</c:v>
                </c:pt>
                <c:pt idx="1228">
                  <c:v>1.2616271620755926</c:v>
                </c:pt>
                <c:pt idx="1229">
                  <c:v>1.2434336963484947</c:v>
                </c:pt>
                <c:pt idx="1230">
                  <c:v>1.2671364509929532</c:v>
                </c:pt>
                <c:pt idx="1231">
                  <c:v>1.259449071108264</c:v>
                </c:pt>
                <c:pt idx="1232">
                  <c:v>1.285073670723895</c:v>
                </c:pt>
                <c:pt idx="1233">
                  <c:v>1.281870595771941</c:v>
                </c:pt>
                <c:pt idx="1234">
                  <c:v>1.2811018577834721</c:v>
                </c:pt>
                <c:pt idx="1235">
                  <c:v>1.2657270980140936</c:v>
                </c:pt>
                <c:pt idx="1236">
                  <c:v>1.2681614349775785</c:v>
                </c:pt>
                <c:pt idx="1237">
                  <c:v>1.2581678411274824</c:v>
                </c:pt>
                <c:pt idx="1238">
                  <c:v>1.2389493914157592</c:v>
                </c:pt>
                <c:pt idx="1239">
                  <c:v>1.2312620115310697</c:v>
                </c:pt>
                <c:pt idx="1240">
                  <c:v>1.2043561819346573</c:v>
                </c:pt>
                <c:pt idx="1241">
                  <c:v>1.1768097373478539</c:v>
                </c:pt>
                <c:pt idx="1242">
                  <c:v>1.1843689942344651</c:v>
                </c:pt>
                <c:pt idx="1243">
                  <c:v>1.1738629083920564</c:v>
                </c:pt>
                <c:pt idx="1244">
                  <c:v>1.1902626521460602</c:v>
                </c:pt>
                <c:pt idx="1245">
                  <c:v>1.2094811018577836</c:v>
                </c:pt>
                <c:pt idx="1246">
                  <c:v>1.2158872517616912</c:v>
                </c:pt>
                <c:pt idx="1247">
                  <c:v>1.2517616912235747</c:v>
                </c:pt>
                <c:pt idx="1248">
                  <c:v>1.2502242152466367</c:v>
                </c:pt>
                <c:pt idx="1249">
                  <c:v>1.2568866111467007</c:v>
                </c:pt>
                <c:pt idx="1250">
                  <c:v>1.2431774503523383</c:v>
                </c:pt>
                <c:pt idx="1251">
                  <c:v>1.2584240871236387</c:v>
                </c:pt>
                <c:pt idx="1252">
                  <c:v>1.2581678411274824</c:v>
                </c:pt>
                <c:pt idx="1253">
                  <c:v>1.2825112107623318</c:v>
                </c:pt>
                <c:pt idx="1254">
                  <c:v>1.2921204356181935</c:v>
                </c:pt>
                <c:pt idx="1255">
                  <c:v>1.2696989109545163</c:v>
                </c:pt>
                <c:pt idx="1256">
                  <c:v>1.2681614349775785</c:v>
                </c:pt>
                <c:pt idx="1257">
                  <c:v>1.2746957078795644</c:v>
                </c:pt>
                <c:pt idx="1258">
                  <c:v>1.2690582959641257</c:v>
                </c:pt>
                <c:pt idx="1259">
                  <c:v>1.2825112107623318</c:v>
                </c:pt>
                <c:pt idx="1260">
                  <c:v>1.2849455477258167</c:v>
                </c:pt>
                <c:pt idx="1261">
                  <c:v>1.2991672005124919</c:v>
                </c:pt>
                <c:pt idx="1262">
                  <c:v>1.2889173606662396</c:v>
                </c:pt>
                <c:pt idx="1263">
                  <c:v>1.2863549007046764</c:v>
                </c:pt>
                <c:pt idx="1264">
                  <c:v>1.2825112107623318</c:v>
                </c:pt>
                <c:pt idx="1265">
                  <c:v>1.2761050608584241</c:v>
                </c:pt>
                <c:pt idx="1266">
                  <c:v>1.2389493914157592</c:v>
                </c:pt>
                <c:pt idx="1267">
                  <c:v>1.2491992312620115</c:v>
                </c:pt>
                <c:pt idx="1268">
                  <c:v>1.2440743113388852</c:v>
                </c:pt>
                <c:pt idx="1269">
                  <c:v>1.2299807815502883</c:v>
                </c:pt>
                <c:pt idx="1270">
                  <c:v>1.2440743113388852</c:v>
                </c:pt>
                <c:pt idx="1271">
                  <c:v>1.2472773862908393</c:v>
                </c:pt>
                <c:pt idx="1272">
                  <c:v>1.2556053811659194</c:v>
                </c:pt>
                <c:pt idx="1273">
                  <c:v>1.2549647661755285</c:v>
                </c:pt>
                <c:pt idx="1274">
                  <c:v>1.281870595771941</c:v>
                </c:pt>
                <c:pt idx="1275">
                  <c:v>1.2901985906470212</c:v>
                </c:pt>
                <c:pt idx="1276">
                  <c:v>1.309160794362588</c:v>
                </c:pt>
                <c:pt idx="1277">
                  <c:v>1.3003203074951954</c:v>
                </c:pt>
                <c:pt idx="1278">
                  <c:v>1.3311979500320308</c:v>
                </c:pt>
                <c:pt idx="1279">
                  <c:v>1.3491351697629725</c:v>
                </c:pt>
                <c:pt idx="1280">
                  <c:v>1.3542600896860986</c:v>
                </c:pt>
                <c:pt idx="1281">
                  <c:v>1.3593850096092248</c:v>
                </c:pt>
                <c:pt idx="1282">
                  <c:v>1.3491351697629725</c:v>
                </c:pt>
                <c:pt idx="1283">
                  <c:v>1.3324791800128124</c:v>
                </c:pt>
                <c:pt idx="1284">
                  <c:v>1.3311979500320308</c:v>
                </c:pt>
                <c:pt idx="1285">
                  <c:v>1.3164638052530429</c:v>
                </c:pt>
                <c:pt idx="1286">
                  <c:v>1.304932735426009</c:v>
                </c:pt>
                <c:pt idx="1287">
                  <c:v>1.2698270339525946</c:v>
                </c:pt>
                <c:pt idx="1288">
                  <c:v>1.2844330557335042</c:v>
                </c:pt>
                <c:pt idx="1289">
                  <c:v>1.287636130685458</c:v>
                </c:pt>
                <c:pt idx="1290">
                  <c:v>1.3113388853299168</c:v>
                </c:pt>
                <c:pt idx="1291">
                  <c:v>1.3311979500320308</c:v>
                </c:pt>
                <c:pt idx="1292">
                  <c:v>1.3632286995515694</c:v>
                </c:pt>
                <c:pt idx="1293">
                  <c:v>1.4080717488789238</c:v>
                </c:pt>
                <c:pt idx="1294">
                  <c:v>1.3970531710442025</c:v>
                </c:pt>
                <c:pt idx="1295">
                  <c:v>1.397565663036515</c:v>
                </c:pt>
                <c:pt idx="1296">
                  <c:v>1.3798846893017296</c:v>
                </c:pt>
                <c:pt idx="1297">
                  <c:v>1.3531069827033952</c:v>
                </c:pt>
                <c:pt idx="1298">
                  <c:v>1.3446508648302371</c:v>
                </c:pt>
                <c:pt idx="1299">
                  <c:v>1.3481101857783473</c:v>
                </c:pt>
                <c:pt idx="1300">
                  <c:v>1.3299167200512492</c:v>
                </c:pt>
                <c:pt idx="1301">
                  <c:v>1.3477258167841129</c:v>
                </c:pt>
                <c:pt idx="1302">
                  <c:v>1.3369634849455476</c:v>
                </c:pt>
                <c:pt idx="1303">
                  <c:v>1.3337604099935938</c:v>
                </c:pt>
                <c:pt idx="1304">
                  <c:v>1.3369634849455476</c:v>
                </c:pt>
                <c:pt idx="1305">
                  <c:v>1.3504163997437539</c:v>
                </c:pt>
                <c:pt idx="1306">
                  <c:v>1.33888532991672</c:v>
                </c:pt>
                <c:pt idx="1307">
                  <c:v>1.361947469570788</c:v>
                </c:pt>
                <c:pt idx="1308">
                  <c:v>1.3579756566303651</c:v>
                </c:pt>
                <c:pt idx="1309">
                  <c:v>1.3850096092248558</c:v>
                </c:pt>
                <c:pt idx="1310">
                  <c:v>1.4106342088404868</c:v>
                </c:pt>
                <c:pt idx="1311">
                  <c:v>1.4080717488789238</c:v>
                </c:pt>
                <c:pt idx="1312">
                  <c:v>1.4055092889173606</c:v>
                </c:pt>
                <c:pt idx="1313">
                  <c:v>1.4119154388212685</c:v>
                </c:pt>
                <c:pt idx="1314">
                  <c:v>1.4151185137732223</c:v>
                </c:pt>
                <c:pt idx="1315">
                  <c:v>1.4376681614349776</c:v>
                </c:pt>
                <c:pt idx="1316">
                  <c:v>1.4554772581678412</c:v>
                </c:pt>
                <c:pt idx="1317">
                  <c:v>1.4630365150544522</c:v>
                </c:pt>
                <c:pt idx="1318">
                  <c:v>1.424727738629084</c:v>
                </c:pt>
                <c:pt idx="1319">
                  <c:v>1.3773222293401666</c:v>
                </c:pt>
                <c:pt idx="1320">
                  <c:v>1.4194746957078797</c:v>
                </c:pt>
                <c:pt idx="1321">
                  <c:v>1.4106342088404868</c:v>
                </c:pt>
                <c:pt idx="1322">
                  <c:v>1.4105060858424088</c:v>
                </c:pt>
                <c:pt idx="1323">
                  <c:v>1.4046124279308136</c:v>
                </c:pt>
                <c:pt idx="1324">
                  <c:v>1.4012812299807815</c:v>
                </c:pt>
                <c:pt idx="1325">
                  <c:v>1.4163997437540039</c:v>
                </c:pt>
                <c:pt idx="1326">
                  <c:v>1.4267777065983345</c:v>
                </c:pt>
                <c:pt idx="1327">
                  <c:v>1.4349775784753362</c:v>
                </c:pt>
                <c:pt idx="1328">
                  <c:v>1.4573991031390134</c:v>
                </c:pt>
                <c:pt idx="1329">
                  <c:v>1.4709801409352978</c:v>
                </c:pt>
                <c:pt idx="1330">
                  <c:v>1.5062139654067905</c:v>
                </c:pt>
                <c:pt idx="1331">
                  <c:v>1.566944266495836</c:v>
                </c:pt>
                <c:pt idx="1332">
                  <c:v>1.6860986547085202</c:v>
                </c:pt>
                <c:pt idx="1333">
                  <c:v>1.6321588725176168</c:v>
                </c:pt>
                <c:pt idx="1334">
                  <c:v>1.6886611146700832</c:v>
                </c:pt>
                <c:pt idx="1335">
                  <c:v>1.6873798846893018</c:v>
                </c:pt>
                <c:pt idx="1336">
                  <c:v>1.6489429852658553</c:v>
                </c:pt>
                <c:pt idx="1337">
                  <c:v>1.6725176169122358</c:v>
                </c:pt>
                <c:pt idx="1338">
                  <c:v>1.7424727738629084</c:v>
                </c:pt>
                <c:pt idx="1339">
                  <c:v>1.8283151825752724</c:v>
                </c:pt>
                <c:pt idx="1340">
                  <c:v>1.8062780269058296</c:v>
                </c:pt>
                <c:pt idx="1341">
                  <c:v>1.66944266495836</c:v>
                </c:pt>
                <c:pt idx="1342">
                  <c:v>1.643818065342729</c:v>
                </c:pt>
                <c:pt idx="1343">
                  <c:v>1.6617552850736708</c:v>
                </c:pt>
                <c:pt idx="1344">
                  <c:v>1.6969891095451635</c:v>
                </c:pt>
                <c:pt idx="1345">
                  <c:v>1.6732863549007047</c:v>
                </c:pt>
                <c:pt idx="1346">
                  <c:v>1.6540679051889815</c:v>
                </c:pt>
                <c:pt idx="1347">
                  <c:v>1.5957719410634208</c:v>
                </c:pt>
                <c:pt idx="1348">
                  <c:v>1.6073030108904549</c:v>
                </c:pt>
                <c:pt idx="1349">
                  <c:v>1.641255605381166</c:v>
                </c:pt>
                <c:pt idx="1350">
                  <c:v>1.6681614349775784</c:v>
                </c:pt>
                <c:pt idx="1351">
                  <c:v>1.6731582319026266</c:v>
                </c:pt>
                <c:pt idx="1352">
                  <c:v>1.6598334401024983</c:v>
                </c:pt>
                <c:pt idx="1353">
                  <c:v>1.6855861627162076</c:v>
                </c:pt>
                <c:pt idx="1354">
                  <c:v>1.6739269698910955</c:v>
                </c:pt>
                <c:pt idx="1355">
                  <c:v>1.7053171044202435</c:v>
                </c:pt>
                <c:pt idx="1356">
                  <c:v>1.7469570787956439</c:v>
                </c:pt>
                <c:pt idx="1357">
                  <c:v>1.7226137091607943</c:v>
                </c:pt>
                <c:pt idx="1358">
                  <c:v>1.7519538757206918</c:v>
                </c:pt>
                <c:pt idx="1359">
                  <c:v>1.7713004484304933</c:v>
                </c:pt>
                <c:pt idx="1360">
                  <c:v>1.7477258167841128</c:v>
                </c:pt>
                <c:pt idx="1361">
                  <c:v>1.7078795643818065</c:v>
                </c:pt>
                <c:pt idx="1362">
                  <c:v>1.6963484945547727</c:v>
                </c:pt>
                <c:pt idx="1363">
                  <c:v>1.7270980140935297</c:v>
                </c:pt>
                <c:pt idx="1364">
                  <c:v>1.7397821909032671</c:v>
                </c:pt>
                <c:pt idx="1365">
                  <c:v>1.7399103139013452</c:v>
                </c:pt>
                <c:pt idx="1366">
                  <c:v>1.6982703395259449</c:v>
                </c:pt>
                <c:pt idx="1367">
                  <c:v>1.7059577194106341</c:v>
                </c:pt>
                <c:pt idx="1368">
                  <c:v>1.66944266495836</c:v>
                </c:pt>
                <c:pt idx="1369">
                  <c:v>1.6386931454196028</c:v>
                </c:pt>
                <c:pt idx="1370">
                  <c:v>1.6073030108904549</c:v>
                </c:pt>
                <c:pt idx="1371">
                  <c:v>1.6335682254964765</c:v>
                </c:pt>
                <c:pt idx="1372">
                  <c:v>1.6452274183215887</c:v>
                </c:pt>
                <c:pt idx="1373">
                  <c:v>1.6244714926329276</c:v>
                </c:pt>
                <c:pt idx="1374">
                  <c:v>1.6245996156310059</c:v>
                </c:pt>
                <c:pt idx="1375">
                  <c:v>1.6777706598334401</c:v>
                </c:pt>
                <c:pt idx="1376">
                  <c:v>1.6982703395259449</c:v>
                </c:pt>
                <c:pt idx="1377">
                  <c:v>1.6608584240871236</c:v>
                </c:pt>
                <c:pt idx="1378">
                  <c:v>1.6295964125560538</c:v>
                </c:pt>
                <c:pt idx="1379">
                  <c:v>1.6271620755925689</c:v>
                </c:pt>
                <c:pt idx="1380">
                  <c:v>1.6475336322869956</c:v>
                </c:pt>
                <c:pt idx="1381">
                  <c:v>1.6688020499679692</c:v>
                </c:pt>
                <c:pt idx="1382">
                  <c:v>1.6726457399103138</c:v>
                </c:pt>
                <c:pt idx="1383">
                  <c:v>1.6703395259449072</c:v>
                </c:pt>
                <c:pt idx="1384">
                  <c:v>1.6729019859064702</c:v>
                </c:pt>
                <c:pt idx="1385">
                  <c:v>1.617296604740551</c:v>
                </c:pt>
                <c:pt idx="1386">
                  <c:v>1.6442024343369634</c:v>
                </c:pt>
                <c:pt idx="1387">
                  <c:v>1.6905829596412556</c:v>
                </c:pt>
                <c:pt idx="1388">
                  <c:v>1.682767456758488</c:v>
                </c:pt>
                <c:pt idx="1389">
                  <c:v>1.6858424087123638</c:v>
                </c:pt>
                <c:pt idx="1390">
                  <c:v>1.6957078795643818</c:v>
                </c:pt>
                <c:pt idx="1391">
                  <c:v>1.7021140294682895</c:v>
                </c:pt>
                <c:pt idx="1392">
                  <c:v>1.7214606021780909</c:v>
                </c:pt>
                <c:pt idx="1393">
                  <c:v>1.7642536835361948</c:v>
                </c:pt>
                <c:pt idx="1394">
                  <c:v>1.757847533632287</c:v>
                </c:pt>
                <c:pt idx="1395">
                  <c:v>1.7883408071748879</c:v>
                </c:pt>
                <c:pt idx="1396">
                  <c:v>1.8219090326713645</c:v>
                </c:pt>
                <c:pt idx="1397">
                  <c:v>1.7386290839205638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BF-4DA4-B7E3-0B98839564C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Copper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Sheet1!$A$2:$A$1399</c:f>
              <c:numCache>
                <c:formatCode>m/d/yyyy</c:formatCode>
                <c:ptCount val="1398"/>
                <c:pt idx="0">
                  <c:v>43467</c:v>
                </c:pt>
                <c:pt idx="1">
                  <c:v>43468</c:v>
                </c:pt>
                <c:pt idx="2">
                  <c:v>43469</c:v>
                </c:pt>
                <c:pt idx="3">
                  <c:v>43472</c:v>
                </c:pt>
                <c:pt idx="4">
                  <c:v>43473</c:v>
                </c:pt>
                <c:pt idx="5">
                  <c:v>43474</c:v>
                </c:pt>
                <c:pt idx="6">
                  <c:v>43475</c:v>
                </c:pt>
                <c:pt idx="7">
                  <c:v>43476</c:v>
                </c:pt>
                <c:pt idx="8">
                  <c:v>43479</c:v>
                </c:pt>
                <c:pt idx="9">
                  <c:v>43480</c:v>
                </c:pt>
                <c:pt idx="10">
                  <c:v>43481</c:v>
                </c:pt>
                <c:pt idx="11">
                  <c:v>43482</c:v>
                </c:pt>
                <c:pt idx="12">
                  <c:v>43483</c:v>
                </c:pt>
                <c:pt idx="13">
                  <c:v>43486</c:v>
                </c:pt>
                <c:pt idx="14">
                  <c:v>43487</c:v>
                </c:pt>
                <c:pt idx="15">
                  <c:v>43488</c:v>
                </c:pt>
                <c:pt idx="16">
                  <c:v>43489</c:v>
                </c:pt>
                <c:pt idx="17">
                  <c:v>43490</c:v>
                </c:pt>
                <c:pt idx="18">
                  <c:v>43493</c:v>
                </c:pt>
                <c:pt idx="19">
                  <c:v>43494</c:v>
                </c:pt>
                <c:pt idx="20">
                  <c:v>43495</c:v>
                </c:pt>
                <c:pt idx="21">
                  <c:v>43496</c:v>
                </c:pt>
                <c:pt idx="22">
                  <c:v>43497</c:v>
                </c:pt>
                <c:pt idx="23">
                  <c:v>43500</c:v>
                </c:pt>
                <c:pt idx="24">
                  <c:v>43501</c:v>
                </c:pt>
                <c:pt idx="25">
                  <c:v>43502</c:v>
                </c:pt>
                <c:pt idx="26">
                  <c:v>43503</c:v>
                </c:pt>
                <c:pt idx="27">
                  <c:v>43504</c:v>
                </c:pt>
                <c:pt idx="28">
                  <c:v>43507</c:v>
                </c:pt>
                <c:pt idx="29">
                  <c:v>43508</c:v>
                </c:pt>
                <c:pt idx="30">
                  <c:v>43509</c:v>
                </c:pt>
                <c:pt idx="31">
                  <c:v>43510</c:v>
                </c:pt>
                <c:pt idx="32">
                  <c:v>43511</c:v>
                </c:pt>
                <c:pt idx="33">
                  <c:v>43514</c:v>
                </c:pt>
                <c:pt idx="34">
                  <c:v>43515</c:v>
                </c:pt>
                <c:pt idx="35">
                  <c:v>43516</c:v>
                </c:pt>
                <c:pt idx="36">
                  <c:v>43517</c:v>
                </c:pt>
                <c:pt idx="37">
                  <c:v>43518</c:v>
                </c:pt>
                <c:pt idx="38">
                  <c:v>43521</c:v>
                </c:pt>
                <c:pt idx="39">
                  <c:v>43522</c:v>
                </c:pt>
                <c:pt idx="40">
                  <c:v>43523</c:v>
                </c:pt>
                <c:pt idx="41">
                  <c:v>43524</c:v>
                </c:pt>
                <c:pt idx="42">
                  <c:v>43525</c:v>
                </c:pt>
                <c:pt idx="43">
                  <c:v>43528</c:v>
                </c:pt>
                <c:pt idx="44">
                  <c:v>43529</c:v>
                </c:pt>
                <c:pt idx="45">
                  <c:v>43530</c:v>
                </c:pt>
                <c:pt idx="46">
                  <c:v>43531</c:v>
                </c:pt>
                <c:pt idx="47">
                  <c:v>43532</c:v>
                </c:pt>
                <c:pt idx="48">
                  <c:v>43535</c:v>
                </c:pt>
                <c:pt idx="49">
                  <c:v>43536</c:v>
                </c:pt>
                <c:pt idx="50">
                  <c:v>43537</c:v>
                </c:pt>
                <c:pt idx="51">
                  <c:v>43538</c:v>
                </c:pt>
                <c:pt idx="52">
                  <c:v>43539</c:v>
                </c:pt>
                <c:pt idx="53">
                  <c:v>43542</c:v>
                </c:pt>
                <c:pt idx="54">
                  <c:v>43543</c:v>
                </c:pt>
                <c:pt idx="55">
                  <c:v>43544</c:v>
                </c:pt>
                <c:pt idx="56">
                  <c:v>43545</c:v>
                </c:pt>
                <c:pt idx="57">
                  <c:v>43546</c:v>
                </c:pt>
                <c:pt idx="58">
                  <c:v>43549</c:v>
                </c:pt>
                <c:pt idx="59">
                  <c:v>43550</c:v>
                </c:pt>
                <c:pt idx="60">
                  <c:v>43551</c:v>
                </c:pt>
                <c:pt idx="61">
                  <c:v>43552</c:v>
                </c:pt>
                <c:pt idx="62">
                  <c:v>43553</c:v>
                </c:pt>
                <c:pt idx="63">
                  <c:v>43556</c:v>
                </c:pt>
                <c:pt idx="64">
                  <c:v>43557</c:v>
                </c:pt>
                <c:pt idx="65">
                  <c:v>43558</c:v>
                </c:pt>
                <c:pt idx="66">
                  <c:v>43559</c:v>
                </c:pt>
                <c:pt idx="67">
                  <c:v>43560</c:v>
                </c:pt>
                <c:pt idx="68">
                  <c:v>43563</c:v>
                </c:pt>
                <c:pt idx="69">
                  <c:v>43564</c:v>
                </c:pt>
                <c:pt idx="70">
                  <c:v>43565</c:v>
                </c:pt>
                <c:pt idx="71">
                  <c:v>43566</c:v>
                </c:pt>
                <c:pt idx="72">
                  <c:v>43567</c:v>
                </c:pt>
                <c:pt idx="73">
                  <c:v>43570</c:v>
                </c:pt>
                <c:pt idx="74">
                  <c:v>43571</c:v>
                </c:pt>
                <c:pt idx="75">
                  <c:v>43572</c:v>
                </c:pt>
                <c:pt idx="76">
                  <c:v>43573</c:v>
                </c:pt>
                <c:pt idx="77">
                  <c:v>43578</c:v>
                </c:pt>
                <c:pt idx="78">
                  <c:v>43579</c:v>
                </c:pt>
                <c:pt idx="79">
                  <c:v>43580</c:v>
                </c:pt>
                <c:pt idx="80">
                  <c:v>43581</c:v>
                </c:pt>
                <c:pt idx="81">
                  <c:v>43584</c:v>
                </c:pt>
                <c:pt idx="82">
                  <c:v>43585</c:v>
                </c:pt>
                <c:pt idx="83">
                  <c:v>43586</c:v>
                </c:pt>
                <c:pt idx="84">
                  <c:v>43587</c:v>
                </c:pt>
                <c:pt idx="85">
                  <c:v>43588</c:v>
                </c:pt>
                <c:pt idx="86">
                  <c:v>43592</c:v>
                </c:pt>
                <c:pt idx="87">
                  <c:v>43593</c:v>
                </c:pt>
                <c:pt idx="88">
                  <c:v>43594</c:v>
                </c:pt>
                <c:pt idx="89">
                  <c:v>43595</c:v>
                </c:pt>
                <c:pt idx="90">
                  <c:v>43598</c:v>
                </c:pt>
                <c:pt idx="91">
                  <c:v>43599</c:v>
                </c:pt>
                <c:pt idx="92">
                  <c:v>43600</c:v>
                </c:pt>
                <c:pt idx="93">
                  <c:v>43601</c:v>
                </c:pt>
                <c:pt idx="94">
                  <c:v>43602</c:v>
                </c:pt>
                <c:pt idx="95">
                  <c:v>43605</c:v>
                </c:pt>
                <c:pt idx="96">
                  <c:v>43606</c:v>
                </c:pt>
                <c:pt idx="97">
                  <c:v>43607</c:v>
                </c:pt>
                <c:pt idx="98">
                  <c:v>43608</c:v>
                </c:pt>
                <c:pt idx="99">
                  <c:v>43609</c:v>
                </c:pt>
                <c:pt idx="100">
                  <c:v>43613</c:v>
                </c:pt>
                <c:pt idx="101">
                  <c:v>43614</c:v>
                </c:pt>
                <c:pt idx="102">
                  <c:v>43615</c:v>
                </c:pt>
                <c:pt idx="103">
                  <c:v>43616</c:v>
                </c:pt>
                <c:pt idx="104">
                  <c:v>43619</c:v>
                </c:pt>
                <c:pt idx="105">
                  <c:v>43620</c:v>
                </c:pt>
                <c:pt idx="106">
                  <c:v>43621</c:v>
                </c:pt>
                <c:pt idx="107">
                  <c:v>43622</c:v>
                </c:pt>
                <c:pt idx="108">
                  <c:v>43623</c:v>
                </c:pt>
                <c:pt idx="109">
                  <c:v>43626</c:v>
                </c:pt>
                <c:pt idx="110">
                  <c:v>43627</c:v>
                </c:pt>
                <c:pt idx="111">
                  <c:v>43628</c:v>
                </c:pt>
                <c:pt idx="112">
                  <c:v>43629</c:v>
                </c:pt>
                <c:pt idx="113">
                  <c:v>43630</c:v>
                </c:pt>
                <c:pt idx="114">
                  <c:v>43633</c:v>
                </c:pt>
                <c:pt idx="115">
                  <c:v>43634</c:v>
                </c:pt>
                <c:pt idx="116">
                  <c:v>43635</c:v>
                </c:pt>
                <c:pt idx="117">
                  <c:v>43636</c:v>
                </c:pt>
                <c:pt idx="118">
                  <c:v>43637</c:v>
                </c:pt>
                <c:pt idx="119">
                  <c:v>43640</c:v>
                </c:pt>
                <c:pt idx="120">
                  <c:v>43641</c:v>
                </c:pt>
                <c:pt idx="121">
                  <c:v>43642</c:v>
                </c:pt>
                <c:pt idx="122">
                  <c:v>43643</c:v>
                </c:pt>
                <c:pt idx="123">
                  <c:v>43644</c:v>
                </c:pt>
                <c:pt idx="124">
                  <c:v>43647</c:v>
                </c:pt>
                <c:pt idx="125">
                  <c:v>43648</c:v>
                </c:pt>
                <c:pt idx="126">
                  <c:v>43649</c:v>
                </c:pt>
                <c:pt idx="127">
                  <c:v>43650</c:v>
                </c:pt>
                <c:pt idx="128">
                  <c:v>43651</c:v>
                </c:pt>
                <c:pt idx="129">
                  <c:v>43654</c:v>
                </c:pt>
                <c:pt idx="130">
                  <c:v>43655</c:v>
                </c:pt>
                <c:pt idx="131">
                  <c:v>43656</c:v>
                </c:pt>
                <c:pt idx="132">
                  <c:v>43657</c:v>
                </c:pt>
                <c:pt idx="133">
                  <c:v>43658</c:v>
                </c:pt>
                <c:pt idx="134">
                  <c:v>43661</c:v>
                </c:pt>
                <c:pt idx="135">
                  <c:v>43662</c:v>
                </c:pt>
                <c:pt idx="136">
                  <c:v>43663</c:v>
                </c:pt>
                <c:pt idx="137">
                  <c:v>43664</c:v>
                </c:pt>
                <c:pt idx="138">
                  <c:v>43665</c:v>
                </c:pt>
                <c:pt idx="139">
                  <c:v>43668</c:v>
                </c:pt>
                <c:pt idx="140">
                  <c:v>43669</c:v>
                </c:pt>
                <c:pt idx="141">
                  <c:v>43670</c:v>
                </c:pt>
                <c:pt idx="142">
                  <c:v>43671</c:v>
                </c:pt>
                <c:pt idx="143">
                  <c:v>43672</c:v>
                </c:pt>
                <c:pt idx="144">
                  <c:v>43675</c:v>
                </c:pt>
                <c:pt idx="145">
                  <c:v>43676</c:v>
                </c:pt>
                <c:pt idx="146">
                  <c:v>43677</c:v>
                </c:pt>
                <c:pt idx="147">
                  <c:v>43678</c:v>
                </c:pt>
                <c:pt idx="148">
                  <c:v>43679</c:v>
                </c:pt>
                <c:pt idx="149">
                  <c:v>43682</c:v>
                </c:pt>
                <c:pt idx="150">
                  <c:v>43683</c:v>
                </c:pt>
                <c:pt idx="151">
                  <c:v>43684</c:v>
                </c:pt>
                <c:pt idx="152">
                  <c:v>43685</c:v>
                </c:pt>
                <c:pt idx="153">
                  <c:v>43686</c:v>
                </c:pt>
                <c:pt idx="154">
                  <c:v>43689</c:v>
                </c:pt>
                <c:pt idx="155">
                  <c:v>43690</c:v>
                </c:pt>
                <c:pt idx="156">
                  <c:v>43691</c:v>
                </c:pt>
                <c:pt idx="157">
                  <c:v>43692</c:v>
                </c:pt>
                <c:pt idx="158">
                  <c:v>43693</c:v>
                </c:pt>
                <c:pt idx="159">
                  <c:v>43696</c:v>
                </c:pt>
                <c:pt idx="160">
                  <c:v>43697</c:v>
                </c:pt>
                <c:pt idx="161">
                  <c:v>43698</c:v>
                </c:pt>
                <c:pt idx="162">
                  <c:v>43699</c:v>
                </c:pt>
                <c:pt idx="163">
                  <c:v>43700</c:v>
                </c:pt>
                <c:pt idx="164">
                  <c:v>43704</c:v>
                </c:pt>
                <c:pt idx="165">
                  <c:v>43705</c:v>
                </c:pt>
                <c:pt idx="166">
                  <c:v>43706</c:v>
                </c:pt>
                <c:pt idx="167">
                  <c:v>43707</c:v>
                </c:pt>
                <c:pt idx="168">
                  <c:v>43710</c:v>
                </c:pt>
                <c:pt idx="169">
                  <c:v>43711</c:v>
                </c:pt>
                <c:pt idx="170">
                  <c:v>43712</c:v>
                </c:pt>
                <c:pt idx="171">
                  <c:v>43713</c:v>
                </c:pt>
                <c:pt idx="172">
                  <c:v>43714</c:v>
                </c:pt>
                <c:pt idx="173">
                  <c:v>43717</c:v>
                </c:pt>
                <c:pt idx="174">
                  <c:v>43718</c:v>
                </c:pt>
                <c:pt idx="175">
                  <c:v>43719</c:v>
                </c:pt>
                <c:pt idx="176">
                  <c:v>43720</c:v>
                </c:pt>
                <c:pt idx="177">
                  <c:v>43721</c:v>
                </c:pt>
                <c:pt idx="178">
                  <c:v>43724</c:v>
                </c:pt>
                <c:pt idx="179">
                  <c:v>43725</c:v>
                </c:pt>
                <c:pt idx="180">
                  <c:v>43726</c:v>
                </c:pt>
                <c:pt idx="181">
                  <c:v>43727</c:v>
                </c:pt>
                <c:pt idx="182">
                  <c:v>43728</c:v>
                </c:pt>
                <c:pt idx="183">
                  <c:v>43731</c:v>
                </c:pt>
                <c:pt idx="184">
                  <c:v>43732</c:v>
                </c:pt>
                <c:pt idx="185">
                  <c:v>43733</c:v>
                </c:pt>
                <c:pt idx="186">
                  <c:v>43734</c:v>
                </c:pt>
                <c:pt idx="187">
                  <c:v>43735</c:v>
                </c:pt>
                <c:pt idx="188">
                  <c:v>43738</c:v>
                </c:pt>
                <c:pt idx="189">
                  <c:v>43739</c:v>
                </c:pt>
                <c:pt idx="190">
                  <c:v>43740</c:v>
                </c:pt>
                <c:pt idx="191">
                  <c:v>43741</c:v>
                </c:pt>
                <c:pt idx="192">
                  <c:v>43742</c:v>
                </c:pt>
                <c:pt idx="193">
                  <c:v>43745</c:v>
                </c:pt>
                <c:pt idx="194">
                  <c:v>43746</c:v>
                </c:pt>
                <c:pt idx="195">
                  <c:v>43747</c:v>
                </c:pt>
                <c:pt idx="196">
                  <c:v>43748</c:v>
                </c:pt>
                <c:pt idx="197">
                  <c:v>43749</c:v>
                </c:pt>
                <c:pt idx="198">
                  <c:v>43752</c:v>
                </c:pt>
                <c:pt idx="199">
                  <c:v>43753</c:v>
                </c:pt>
                <c:pt idx="200">
                  <c:v>43754</c:v>
                </c:pt>
                <c:pt idx="201">
                  <c:v>43755</c:v>
                </c:pt>
                <c:pt idx="202">
                  <c:v>43756</c:v>
                </c:pt>
                <c:pt idx="203">
                  <c:v>43759</c:v>
                </c:pt>
                <c:pt idx="204">
                  <c:v>43760</c:v>
                </c:pt>
                <c:pt idx="205">
                  <c:v>43761</c:v>
                </c:pt>
                <c:pt idx="206">
                  <c:v>43762</c:v>
                </c:pt>
                <c:pt idx="207">
                  <c:v>43763</c:v>
                </c:pt>
                <c:pt idx="208">
                  <c:v>43766</c:v>
                </c:pt>
                <c:pt idx="209">
                  <c:v>43767</c:v>
                </c:pt>
                <c:pt idx="210">
                  <c:v>43768</c:v>
                </c:pt>
                <c:pt idx="211">
                  <c:v>43769</c:v>
                </c:pt>
                <c:pt idx="212">
                  <c:v>43770</c:v>
                </c:pt>
                <c:pt idx="213">
                  <c:v>43773</c:v>
                </c:pt>
                <c:pt idx="214">
                  <c:v>43774</c:v>
                </c:pt>
                <c:pt idx="215">
                  <c:v>43775</c:v>
                </c:pt>
                <c:pt idx="216">
                  <c:v>43776</c:v>
                </c:pt>
                <c:pt idx="217">
                  <c:v>43777</c:v>
                </c:pt>
                <c:pt idx="218">
                  <c:v>43780</c:v>
                </c:pt>
                <c:pt idx="219">
                  <c:v>43781</c:v>
                </c:pt>
                <c:pt idx="220">
                  <c:v>43782</c:v>
                </c:pt>
                <c:pt idx="221">
                  <c:v>43783</c:v>
                </c:pt>
                <c:pt idx="222">
                  <c:v>43784</c:v>
                </c:pt>
                <c:pt idx="223">
                  <c:v>43787</c:v>
                </c:pt>
                <c:pt idx="224">
                  <c:v>43788</c:v>
                </c:pt>
                <c:pt idx="225">
                  <c:v>43789</c:v>
                </c:pt>
                <c:pt idx="226">
                  <c:v>43790</c:v>
                </c:pt>
                <c:pt idx="227">
                  <c:v>43791</c:v>
                </c:pt>
                <c:pt idx="228">
                  <c:v>43794</c:v>
                </c:pt>
                <c:pt idx="229">
                  <c:v>43795</c:v>
                </c:pt>
                <c:pt idx="230">
                  <c:v>43796</c:v>
                </c:pt>
                <c:pt idx="231">
                  <c:v>43797</c:v>
                </c:pt>
                <c:pt idx="232">
                  <c:v>43798</c:v>
                </c:pt>
                <c:pt idx="233">
                  <c:v>43801</c:v>
                </c:pt>
                <c:pt idx="234">
                  <c:v>43802</c:v>
                </c:pt>
                <c:pt idx="235">
                  <c:v>43803</c:v>
                </c:pt>
                <c:pt idx="236">
                  <c:v>43804</c:v>
                </c:pt>
                <c:pt idx="237">
                  <c:v>43805</c:v>
                </c:pt>
                <c:pt idx="238">
                  <c:v>43808</c:v>
                </c:pt>
                <c:pt idx="239">
                  <c:v>43809</c:v>
                </c:pt>
                <c:pt idx="240">
                  <c:v>43810</c:v>
                </c:pt>
                <c:pt idx="241">
                  <c:v>43811</c:v>
                </c:pt>
                <c:pt idx="242">
                  <c:v>43812</c:v>
                </c:pt>
                <c:pt idx="243">
                  <c:v>43815</c:v>
                </c:pt>
                <c:pt idx="244">
                  <c:v>43816</c:v>
                </c:pt>
                <c:pt idx="245">
                  <c:v>43817</c:v>
                </c:pt>
                <c:pt idx="246">
                  <c:v>43818</c:v>
                </c:pt>
                <c:pt idx="247">
                  <c:v>43819</c:v>
                </c:pt>
                <c:pt idx="248">
                  <c:v>43822</c:v>
                </c:pt>
                <c:pt idx="249">
                  <c:v>43823</c:v>
                </c:pt>
                <c:pt idx="250">
                  <c:v>43826</c:v>
                </c:pt>
                <c:pt idx="251">
                  <c:v>43829</c:v>
                </c:pt>
                <c:pt idx="252">
                  <c:v>43830</c:v>
                </c:pt>
                <c:pt idx="253">
                  <c:v>43832</c:v>
                </c:pt>
                <c:pt idx="254">
                  <c:v>43833</c:v>
                </c:pt>
                <c:pt idx="255">
                  <c:v>43836</c:v>
                </c:pt>
                <c:pt idx="256">
                  <c:v>43837</c:v>
                </c:pt>
                <c:pt idx="257">
                  <c:v>43838</c:v>
                </c:pt>
                <c:pt idx="258">
                  <c:v>43839</c:v>
                </c:pt>
                <c:pt idx="259">
                  <c:v>43840</c:v>
                </c:pt>
                <c:pt idx="260">
                  <c:v>43843</c:v>
                </c:pt>
                <c:pt idx="261">
                  <c:v>43844</c:v>
                </c:pt>
                <c:pt idx="262">
                  <c:v>43845</c:v>
                </c:pt>
                <c:pt idx="263">
                  <c:v>43846</c:v>
                </c:pt>
                <c:pt idx="264">
                  <c:v>43847</c:v>
                </c:pt>
                <c:pt idx="265">
                  <c:v>43850</c:v>
                </c:pt>
                <c:pt idx="266">
                  <c:v>43851</c:v>
                </c:pt>
                <c:pt idx="267">
                  <c:v>43852</c:v>
                </c:pt>
                <c:pt idx="268">
                  <c:v>43853</c:v>
                </c:pt>
                <c:pt idx="269">
                  <c:v>43854</c:v>
                </c:pt>
                <c:pt idx="270">
                  <c:v>43857</c:v>
                </c:pt>
                <c:pt idx="271">
                  <c:v>43858</c:v>
                </c:pt>
                <c:pt idx="272">
                  <c:v>43859</c:v>
                </c:pt>
                <c:pt idx="273">
                  <c:v>43860</c:v>
                </c:pt>
                <c:pt idx="274">
                  <c:v>43861</c:v>
                </c:pt>
                <c:pt idx="275">
                  <c:v>43864</c:v>
                </c:pt>
                <c:pt idx="276">
                  <c:v>43865</c:v>
                </c:pt>
                <c:pt idx="277">
                  <c:v>43866</c:v>
                </c:pt>
                <c:pt idx="278">
                  <c:v>43867</c:v>
                </c:pt>
                <c:pt idx="279">
                  <c:v>43868</c:v>
                </c:pt>
                <c:pt idx="280">
                  <c:v>43871</c:v>
                </c:pt>
                <c:pt idx="281">
                  <c:v>43872</c:v>
                </c:pt>
                <c:pt idx="282">
                  <c:v>43873</c:v>
                </c:pt>
                <c:pt idx="283">
                  <c:v>43874</c:v>
                </c:pt>
                <c:pt idx="284">
                  <c:v>43875</c:v>
                </c:pt>
                <c:pt idx="285">
                  <c:v>43878</c:v>
                </c:pt>
                <c:pt idx="286">
                  <c:v>43879</c:v>
                </c:pt>
                <c:pt idx="287">
                  <c:v>43880</c:v>
                </c:pt>
                <c:pt idx="288">
                  <c:v>43881</c:v>
                </c:pt>
                <c:pt idx="289">
                  <c:v>43882</c:v>
                </c:pt>
                <c:pt idx="290">
                  <c:v>43885</c:v>
                </c:pt>
                <c:pt idx="291">
                  <c:v>43886</c:v>
                </c:pt>
                <c:pt idx="292">
                  <c:v>43887</c:v>
                </c:pt>
                <c:pt idx="293">
                  <c:v>43888</c:v>
                </c:pt>
                <c:pt idx="294">
                  <c:v>43889</c:v>
                </c:pt>
                <c:pt idx="295">
                  <c:v>43892</c:v>
                </c:pt>
                <c:pt idx="296">
                  <c:v>43893</c:v>
                </c:pt>
                <c:pt idx="297">
                  <c:v>43894</c:v>
                </c:pt>
                <c:pt idx="298">
                  <c:v>43895</c:v>
                </c:pt>
                <c:pt idx="299">
                  <c:v>43896</c:v>
                </c:pt>
                <c:pt idx="300">
                  <c:v>43899</c:v>
                </c:pt>
                <c:pt idx="301">
                  <c:v>43900</c:v>
                </c:pt>
                <c:pt idx="302">
                  <c:v>43901</c:v>
                </c:pt>
                <c:pt idx="303">
                  <c:v>43902</c:v>
                </c:pt>
                <c:pt idx="304">
                  <c:v>43903</c:v>
                </c:pt>
                <c:pt idx="305">
                  <c:v>43906</c:v>
                </c:pt>
                <c:pt idx="306">
                  <c:v>43907</c:v>
                </c:pt>
                <c:pt idx="307">
                  <c:v>43908</c:v>
                </c:pt>
                <c:pt idx="308">
                  <c:v>43909</c:v>
                </c:pt>
                <c:pt idx="309">
                  <c:v>43910</c:v>
                </c:pt>
                <c:pt idx="310">
                  <c:v>43913</c:v>
                </c:pt>
                <c:pt idx="311">
                  <c:v>43914</c:v>
                </c:pt>
                <c:pt idx="312">
                  <c:v>43915</c:v>
                </c:pt>
                <c:pt idx="313">
                  <c:v>43916</c:v>
                </c:pt>
                <c:pt idx="314">
                  <c:v>43917</c:v>
                </c:pt>
                <c:pt idx="315">
                  <c:v>43920</c:v>
                </c:pt>
                <c:pt idx="316">
                  <c:v>43921</c:v>
                </c:pt>
                <c:pt idx="317">
                  <c:v>43922</c:v>
                </c:pt>
                <c:pt idx="318">
                  <c:v>43923</c:v>
                </c:pt>
                <c:pt idx="319">
                  <c:v>43924</c:v>
                </c:pt>
                <c:pt idx="320">
                  <c:v>43927</c:v>
                </c:pt>
                <c:pt idx="321">
                  <c:v>43928</c:v>
                </c:pt>
                <c:pt idx="322">
                  <c:v>43929</c:v>
                </c:pt>
                <c:pt idx="323">
                  <c:v>43930</c:v>
                </c:pt>
                <c:pt idx="324">
                  <c:v>43935</c:v>
                </c:pt>
                <c:pt idx="325">
                  <c:v>43936</c:v>
                </c:pt>
                <c:pt idx="326">
                  <c:v>43937</c:v>
                </c:pt>
                <c:pt idx="327">
                  <c:v>43938</c:v>
                </c:pt>
                <c:pt idx="328">
                  <c:v>43941</c:v>
                </c:pt>
                <c:pt idx="329">
                  <c:v>43942</c:v>
                </c:pt>
                <c:pt idx="330">
                  <c:v>43943</c:v>
                </c:pt>
                <c:pt idx="331">
                  <c:v>43944</c:v>
                </c:pt>
                <c:pt idx="332">
                  <c:v>43945</c:v>
                </c:pt>
                <c:pt idx="333">
                  <c:v>43948</c:v>
                </c:pt>
                <c:pt idx="334">
                  <c:v>43949</c:v>
                </c:pt>
                <c:pt idx="335">
                  <c:v>43950</c:v>
                </c:pt>
                <c:pt idx="336">
                  <c:v>43951</c:v>
                </c:pt>
                <c:pt idx="337">
                  <c:v>43952</c:v>
                </c:pt>
                <c:pt idx="338">
                  <c:v>43955</c:v>
                </c:pt>
                <c:pt idx="339">
                  <c:v>43956</c:v>
                </c:pt>
                <c:pt idx="340">
                  <c:v>43957</c:v>
                </c:pt>
                <c:pt idx="341">
                  <c:v>43958</c:v>
                </c:pt>
                <c:pt idx="342">
                  <c:v>43962</c:v>
                </c:pt>
                <c:pt idx="343">
                  <c:v>43963</c:v>
                </c:pt>
                <c:pt idx="344">
                  <c:v>43964</c:v>
                </c:pt>
                <c:pt idx="345">
                  <c:v>43965</c:v>
                </c:pt>
                <c:pt idx="346">
                  <c:v>43966</c:v>
                </c:pt>
                <c:pt idx="347">
                  <c:v>43969</c:v>
                </c:pt>
                <c:pt idx="348">
                  <c:v>43970</c:v>
                </c:pt>
                <c:pt idx="349">
                  <c:v>43971</c:v>
                </c:pt>
                <c:pt idx="350">
                  <c:v>43972</c:v>
                </c:pt>
                <c:pt idx="351">
                  <c:v>43973</c:v>
                </c:pt>
                <c:pt idx="352">
                  <c:v>43977</c:v>
                </c:pt>
                <c:pt idx="353">
                  <c:v>43978</c:v>
                </c:pt>
                <c:pt idx="354">
                  <c:v>43979</c:v>
                </c:pt>
                <c:pt idx="355">
                  <c:v>43980</c:v>
                </c:pt>
                <c:pt idx="356">
                  <c:v>43983</c:v>
                </c:pt>
                <c:pt idx="357">
                  <c:v>43984</c:v>
                </c:pt>
                <c:pt idx="358">
                  <c:v>43985</c:v>
                </c:pt>
                <c:pt idx="359">
                  <c:v>43986</c:v>
                </c:pt>
                <c:pt idx="360">
                  <c:v>43987</c:v>
                </c:pt>
                <c:pt idx="361">
                  <c:v>43990</c:v>
                </c:pt>
                <c:pt idx="362">
                  <c:v>43991</c:v>
                </c:pt>
                <c:pt idx="363">
                  <c:v>43992</c:v>
                </c:pt>
                <c:pt idx="364">
                  <c:v>43993</c:v>
                </c:pt>
                <c:pt idx="365">
                  <c:v>43994</c:v>
                </c:pt>
                <c:pt idx="366">
                  <c:v>43997</c:v>
                </c:pt>
                <c:pt idx="367">
                  <c:v>43998</c:v>
                </c:pt>
                <c:pt idx="368">
                  <c:v>43999</c:v>
                </c:pt>
                <c:pt idx="369">
                  <c:v>44000</c:v>
                </c:pt>
                <c:pt idx="370">
                  <c:v>44001</c:v>
                </c:pt>
                <c:pt idx="371">
                  <c:v>44004</c:v>
                </c:pt>
                <c:pt idx="372">
                  <c:v>44005</c:v>
                </c:pt>
                <c:pt idx="373">
                  <c:v>44006</c:v>
                </c:pt>
                <c:pt idx="374">
                  <c:v>44007</c:v>
                </c:pt>
                <c:pt idx="375">
                  <c:v>44008</c:v>
                </c:pt>
                <c:pt idx="376">
                  <c:v>44011</c:v>
                </c:pt>
                <c:pt idx="377">
                  <c:v>44012</c:v>
                </c:pt>
                <c:pt idx="378">
                  <c:v>44013</c:v>
                </c:pt>
                <c:pt idx="379">
                  <c:v>44014</c:v>
                </c:pt>
                <c:pt idx="380">
                  <c:v>44015</c:v>
                </c:pt>
                <c:pt idx="381">
                  <c:v>44018</c:v>
                </c:pt>
                <c:pt idx="382">
                  <c:v>44019</c:v>
                </c:pt>
                <c:pt idx="383">
                  <c:v>44020</c:v>
                </c:pt>
                <c:pt idx="384">
                  <c:v>44021</c:v>
                </c:pt>
                <c:pt idx="385">
                  <c:v>44022</c:v>
                </c:pt>
                <c:pt idx="386">
                  <c:v>44025</c:v>
                </c:pt>
                <c:pt idx="387">
                  <c:v>44026</c:v>
                </c:pt>
                <c:pt idx="388">
                  <c:v>44027</c:v>
                </c:pt>
                <c:pt idx="389">
                  <c:v>44028</c:v>
                </c:pt>
                <c:pt idx="390">
                  <c:v>44029</c:v>
                </c:pt>
                <c:pt idx="391">
                  <c:v>44032</c:v>
                </c:pt>
                <c:pt idx="392">
                  <c:v>44033</c:v>
                </c:pt>
                <c:pt idx="393">
                  <c:v>44034</c:v>
                </c:pt>
                <c:pt idx="394">
                  <c:v>44035</c:v>
                </c:pt>
                <c:pt idx="395">
                  <c:v>44036</c:v>
                </c:pt>
                <c:pt idx="396">
                  <c:v>44039</c:v>
                </c:pt>
                <c:pt idx="397">
                  <c:v>44040</c:v>
                </c:pt>
                <c:pt idx="398">
                  <c:v>44041</c:v>
                </c:pt>
                <c:pt idx="399">
                  <c:v>44042</c:v>
                </c:pt>
                <c:pt idx="400">
                  <c:v>44043</c:v>
                </c:pt>
                <c:pt idx="401">
                  <c:v>44046</c:v>
                </c:pt>
                <c:pt idx="402">
                  <c:v>44047</c:v>
                </c:pt>
                <c:pt idx="403">
                  <c:v>44048</c:v>
                </c:pt>
                <c:pt idx="404">
                  <c:v>44049</c:v>
                </c:pt>
                <c:pt idx="405">
                  <c:v>44050</c:v>
                </c:pt>
                <c:pt idx="406">
                  <c:v>44053</c:v>
                </c:pt>
                <c:pt idx="407">
                  <c:v>44054</c:v>
                </c:pt>
                <c:pt idx="408">
                  <c:v>44055</c:v>
                </c:pt>
                <c:pt idx="409">
                  <c:v>44056</c:v>
                </c:pt>
                <c:pt idx="410">
                  <c:v>44057</c:v>
                </c:pt>
                <c:pt idx="411">
                  <c:v>44060</c:v>
                </c:pt>
                <c:pt idx="412">
                  <c:v>44061</c:v>
                </c:pt>
                <c:pt idx="413">
                  <c:v>44062</c:v>
                </c:pt>
                <c:pt idx="414">
                  <c:v>44063</c:v>
                </c:pt>
                <c:pt idx="415">
                  <c:v>44064</c:v>
                </c:pt>
                <c:pt idx="416">
                  <c:v>44067</c:v>
                </c:pt>
                <c:pt idx="417">
                  <c:v>44068</c:v>
                </c:pt>
                <c:pt idx="418">
                  <c:v>44069</c:v>
                </c:pt>
                <c:pt idx="419">
                  <c:v>44070</c:v>
                </c:pt>
                <c:pt idx="420">
                  <c:v>44071</c:v>
                </c:pt>
                <c:pt idx="421">
                  <c:v>44075</c:v>
                </c:pt>
                <c:pt idx="422">
                  <c:v>44076</c:v>
                </c:pt>
                <c:pt idx="423">
                  <c:v>44077</c:v>
                </c:pt>
                <c:pt idx="424">
                  <c:v>44078</c:v>
                </c:pt>
                <c:pt idx="425">
                  <c:v>44081</c:v>
                </c:pt>
                <c:pt idx="426">
                  <c:v>44082</c:v>
                </c:pt>
                <c:pt idx="427">
                  <c:v>44083</c:v>
                </c:pt>
                <c:pt idx="428">
                  <c:v>44084</c:v>
                </c:pt>
                <c:pt idx="429">
                  <c:v>44085</c:v>
                </c:pt>
                <c:pt idx="430">
                  <c:v>44088</c:v>
                </c:pt>
                <c:pt idx="431">
                  <c:v>44089</c:v>
                </c:pt>
                <c:pt idx="432">
                  <c:v>44090</c:v>
                </c:pt>
                <c:pt idx="433">
                  <c:v>44091</c:v>
                </c:pt>
                <c:pt idx="434">
                  <c:v>44092</c:v>
                </c:pt>
                <c:pt idx="435">
                  <c:v>44095</c:v>
                </c:pt>
                <c:pt idx="436">
                  <c:v>44096</c:v>
                </c:pt>
                <c:pt idx="437">
                  <c:v>44097</c:v>
                </c:pt>
                <c:pt idx="438">
                  <c:v>44098</c:v>
                </c:pt>
                <c:pt idx="439">
                  <c:v>44099</c:v>
                </c:pt>
                <c:pt idx="440">
                  <c:v>44102</c:v>
                </c:pt>
                <c:pt idx="441">
                  <c:v>44103</c:v>
                </c:pt>
                <c:pt idx="442">
                  <c:v>44104</c:v>
                </c:pt>
                <c:pt idx="443">
                  <c:v>44105</c:v>
                </c:pt>
                <c:pt idx="444">
                  <c:v>44106</c:v>
                </c:pt>
                <c:pt idx="445">
                  <c:v>44109</c:v>
                </c:pt>
                <c:pt idx="446">
                  <c:v>44110</c:v>
                </c:pt>
                <c:pt idx="447">
                  <c:v>44111</c:v>
                </c:pt>
                <c:pt idx="448">
                  <c:v>44112</c:v>
                </c:pt>
                <c:pt idx="449">
                  <c:v>44113</c:v>
                </c:pt>
                <c:pt idx="450">
                  <c:v>44116</c:v>
                </c:pt>
                <c:pt idx="451">
                  <c:v>44117</c:v>
                </c:pt>
                <c:pt idx="452">
                  <c:v>44118</c:v>
                </c:pt>
                <c:pt idx="453">
                  <c:v>44119</c:v>
                </c:pt>
                <c:pt idx="454">
                  <c:v>44120</c:v>
                </c:pt>
                <c:pt idx="455">
                  <c:v>44123</c:v>
                </c:pt>
                <c:pt idx="456">
                  <c:v>44124</c:v>
                </c:pt>
                <c:pt idx="457">
                  <c:v>44125</c:v>
                </c:pt>
                <c:pt idx="458">
                  <c:v>44126</c:v>
                </c:pt>
                <c:pt idx="459">
                  <c:v>44127</c:v>
                </c:pt>
                <c:pt idx="460">
                  <c:v>44130</c:v>
                </c:pt>
                <c:pt idx="461">
                  <c:v>44131</c:v>
                </c:pt>
                <c:pt idx="462">
                  <c:v>44132</c:v>
                </c:pt>
                <c:pt idx="463">
                  <c:v>44133</c:v>
                </c:pt>
                <c:pt idx="464">
                  <c:v>44134</c:v>
                </c:pt>
                <c:pt idx="465">
                  <c:v>44137</c:v>
                </c:pt>
                <c:pt idx="466">
                  <c:v>44138</c:v>
                </c:pt>
                <c:pt idx="467">
                  <c:v>44139</c:v>
                </c:pt>
                <c:pt idx="468">
                  <c:v>44140</c:v>
                </c:pt>
                <c:pt idx="469">
                  <c:v>44141</c:v>
                </c:pt>
                <c:pt idx="470">
                  <c:v>44144</c:v>
                </c:pt>
                <c:pt idx="471">
                  <c:v>44145</c:v>
                </c:pt>
                <c:pt idx="472">
                  <c:v>44146</c:v>
                </c:pt>
                <c:pt idx="473">
                  <c:v>44147</c:v>
                </c:pt>
                <c:pt idx="474">
                  <c:v>44148</c:v>
                </c:pt>
                <c:pt idx="475">
                  <c:v>44151</c:v>
                </c:pt>
                <c:pt idx="476">
                  <c:v>44152</c:v>
                </c:pt>
                <c:pt idx="477">
                  <c:v>44153</c:v>
                </c:pt>
                <c:pt idx="478">
                  <c:v>44154</c:v>
                </c:pt>
                <c:pt idx="479">
                  <c:v>44155</c:v>
                </c:pt>
                <c:pt idx="480">
                  <c:v>44158</c:v>
                </c:pt>
                <c:pt idx="481">
                  <c:v>44159</c:v>
                </c:pt>
                <c:pt idx="482">
                  <c:v>44160</c:v>
                </c:pt>
                <c:pt idx="483">
                  <c:v>44161</c:v>
                </c:pt>
                <c:pt idx="484">
                  <c:v>44162</c:v>
                </c:pt>
                <c:pt idx="485">
                  <c:v>44165</c:v>
                </c:pt>
                <c:pt idx="486">
                  <c:v>44166</c:v>
                </c:pt>
                <c:pt idx="487">
                  <c:v>44167</c:v>
                </c:pt>
                <c:pt idx="488">
                  <c:v>44168</c:v>
                </c:pt>
                <c:pt idx="489">
                  <c:v>44169</c:v>
                </c:pt>
                <c:pt idx="490">
                  <c:v>44172</c:v>
                </c:pt>
                <c:pt idx="491">
                  <c:v>44173</c:v>
                </c:pt>
                <c:pt idx="492">
                  <c:v>44174</c:v>
                </c:pt>
                <c:pt idx="493">
                  <c:v>44175</c:v>
                </c:pt>
                <c:pt idx="494">
                  <c:v>44176</c:v>
                </c:pt>
                <c:pt idx="495">
                  <c:v>44179</c:v>
                </c:pt>
                <c:pt idx="496">
                  <c:v>44180</c:v>
                </c:pt>
                <c:pt idx="497">
                  <c:v>44181</c:v>
                </c:pt>
                <c:pt idx="498">
                  <c:v>44182</c:v>
                </c:pt>
                <c:pt idx="499">
                  <c:v>44183</c:v>
                </c:pt>
                <c:pt idx="500">
                  <c:v>44186</c:v>
                </c:pt>
                <c:pt idx="501">
                  <c:v>44187</c:v>
                </c:pt>
                <c:pt idx="502">
                  <c:v>44188</c:v>
                </c:pt>
                <c:pt idx="503">
                  <c:v>44189</c:v>
                </c:pt>
                <c:pt idx="504">
                  <c:v>44194</c:v>
                </c:pt>
                <c:pt idx="505">
                  <c:v>44195</c:v>
                </c:pt>
                <c:pt idx="506">
                  <c:v>44196</c:v>
                </c:pt>
                <c:pt idx="507">
                  <c:v>44200</c:v>
                </c:pt>
                <c:pt idx="508">
                  <c:v>44201</c:v>
                </c:pt>
                <c:pt idx="509">
                  <c:v>44202</c:v>
                </c:pt>
                <c:pt idx="510">
                  <c:v>44203</c:v>
                </c:pt>
                <c:pt idx="511">
                  <c:v>44204</c:v>
                </c:pt>
                <c:pt idx="512">
                  <c:v>44207</c:v>
                </c:pt>
                <c:pt idx="513">
                  <c:v>44208</c:v>
                </c:pt>
                <c:pt idx="514">
                  <c:v>44209</c:v>
                </c:pt>
                <c:pt idx="515">
                  <c:v>44210</c:v>
                </c:pt>
                <c:pt idx="516">
                  <c:v>44211</c:v>
                </c:pt>
                <c:pt idx="517">
                  <c:v>44214</c:v>
                </c:pt>
                <c:pt idx="518">
                  <c:v>44215</c:v>
                </c:pt>
                <c:pt idx="519">
                  <c:v>44216</c:v>
                </c:pt>
                <c:pt idx="520">
                  <c:v>44217</c:v>
                </c:pt>
                <c:pt idx="521">
                  <c:v>44218</c:v>
                </c:pt>
                <c:pt idx="522">
                  <c:v>44221</c:v>
                </c:pt>
                <c:pt idx="523">
                  <c:v>44222</c:v>
                </c:pt>
                <c:pt idx="524">
                  <c:v>44223</c:v>
                </c:pt>
                <c:pt idx="525">
                  <c:v>44224</c:v>
                </c:pt>
                <c:pt idx="526">
                  <c:v>44225</c:v>
                </c:pt>
                <c:pt idx="527">
                  <c:v>44228</c:v>
                </c:pt>
                <c:pt idx="528">
                  <c:v>44229</c:v>
                </c:pt>
                <c:pt idx="529">
                  <c:v>44230</c:v>
                </c:pt>
                <c:pt idx="530">
                  <c:v>44231</c:v>
                </c:pt>
                <c:pt idx="531">
                  <c:v>44232</c:v>
                </c:pt>
                <c:pt idx="532">
                  <c:v>44235</c:v>
                </c:pt>
                <c:pt idx="533">
                  <c:v>44236</c:v>
                </c:pt>
                <c:pt idx="534">
                  <c:v>44237</c:v>
                </c:pt>
                <c:pt idx="535">
                  <c:v>44238</c:v>
                </c:pt>
                <c:pt idx="536">
                  <c:v>44239</c:v>
                </c:pt>
                <c:pt idx="537">
                  <c:v>44242</c:v>
                </c:pt>
                <c:pt idx="538">
                  <c:v>44243</c:v>
                </c:pt>
                <c:pt idx="539">
                  <c:v>44244</c:v>
                </c:pt>
                <c:pt idx="540">
                  <c:v>44245</c:v>
                </c:pt>
                <c:pt idx="541">
                  <c:v>44246</c:v>
                </c:pt>
                <c:pt idx="542">
                  <c:v>44249</c:v>
                </c:pt>
                <c:pt idx="543">
                  <c:v>44250</c:v>
                </c:pt>
                <c:pt idx="544">
                  <c:v>44251</c:v>
                </c:pt>
                <c:pt idx="545">
                  <c:v>44252</c:v>
                </c:pt>
                <c:pt idx="546">
                  <c:v>44253</c:v>
                </c:pt>
                <c:pt idx="547">
                  <c:v>44254</c:v>
                </c:pt>
                <c:pt idx="548">
                  <c:v>44256</c:v>
                </c:pt>
                <c:pt idx="549">
                  <c:v>44257</c:v>
                </c:pt>
                <c:pt idx="550">
                  <c:v>44258</c:v>
                </c:pt>
                <c:pt idx="551">
                  <c:v>44259</c:v>
                </c:pt>
                <c:pt idx="552">
                  <c:v>44260</c:v>
                </c:pt>
                <c:pt idx="553">
                  <c:v>44263</c:v>
                </c:pt>
                <c:pt idx="554">
                  <c:v>44264</c:v>
                </c:pt>
                <c:pt idx="555">
                  <c:v>44265</c:v>
                </c:pt>
                <c:pt idx="556">
                  <c:v>44266</c:v>
                </c:pt>
                <c:pt idx="557">
                  <c:v>44267</c:v>
                </c:pt>
                <c:pt idx="558">
                  <c:v>44270</c:v>
                </c:pt>
                <c:pt idx="559">
                  <c:v>44271</c:v>
                </c:pt>
                <c:pt idx="560">
                  <c:v>44272</c:v>
                </c:pt>
                <c:pt idx="561">
                  <c:v>44273</c:v>
                </c:pt>
                <c:pt idx="562">
                  <c:v>44274</c:v>
                </c:pt>
                <c:pt idx="563">
                  <c:v>44277</c:v>
                </c:pt>
                <c:pt idx="564">
                  <c:v>44278</c:v>
                </c:pt>
                <c:pt idx="565">
                  <c:v>44279</c:v>
                </c:pt>
                <c:pt idx="566">
                  <c:v>44280</c:v>
                </c:pt>
                <c:pt idx="567">
                  <c:v>44281</c:v>
                </c:pt>
                <c:pt idx="568">
                  <c:v>44284</c:v>
                </c:pt>
                <c:pt idx="569">
                  <c:v>44285</c:v>
                </c:pt>
                <c:pt idx="570">
                  <c:v>44286</c:v>
                </c:pt>
                <c:pt idx="571">
                  <c:v>44287</c:v>
                </c:pt>
                <c:pt idx="572">
                  <c:v>44292</c:v>
                </c:pt>
                <c:pt idx="573">
                  <c:v>44293</c:v>
                </c:pt>
                <c:pt idx="574">
                  <c:v>44294</c:v>
                </c:pt>
                <c:pt idx="575">
                  <c:v>44295</c:v>
                </c:pt>
                <c:pt idx="576">
                  <c:v>44298</c:v>
                </c:pt>
                <c:pt idx="577">
                  <c:v>44299</c:v>
                </c:pt>
                <c:pt idx="578">
                  <c:v>44300</c:v>
                </c:pt>
                <c:pt idx="579">
                  <c:v>44301</c:v>
                </c:pt>
                <c:pt idx="580">
                  <c:v>44302</c:v>
                </c:pt>
                <c:pt idx="581">
                  <c:v>44305</c:v>
                </c:pt>
                <c:pt idx="582">
                  <c:v>44306</c:v>
                </c:pt>
                <c:pt idx="583">
                  <c:v>44307</c:v>
                </c:pt>
                <c:pt idx="584">
                  <c:v>44308</c:v>
                </c:pt>
                <c:pt idx="585">
                  <c:v>44309</c:v>
                </c:pt>
                <c:pt idx="586">
                  <c:v>44312</c:v>
                </c:pt>
                <c:pt idx="587">
                  <c:v>44313</c:v>
                </c:pt>
                <c:pt idx="588">
                  <c:v>44314</c:v>
                </c:pt>
                <c:pt idx="589">
                  <c:v>44315</c:v>
                </c:pt>
                <c:pt idx="590">
                  <c:v>44316</c:v>
                </c:pt>
                <c:pt idx="591">
                  <c:v>44320</c:v>
                </c:pt>
                <c:pt idx="592">
                  <c:v>44321</c:v>
                </c:pt>
                <c:pt idx="593">
                  <c:v>44322</c:v>
                </c:pt>
                <c:pt idx="594">
                  <c:v>44323</c:v>
                </c:pt>
                <c:pt idx="595">
                  <c:v>44326</c:v>
                </c:pt>
                <c:pt idx="596">
                  <c:v>44327</c:v>
                </c:pt>
                <c:pt idx="597">
                  <c:v>44328</c:v>
                </c:pt>
                <c:pt idx="598">
                  <c:v>44329</c:v>
                </c:pt>
                <c:pt idx="599">
                  <c:v>44330</c:v>
                </c:pt>
                <c:pt idx="600">
                  <c:v>44333</c:v>
                </c:pt>
                <c:pt idx="601">
                  <c:v>44334</c:v>
                </c:pt>
                <c:pt idx="602">
                  <c:v>44335</c:v>
                </c:pt>
                <c:pt idx="603">
                  <c:v>44336</c:v>
                </c:pt>
                <c:pt idx="604">
                  <c:v>44337</c:v>
                </c:pt>
                <c:pt idx="605">
                  <c:v>44340</c:v>
                </c:pt>
                <c:pt idx="606">
                  <c:v>44341</c:v>
                </c:pt>
                <c:pt idx="607">
                  <c:v>44342</c:v>
                </c:pt>
                <c:pt idx="608">
                  <c:v>44343</c:v>
                </c:pt>
                <c:pt idx="609">
                  <c:v>44344</c:v>
                </c:pt>
                <c:pt idx="610">
                  <c:v>44348</c:v>
                </c:pt>
                <c:pt idx="611">
                  <c:v>44349</c:v>
                </c:pt>
                <c:pt idx="612">
                  <c:v>44350</c:v>
                </c:pt>
                <c:pt idx="613">
                  <c:v>44351</c:v>
                </c:pt>
                <c:pt idx="614">
                  <c:v>44354</c:v>
                </c:pt>
                <c:pt idx="615">
                  <c:v>44355</c:v>
                </c:pt>
                <c:pt idx="616">
                  <c:v>44356</c:v>
                </c:pt>
                <c:pt idx="617">
                  <c:v>44357</c:v>
                </c:pt>
                <c:pt idx="618">
                  <c:v>44358</c:v>
                </c:pt>
                <c:pt idx="619">
                  <c:v>44361</c:v>
                </c:pt>
                <c:pt idx="620">
                  <c:v>44362</c:v>
                </c:pt>
                <c:pt idx="621">
                  <c:v>44363</c:v>
                </c:pt>
                <c:pt idx="622">
                  <c:v>44364</c:v>
                </c:pt>
                <c:pt idx="623">
                  <c:v>44365</c:v>
                </c:pt>
                <c:pt idx="624">
                  <c:v>44368</c:v>
                </c:pt>
                <c:pt idx="625">
                  <c:v>44369</c:v>
                </c:pt>
                <c:pt idx="626">
                  <c:v>44370</c:v>
                </c:pt>
                <c:pt idx="627">
                  <c:v>44371</c:v>
                </c:pt>
                <c:pt idx="628">
                  <c:v>44372</c:v>
                </c:pt>
                <c:pt idx="629">
                  <c:v>44375</c:v>
                </c:pt>
                <c:pt idx="630">
                  <c:v>44376</c:v>
                </c:pt>
                <c:pt idx="631">
                  <c:v>44377</c:v>
                </c:pt>
                <c:pt idx="632">
                  <c:v>44378</c:v>
                </c:pt>
                <c:pt idx="633">
                  <c:v>44379</c:v>
                </c:pt>
                <c:pt idx="634">
                  <c:v>44382</c:v>
                </c:pt>
                <c:pt idx="635">
                  <c:v>44383</c:v>
                </c:pt>
                <c:pt idx="636">
                  <c:v>44384</c:v>
                </c:pt>
                <c:pt idx="637">
                  <c:v>44385</c:v>
                </c:pt>
                <c:pt idx="638">
                  <c:v>44386</c:v>
                </c:pt>
                <c:pt idx="639">
                  <c:v>44389</c:v>
                </c:pt>
                <c:pt idx="640">
                  <c:v>44390</c:v>
                </c:pt>
                <c:pt idx="641">
                  <c:v>44391</c:v>
                </c:pt>
                <c:pt idx="642">
                  <c:v>44392</c:v>
                </c:pt>
                <c:pt idx="643">
                  <c:v>44393</c:v>
                </c:pt>
                <c:pt idx="644">
                  <c:v>44396</c:v>
                </c:pt>
                <c:pt idx="645">
                  <c:v>44397</c:v>
                </c:pt>
                <c:pt idx="646">
                  <c:v>44398</c:v>
                </c:pt>
                <c:pt idx="647">
                  <c:v>44399</c:v>
                </c:pt>
                <c:pt idx="648">
                  <c:v>44400</c:v>
                </c:pt>
                <c:pt idx="649">
                  <c:v>44403</c:v>
                </c:pt>
                <c:pt idx="650">
                  <c:v>44404</c:v>
                </c:pt>
                <c:pt idx="651">
                  <c:v>44405</c:v>
                </c:pt>
                <c:pt idx="652">
                  <c:v>44406</c:v>
                </c:pt>
                <c:pt idx="653">
                  <c:v>44407</c:v>
                </c:pt>
                <c:pt idx="654">
                  <c:v>44410</c:v>
                </c:pt>
                <c:pt idx="655">
                  <c:v>44411</c:v>
                </c:pt>
                <c:pt idx="656">
                  <c:v>44412</c:v>
                </c:pt>
                <c:pt idx="657">
                  <c:v>44413</c:v>
                </c:pt>
                <c:pt idx="658">
                  <c:v>44414</c:v>
                </c:pt>
                <c:pt idx="659">
                  <c:v>44417</c:v>
                </c:pt>
                <c:pt idx="660">
                  <c:v>44418</c:v>
                </c:pt>
                <c:pt idx="661">
                  <c:v>44419</c:v>
                </c:pt>
                <c:pt idx="662">
                  <c:v>44420</c:v>
                </c:pt>
                <c:pt idx="663">
                  <c:v>44421</c:v>
                </c:pt>
                <c:pt idx="664">
                  <c:v>44424</c:v>
                </c:pt>
                <c:pt idx="665">
                  <c:v>44425</c:v>
                </c:pt>
                <c:pt idx="666">
                  <c:v>44426</c:v>
                </c:pt>
                <c:pt idx="667">
                  <c:v>44427</c:v>
                </c:pt>
                <c:pt idx="668">
                  <c:v>44428</c:v>
                </c:pt>
                <c:pt idx="669">
                  <c:v>44431</c:v>
                </c:pt>
                <c:pt idx="670">
                  <c:v>44432</c:v>
                </c:pt>
                <c:pt idx="671">
                  <c:v>44433</c:v>
                </c:pt>
                <c:pt idx="672">
                  <c:v>44434</c:v>
                </c:pt>
                <c:pt idx="673">
                  <c:v>44435</c:v>
                </c:pt>
                <c:pt idx="674">
                  <c:v>44439</c:v>
                </c:pt>
                <c:pt idx="675">
                  <c:v>44440</c:v>
                </c:pt>
                <c:pt idx="676">
                  <c:v>44441</c:v>
                </c:pt>
                <c:pt idx="677">
                  <c:v>44442</c:v>
                </c:pt>
                <c:pt idx="678">
                  <c:v>44445</c:v>
                </c:pt>
                <c:pt idx="679">
                  <c:v>44446</c:v>
                </c:pt>
                <c:pt idx="680">
                  <c:v>44447</c:v>
                </c:pt>
                <c:pt idx="681">
                  <c:v>44448</c:v>
                </c:pt>
                <c:pt idx="682">
                  <c:v>44449</c:v>
                </c:pt>
                <c:pt idx="683">
                  <c:v>44452</c:v>
                </c:pt>
                <c:pt idx="684">
                  <c:v>44453</c:v>
                </c:pt>
                <c:pt idx="685">
                  <c:v>44454</c:v>
                </c:pt>
                <c:pt idx="686">
                  <c:v>44455</c:v>
                </c:pt>
                <c:pt idx="687">
                  <c:v>44456</c:v>
                </c:pt>
                <c:pt idx="688">
                  <c:v>44459</c:v>
                </c:pt>
                <c:pt idx="689">
                  <c:v>44460</c:v>
                </c:pt>
                <c:pt idx="690">
                  <c:v>44461</c:v>
                </c:pt>
                <c:pt idx="691">
                  <c:v>44462</c:v>
                </c:pt>
                <c:pt idx="692">
                  <c:v>44463</c:v>
                </c:pt>
                <c:pt idx="693">
                  <c:v>44466</c:v>
                </c:pt>
                <c:pt idx="694">
                  <c:v>44467</c:v>
                </c:pt>
                <c:pt idx="695">
                  <c:v>44468</c:v>
                </c:pt>
                <c:pt idx="696">
                  <c:v>44469</c:v>
                </c:pt>
                <c:pt idx="697">
                  <c:v>44470</c:v>
                </c:pt>
                <c:pt idx="698">
                  <c:v>44473</c:v>
                </c:pt>
                <c:pt idx="699">
                  <c:v>44474</c:v>
                </c:pt>
                <c:pt idx="700">
                  <c:v>44475</c:v>
                </c:pt>
                <c:pt idx="701">
                  <c:v>44476</c:v>
                </c:pt>
                <c:pt idx="702">
                  <c:v>44477</c:v>
                </c:pt>
                <c:pt idx="703">
                  <c:v>44480</c:v>
                </c:pt>
                <c:pt idx="704">
                  <c:v>44481</c:v>
                </c:pt>
                <c:pt idx="705">
                  <c:v>44482</c:v>
                </c:pt>
                <c:pt idx="706">
                  <c:v>44483</c:v>
                </c:pt>
                <c:pt idx="707">
                  <c:v>44484</c:v>
                </c:pt>
                <c:pt idx="708">
                  <c:v>44487</c:v>
                </c:pt>
                <c:pt idx="709">
                  <c:v>44488</c:v>
                </c:pt>
                <c:pt idx="710">
                  <c:v>44489</c:v>
                </c:pt>
                <c:pt idx="711">
                  <c:v>44490</c:v>
                </c:pt>
                <c:pt idx="712">
                  <c:v>44491</c:v>
                </c:pt>
                <c:pt idx="713">
                  <c:v>44494</c:v>
                </c:pt>
                <c:pt idx="714">
                  <c:v>44495</c:v>
                </c:pt>
                <c:pt idx="715">
                  <c:v>44496</c:v>
                </c:pt>
                <c:pt idx="716">
                  <c:v>44497</c:v>
                </c:pt>
                <c:pt idx="717">
                  <c:v>44498</c:v>
                </c:pt>
                <c:pt idx="718">
                  <c:v>44501</c:v>
                </c:pt>
                <c:pt idx="719">
                  <c:v>44502</c:v>
                </c:pt>
                <c:pt idx="720">
                  <c:v>44503</c:v>
                </c:pt>
                <c:pt idx="721">
                  <c:v>44504</c:v>
                </c:pt>
                <c:pt idx="722">
                  <c:v>44505</c:v>
                </c:pt>
                <c:pt idx="723">
                  <c:v>44508</c:v>
                </c:pt>
                <c:pt idx="724">
                  <c:v>44509</c:v>
                </c:pt>
                <c:pt idx="725">
                  <c:v>44510</c:v>
                </c:pt>
                <c:pt idx="726">
                  <c:v>44511</c:v>
                </c:pt>
                <c:pt idx="727">
                  <c:v>44512</c:v>
                </c:pt>
                <c:pt idx="728">
                  <c:v>44515</c:v>
                </c:pt>
                <c:pt idx="729">
                  <c:v>44516</c:v>
                </c:pt>
                <c:pt idx="730">
                  <c:v>44517</c:v>
                </c:pt>
                <c:pt idx="731">
                  <c:v>44518</c:v>
                </c:pt>
                <c:pt idx="732">
                  <c:v>44519</c:v>
                </c:pt>
                <c:pt idx="733">
                  <c:v>44522</c:v>
                </c:pt>
                <c:pt idx="734">
                  <c:v>44523</c:v>
                </c:pt>
                <c:pt idx="735">
                  <c:v>44524</c:v>
                </c:pt>
                <c:pt idx="736">
                  <c:v>44525</c:v>
                </c:pt>
                <c:pt idx="737">
                  <c:v>44526</c:v>
                </c:pt>
                <c:pt idx="738">
                  <c:v>44529</c:v>
                </c:pt>
                <c:pt idx="739">
                  <c:v>44530</c:v>
                </c:pt>
                <c:pt idx="740">
                  <c:v>44531</c:v>
                </c:pt>
                <c:pt idx="741">
                  <c:v>44532</c:v>
                </c:pt>
                <c:pt idx="742">
                  <c:v>44533</c:v>
                </c:pt>
                <c:pt idx="743">
                  <c:v>44536</c:v>
                </c:pt>
                <c:pt idx="744">
                  <c:v>44537</c:v>
                </c:pt>
                <c:pt idx="745">
                  <c:v>44538</c:v>
                </c:pt>
                <c:pt idx="746">
                  <c:v>44539</c:v>
                </c:pt>
                <c:pt idx="747">
                  <c:v>44540</c:v>
                </c:pt>
                <c:pt idx="748">
                  <c:v>44543</c:v>
                </c:pt>
                <c:pt idx="749">
                  <c:v>44544</c:v>
                </c:pt>
                <c:pt idx="750">
                  <c:v>44545</c:v>
                </c:pt>
                <c:pt idx="751">
                  <c:v>44546</c:v>
                </c:pt>
                <c:pt idx="752">
                  <c:v>44547</c:v>
                </c:pt>
                <c:pt idx="753">
                  <c:v>44550</c:v>
                </c:pt>
                <c:pt idx="754">
                  <c:v>44551</c:v>
                </c:pt>
                <c:pt idx="755">
                  <c:v>44552</c:v>
                </c:pt>
                <c:pt idx="756">
                  <c:v>44553</c:v>
                </c:pt>
                <c:pt idx="757">
                  <c:v>44554</c:v>
                </c:pt>
                <c:pt idx="758">
                  <c:v>44559</c:v>
                </c:pt>
                <c:pt idx="759">
                  <c:v>44560</c:v>
                </c:pt>
                <c:pt idx="760">
                  <c:v>44561</c:v>
                </c:pt>
                <c:pt idx="761">
                  <c:v>44565</c:v>
                </c:pt>
                <c:pt idx="762">
                  <c:v>44566</c:v>
                </c:pt>
                <c:pt idx="763">
                  <c:v>44567</c:v>
                </c:pt>
                <c:pt idx="764">
                  <c:v>44568</c:v>
                </c:pt>
                <c:pt idx="765">
                  <c:v>44571</c:v>
                </c:pt>
                <c:pt idx="766">
                  <c:v>44572</c:v>
                </c:pt>
                <c:pt idx="767">
                  <c:v>44573</c:v>
                </c:pt>
                <c:pt idx="768">
                  <c:v>44574</c:v>
                </c:pt>
                <c:pt idx="769">
                  <c:v>44575</c:v>
                </c:pt>
                <c:pt idx="770">
                  <c:v>44578</c:v>
                </c:pt>
                <c:pt idx="771">
                  <c:v>44579</c:v>
                </c:pt>
                <c:pt idx="772">
                  <c:v>44580</c:v>
                </c:pt>
                <c:pt idx="773">
                  <c:v>44581</c:v>
                </c:pt>
                <c:pt idx="774">
                  <c:v>44582</c:v>
                </c:pt>
                <c:pt idx="775">
                  <c:v>44585</c:v>
                </c:pt>
                <c:pt idx="776">
                  <c:v>44586</c:v>
                </c:pt>
                <c:pt idx="777">
                  <c:v>44587</c:v>
                </c:pt>
                <c:pt idx="778">
                  <c:v>44588</c:v>
                </c:pt>
                <c:pt idx="779">
                  <c:v>44589</c:v>
                </c:pt>
                <c:pt idx="780">
                  <c:v>44592</c:v>
                </c:pt>
                <c:pt idx="781">
                  <c:v>44593</c:v>
                </c:pt>
                <c:pt idx="782">
                  <c:v>44594</c:v>
                </c:pt>
                <c:pt idx="783">
                  <c:v>44595</c:v>
                </c:pt>
                <c:pt idx="784">
                  <c:v>44596</c:v>
                </c:pt>
                <c:pt idx="785">
                  <c:v>44599</c:v>
                </c:pt>
                <c:pt idx="786">
                  <c:v>44600</c:v>
                </c:pt>
                <c:pt idx="787">
                  <c:v>44601</c:v>
                </c:pt>
                <c:pt idx="788">
                  <c:v>44602</c:v>
                </c:pt>
                <c:pt idx="789">
                  <c:v>44603</c:v>
                </c:pt>
                <c:pt idx="790">
                  <c:v>44606</c:v>
                </c:pt>
                <c:pt idx="791">
                  <c:v>44607</c:v>
                </c:pt>
                <c:pt idx="792">
                  <c:v>44608</c:v>
                </c:pt>
                <c:pt idx="793">
                  <c:v>44609</c:v>
                </c:pt>
                <c:pt idx="794">
                  <c:v>44610</c:v>
                </c:pt>
                <c:pt idx="795">
                  <c:v>44613</c:v>
                </c:pt>
                <c:pt idx="796">
                  <c:v>44614</c:v>
                </c:pt>
                <c:pt idx="797">
                  <c:v>44615</c:v>
                </c:pt>
                <c:pt idx="798">
                  <c:v>44616</c:v>
                </c:pt>
                <c:pt idx="799">
                  <c:v>44617</c:v>
                </c:pt>
                <c:pt idx="800">
                  <c:v>44620</c:v>
                </c:pt>
                <c:pt idx="801">
                  <c:v>44621</c:v>
                </c:pt>
                <c:pt idx="802">
                  <c:v>44622</c:v>
                </c:pt>
                <c:pt idx="803">
                  <c:v>44623</c:v>
                </c:pt>
                <c:pt idx="804">
                  <c:v>44624</c:v>
                </c:pt>
                <c:pt idx="805">
                  <c:v>44627</c:v>
                </c:pt>
                <c:pt idx="806">
                  <c:v>44628</c:v>
                </c:pt>
                <c:pt idx="807">
                  <c:v>44629</c:v>
                </c:pt>
                <c:pt idx="808">
                  <c:v>44630</c:v>
                </c:pt>
                <c:pt idx="809">
                  <c:v>44631</c:v>
                </c:pt>
                <c:pt idx="810">
                  <c:v>44634</c:v>
                </c:pt>
                <c:pt idx="811">
                  <c:v>44635</c:v>
                </c:pt>
                <c:pt idx="812">
                  <c:v>44636</c:v>
                </c:pt>
                <c:pt idx="813">
                  <c:v>44637</c:v>
                </c:pt>
                <c:pt idx="814">
                  <c:v>44638</c:v>
                </c:pt>
                <c:pt idx="815">
                  <c:v>44641</c:v>
                </c:pt>
                <c:pt idx="816">
                  <c:v>44642</c:v>
                </c:pt>
                <c:pt idx="817">
                  <c:v>44643</c:v>
                </c:pt>
                <c:pt idx="818">
                  <c:v>44644</c:v>
                </c:pt>
                <c:pt idx="819">
                  <c:v>44645</c:v>
                </c:pt>
                <c:pt idx="820">
                  <c:v>44648</c:v>
                </c:pt>
                <c:pt idx="821">
                  <c:v>44649</c:v>
                </c:pt>
                <c:pt idx="822">
                  <c:v>44650</c:v>
                </c:pt>
                <c:pt idx="823">
                  <c:v>44651</c:v>
                </c:pt>
                <c:pt idx="824">
                  <c:v>44652</c:v>
                </c:pt>
                <c:pt idx="825">
                  <c:v>44655</c:v>
                </c:pt>
                <c:pt idx="826">
                  <c:v>44656</c:v>
                </c:pt>
                <c:pt idx="827">
                  <c:v>44657</c:v>
                </c:pt>
                <c:pt idx="828">
                  <c:v>44658</c:v>
                </c:pt>
                <c:pt idx="829">
                  <c:v>44659</c:v>
                </c:pt>
                <c:pt idx="830">
                  <c:v>44662</c:v>
                </c:pt>
                <c:pt idx="831">
                  <c:v>44663</c:v>
                </c:pt>
                <c:pt idx="832">
                  <c:v>44664</c:v>
                </c:pt>
                <c:pt idx="833">
                  <c:v>44665</c:v>
                </c:pt>
                <c:pt idx="834">
                  <c:v>44670</c:v>
                </c:pt>
                <c:pt idx="835">
                  <c:v>44671</c:v>
                </c:pt>
                <c:pt idx="836">
                  <c:v>44672</c:v>
                </c:pt>
                <c:pt idx="837">
                  <c:v>44673</c:v>
                </c:pt>
                <c:pt idx="838">
                  <c:v>44676</c:v>
                </c:pt>
                <c:pt idx="839">
                  <c:v>44677</c:v>
                </c:pt>
                <c:pt idx="840">
                  <c:v>44678</c:v>
                </c:pt>
                <c:pt idx="841">
                  <c:v>44679</c:v>
                </c:pt>
                <c:pt idx="842">
                  <c:v>44680</c:v>
                </c:pt>
                <c:pt idx="843">
                  <c:v>44684</c:v>
                </c:pt>
                <c:pt idx="844">
                  <c:v>44685</c:v>
                </c:pt>
                <c:pt idx="845">
                  <c:v>44686</c:v>
                </c:pt>
                <c:pt idx="846">
                  <c:v>44687</c:v>
                </c:pt>
                <c:pt idx="847">
                  <c:v>44690</c:v>
                </c:pt>
                <c:pt idx="848">
                  <c:v>44691</c:v>
                </c:pt>
                <c:pt idx="849">
                  <c:v>44692</c:v>
                </c:pt>
                <c:pt idx="850">
                  <c:v>44693</c:v>
                </c:pt>
                <c:pt idx="851">
                  <c:v>44694</c:v>
                </c:pt>
                <c:pt idx="852">
                  <c:v>44697</c:v>
                </c:pt>
                <c:pt idx="853">
                  <c:v>44698</c:v>
                </c:pt>
                <c:pt idx="854">
                  <c:v>44699</c:v>
                </c:pt>
                <c:pt idx="855">
                  <c:v>44700</c:v>
                </c:pt>
                <c:pt idx="856">
                  <c:v>44701</c:v>
                </c:pt>
                <c:pt idx="857">
                  <c:v>44704</c:v>
                </c:pt>
                <c:pt idx="858">
                  <c:v>44705</c:v>
                </c:pt>
                <c:pt idx="859">
                  <c:v>44706</c:v>
                </c:pt>
                <c:pt idx="860">
                  <c:v>44707</c:v>
                </c:pt>
                <c:pt idx="861">
                  <c:v>44708</c:v>
                </c:pt>
                <c:pt idx="862">
                  <c:v>44711</c:v>
                </c:pt>
                <c:pt idx="863">
                  <c:v>44712</c:v>
                </c:pt>
                <c:pt idx="864">
                  <c:v>44713</c:v>
                </c:pt>
                <c:pt idx="865">
                  <c:v>44718</c:v>
                </c:pt>
                <c:pt idx="866">
                  <c:v>44719</c:v>
                </c:pt>
                <c:pt idx="867">
                  <c:v>44720</c:v>
                </c:pt>
                <c:pt idx="868">
                  <c:v>44721</c:v>
                </c:pt>
                <c:pt idx="869">
                  <c:v>44722</c:v>
                </c:pt>
                <c:pt idx="870">
                  <c:v>44725</c:v>
                </c:pt>
                <c:pt idx="871">
                  <c:v>44726</c:v>
                </c:pt>
                <c:pt idx="872">
                  <c:v>44727</c:v>
                </c:pt>
                <c:pt idx="873">
                  <c:v>44728</c:v>
                </c:pt>
                <c:pt idx="874">
                  <c:v>44729</c:v>
                </c:pt>
                <c:pt idx="875">
                  <c:v>44732</c:v>
                </c:pt>
                <c:pt idx="876">
                  <c:v>44733</c:v>
                </c:pt>
                <c:pt idx="877">
                  <c:v>44734</c:v>
                </c:pt>
                <c:pt idx="878">
                  <c:v>44735</c:v>
                </c:pt>
                <c:pt idx="879">
                  <c:v>44736</c:v>
                </c:pt>
                <c:pt idx="880">
                  <c:v>44739</c:v>
                </c:pt>
                <c:pt idx="881">
                  <c:v>44740</c:v>
                </c:pt>
                <c:pt idx="882">
                  <c:v>44741</c:v>
                </c:pt>
                <c:pt idx="883">
                  <c:v>44742</c:v>
                </c:pt>
                <c:pt idx="884">
                  <c:v>44743</c:v>
                </c:pt>
                <c:pt idx="885">
                  <c:v>44746</c:v>
                </c:pt>
                <c:pt idx="886">
                  <c:v>44747</c:v>
                </c:pt>
                <c:pt idx="887">
                  <c:v>44748</c:v>
                </c:pt>
                <c:pt idx="888">
                  <c:v>44749</c:v>
                </c:pt>
                <c:pt idx="889">
                  <c:v>44750</c:v>
                </c:pt>
                <c:pt idx="890">
                  <c:v>44753</c:v>
                </c:pt>
                <c:pt idx="891">
                  <c:v>44754</c:v>
                </c:pt>
                <c:pt idx="892">
                  <c:v>44755</c:v>
                </c:pt>
                <c:pt idx="893">
                  <c:v>44756</c:v>
                </c:pt>
                <c:pt idx="894">
                  <c:v>44757</c:v>
                </c:pt>
                <c:pt idx="895">
                  <c:v>44760</c:v>
                </c:pt>
                <c:pt idx="896">
                  <c:v>44761</c:v>
                </c:pt>
                <c:pt idx="897">
                  <c:v>44762</c:v>
                </c:pt>
                <c:pt idx="898">
                  <c:v>44763</c:v>
                </c:pt>
                <c:pt idx="899">
                  <c:v>44764</c:v>
                </c:pt>
                <c:pt idx="900">
                  <c:v>44767</c:v>
                </c:pt>
                <c:pt idx="901">
                  <c:v>44768</c:v>
                </c:pt>
                <c:pt idx="902">
                  <c:v>44769</c:v>
                </c:pt>
                <c:pt idx="903">
                  <c:v>44770</c:v>
                </c:pt>
                <c:pt idx="904">
                  <c:v>44771</c:v>
                </c:pt>
                <c:pt idx="905">
                  <c:v>44774</c:v>
                </c:pt>
                <c:pt idx="906">
                  <c:v>44775</c:v>
                </c:pt>
                <c:pt idx="907">
                  <c:v>44776</c:v>
                </c:pt>
                <c:pt idx="908">
                  <c:v>44777</c:v>
                </c:pt>
                <c:pt idx="909">
                  <c:v>44778</c:v>
                </c:pt>
                <c:pt idx="910">
                  <c:v>44781</c:v>
                </c:pt>
                <c:pt idx="911">
                  <c:v>44782</c:v>
                </c:pt>
                <c:pt idx="912">
                  <c:v>44783</c:v>
                </c:pt>
                <c:pt idx="913">
                  <c:v>44784</c:v>
                </c:pt>
                <c:pt idx="914">
                  <c:v>44785</c:v>
                </c:pt>
                <c:pt idx="915">
                  <c:v>44788</c:v>
                </c:pt>
                <c:pt idx="916">
                  <c:v>44789</c:v>
                </c:pt>
                <c:pt idx="917">
                  <c:v>44790</c:v>
                </c:pt>
                <c:pt idx="918">
                  <c:v>44791</c:v>
                </c:pt>
                <c:pt idx="919">
                  <c:v>44792</c:v>
                </c:pt>
                <c:pt idx="920">
                  <c:v>44795</c:v>
                </c:pt>
                <c:pt idx="921">
                  <c:v>44796</c:v>
                </c:pt>
                <c:pt idx="922">
                  <c:v>44797</c:v>
                </c:pt>
                <c:pt idx="923">
                  <c:v>44798</c:v>
                </c:pt>
                <c:pt idx="924">
                  <c:v>44799</c:v>
                </c:pt>
                <c:pt idx="925">
                  <c:v>44803</c:v>
                </c:pt>
                <c:pt idx="926">
                  <c:v>44804</c:v>
                </c:pt>
                <c:pt idx="927">
                  <c:v>44805</c:v>
                </c:pt>
                <c:pt idx="928">
                  <c:v>44806</c:v>
                </c:pt>
                <c:pt idx="929">
                  <c:v>44809</c:v>
                </c:pt>
                <c:pt idx="930">
                  <c:v>44810</c:v>
                </c:pt>
                <c:pt idx="931">
                  <c:v>44811</c:v>
                </c:pt>
                <c:pt idx="932">
                  <c:v>44812</c:v>
                </c:pt>
                <c:pt idx="933">
                  <c:v>44813</c:v>
                </c:pt>
                <c:pt idx="934">
                  <c:v>44816</c:v>
                </c:pt>
                <c:pt idx="935">
                  <c:v>44817</c:v>
                </c:pt>
                <c:pt idx="936">
                  <c:v>44818</c:v>
                </c:pt>
                <c:pt idx="937">
                  <c:v>44819</c:v>
                </c:pt>
                <c:pt idx="938">
                  <c:v>44820</c:v>
                </c:pt>
                <c:pt idx="939">
                  <c:v>44823</c:v>
                </c:pt>
                <c:pt idx="940">
                  <c:v>44824</c:v>
                </c:pt>
                <c:pt idx="941">
                  <c:v>44825</c:v>
                </c:pt>
                <c:pt idx="942">
                  <c:v>44826</c:v>
                </c:pt>
                <c:pt idx="943">
                  <c:v>44827</c:v>
                </c:pt>
                <c:pt idx="944">
                  <c:v>44830</c:v>
                </c:pt>
                <c:pt idx="945">
                  <c:v>44831</c:v>
                </c:pt>
                <c:pt idx="946">
                  <c:v>44832</c:v>
                </c:pt>
                <c:pt idx="947">
                  <c:v>44833</c:v>
                </c:pt>
                <c:pt idx="948">
                  <c:v>44834</c:v>
                </c:pt>
                <c:pt idx="949">
                  <c:v>44837</c:v>
                </c:pt>
                <c:pt idx="950">
                  <c:v>44838</c:v>
                </c:pt>
                <c:pt idx="951">
                  <c:v>44839</c:v>
                </c:pt>
                <c:pt idx="952">
                  <c:v>44840</c:v>
                </c:pt>
                <c:pt idx="953">
                  <c:v>44841</c:v>
                </c:pt>
                <c:pt idx="954">
                  <c:v>44844</c:v>
                </c:pt>
                <c:pt idx="955">
                  <c:v>44845</c:v>
                </c:pt>
                <c:pt idx="956">
                  <c:v>44846</c:v>
                </c:pt>
                <c:pt idx="957">
                  <c:v>44847</c:v>
                </c:pt>
                <c:pt idx="958">
                  <c:v>44848</c:v>
                </c:pt>
                <c:pt idx="959">
                  <c:v>44851</c:v>
                </c:pt>
                <c:pt idx="960">
                  <c:v>44852</c:v>
                </c:pt>
                <c:pt idx="961">
                  <c:v>44853</c:v>
                </c:pt>
                <c:pt idx="962">
                  <c:v>44854</c:v>
                </c:pt>
                <c:pt idx="963">
                  <c:v>44855</c:v>
                </c:pt>
                <c:pt idx="964">
                  <c:v>44858</c:v>
                </c:pt>
                <c:pt idx="965">
                  <c:v>44859</c:v>
                </c:pt>
                <c:pt idx="966">
                  <c:v>44860</c:v>
                </c:pt>
                <c:pt idx="967">
                  <c:v>44861</c:v>
                </c:pt>
                <c:pt idx="968">
                  <c:v>44862</c:v>
                </c:pt>
                <c:pt idx="969">
                  <c:v>44865</c:v>
                </c:pt>
                <c:pt idx="970">
                  <c:v>44866</c:v>
                </c:pt>
                <c:pt idx="971">
                  <c:v>44867</c:v>
                </c:pt>
                <c:pt idx="972">
                  <c:v>44868</c:v>
                </c:pt>
                <c:pt idx="973">
                  <c:v>44869</c:v>
                </c:pt>
                <c:pt idx="974">
                  <c:v>44872</c:v>
                </c:pt>
                <c:pt idx="975">
                  <c:v>44873</c:v>
                </c:pt>
                <c:pt idx="976">
                  <c:v>44874</c:v>
                </c:pt>
                <c:pt idx="977">
                  <c:v>44875</c:v>
                </c:pt>
                <c:pt idx="978">
                  <c:v>44876</c:v>
                </c:pt>
                <c:pt idx="979">
                  <c:v>44879</c:v>
                </c:pt>
                <c:pt idx="980">
                  <c:v>44880</c:v>
                </c:pt>
                <c:pt idx="981">
                  <c:v>44881</c:v>
                </c:pt>
                <c:pt idx="982">
                  <c:v>44882</c:v>
                </c:pt>
                <c:pt idx="983">
                  <c:v>44883</c:v>
                </c:pt>
                <c:pt idx="984">
                  <c:v>44886</c:v>
                </c:pt>
                <c:pt idx="985">
                  <c:v>44887</c:v>
                </c:pt>
                <c:pt idx="986">
                  <c:v>44888</c:v>
                </c:pt>
                <c:pt idx="987">
                  <c:v>44889</c:v>
                </c:pt>
                <c:pt idx="988">
                  <c:v>44890</c:v>
                </c:pt>
                <c:pt idx="989">
                  <c:v>44893</c:v>
                </c:pt>
                <c:pt idx="990">
                  <c:v>44894</c:v>
                </c:pt>
                <c:pt idx="991">
                  <c:v>44895</c:v>
                </c:pt>
                <c:pt idx="992">
                  <c:v>44896</c:v>
                </c:pt>
                <c:pt idx="993">
                  <c:v>44897</c:v>
                </c:pt>
                <c:pt idx="994">
                  <c:v>44900</c:v>
                </c:pt>
                <c:pt idx="995">
                  <c:v>44901</c:v>
                </c:pt>
                <c:pt idx="996">
                  <c:v>44902</c:v>
                </c:pt>
                <c:pt idx="997">
                  <c:v>44903</c:v>
                </c:pt>
                <c:pt idx="998">
                  <c:v>44904</c:v>
                </c:pt>
                <c:pt idx="999">
                  <c:v>44907</c:v>
                </c:pt>
                <c:pt idx="1000">
                  <c:v>44908</c:v>
                </c:pt>
                <c:pt idx="1001">
                  <c:v>44909</c:v>
                </c:pt>
                <c:pt idx="1002">
                  <c:v>44910</c:v>
                </c:pt>
                <c:pt idx="1003">
                  <c:v>44911</c:v>
                </c:pt>
                <c:pt idx="1004">
                  <c:v>44914</c:v>
                </c:pt>
                <c:pt idx="1005">
                  <c:v>44915</c:v>
                </c:pt>
                <c:pt idx="1006">
                  <c:v>44916</c:v>
                </c:pt>
                <c:pt idx="1007">
                  <c:v>44917</c:v>
                </c:pt>
                <c:pt idx="1008">
                  <c:v>44918</c:v>
                </c:pt>
                <c:pt idx="1009">
                  <c:v>44923</c:v>
                </c:pt>
                <c:pt idx="1010">
                  <c:v>44924</c:v>
                </c:pt>
                <c:pt idx="1011">
                  <c:v>44925</c:v>
                </c:pt>
                <c:pt idx="1012">
                  <c:v>44929</c:v>
                </c:pt>
                <c:pt idx="1013">
                  <c:v>44930</c:v>
                </c:pt>
                <c:pt idx="1014">
                  <c:v>44931</c:v>
                </c:pt>
                <c:pt idx="1015">
                  <c:v>44932</c:v>
                </c:pt>
                <c:pt idx="1016">
                  <c:v>44935</c:v>
                </c:pt>
                <c:pt idx="1017">
                  <c:v>44936</c:v>
                </c:pt>
                <c:pt idx="1018">
                  <c:v>44937</c:v>
                </c:pt>
                <c:pt idx="1019">
                  <c:v>44938</c:v>
                </c:pt>
                <c:pt idx="1020">
                  <c:v>44939</c:v>
                </c:pt>
                <c:pt idx="1021">
                  <c:v>44942</c:v>
                </c:pt>
                <c:pt idx="1022">
                  <c:v>44943</c:v>
                </c:pt>
                <c:pt idx="1023">
                  <c:v>44944</c:v>
                </c:pt>
                <c:pt idx="1024">
                  <c:v>44945</c:v>
                </c:pt>
                <c:pt idx="1025">
                  <c:v>44946</c:v>
                </c:pt>
                <c:pt idx="1026">
                  <c:v>44949</c:v>
                </c:pt>
                <c:pt idx="1027">
                  <c:v>44950</c:v>
                </c:pt>
                <c:pt idx="1028">
                  <c:v>44951</c:v>
                </c:pt>
                <c:pt idx="1029">
                  <c:v>44952</c:v>
                </c:pt>
                <c:pt idx="1030">
                  <c:v>44953</c:v>
                </c:pt>
                <c:pt idx="1031">
                  <c:v>44956</c:v>
                </c:pt>
                <c:pt idx="1032">
                  <c:v>44957</c:v>
                </c:pt>
                <c:pt idx="1033">
                  <c:v>44958</c:v>
                </c:pt>
                <c:pt idx="1034">
                  <c:v>44959</c:v>
                </c:pt>
                <c:pt idx="1035">
                  <c:v>44960</c:v>
                </c:pt>
                <c:pt idx="1036">
                  <c:v>44963</c:v>
                </c:pt>
                <c:pt idx="1037">
                  <c:v>44964</c:v>
                </c:pt>
                <c:pt idx="1038">
                  <c:v>44965</c:v>
                </c:pt>
                <c:pt idx="1039">
                  <c:v>44966</c:v>
                </c:pt>
                <c:pt idx="1040">
                  <c:v>44967</c:v>
                </c:pt>
                <c:pt idx="1041">
                  <c:v>44970</c:v>
                </c:pt>
                <c:pt idx="1042">
                  <c:v>44971</c:v>
                </c:pt>
                <c:pt idx="1043">
                  <c:v>44972</c:v>
                </c:pt>
                <c:pt idx="1044">
                  <c:v>44973</c:v>
                </c:pt>
                <c:pt idx="1045">
                  <c:v>44974</c:v>
                </c:pt>
                <c:pt idx="1046">
                  <c:v>44977</c:v>
                </c:pt>
                <c:pt idx="1047">
                  <c:v>44978</c:v>
                </c:pt>
                <c:pt idx="1048">
                  <c:v>44979</c:v>
                </c:pt>
                <c:pt idx="1049">
                  <c:v>44980</c:v>
                </c:pt>
                <c:pt idx="1050">
                  <c:v>44981</c:v>
                </c:pt>
                <c:pt idx="1051">
                  <c:v>44984</c:v>
                </c:pt>
                <c:pt idx="1052">
                  <c:v>44985</c:v>
                </c:pt>
                <c:pt idx="1053">
                  <c:v>44986</c:v>
                </c:pt>
                <c:pt idx="1054">
                  <c:v>44987</c:v>
                </c:pt>
                <c:pt idx="1055">
                  <c:v>44988</c:v>
                </c:pt>
                <c:pt idx="1056">
                  <c:v>44991</c:v>
                </c:pt>
                <c:pt idx="1057">
                  <c:v>44992</c:v>
                </c:pt>
                <c:pt idx="1058">
                  <c:v>44993</c:v>
                </c:pt>
                <c:pt idx="1059">
                  <c:v>44994</c:v>
                </c:pt>
                <c:pt idx="1060">
                  <c:v>44995</c:v>
                </c:pt>
                <c:pt idx="1061">
                  <c:v>44998</c:v>
                </c:pt>
                <c:pt idx="1062">
                  <c:v>44999</c:v>
                </c:pt>
                <c:pt idx="1063">
                  <c:v>45000</c:v>
                </c:pt>
                <c:pt idx="1064">
                  <c:v>45001</c:v>
                </c:pt>
                <c:pt idx="1065">
                  <c:v>45002</c:v>
                </c:pt>
                <c:pt idx="1066">
                  <c:v>45005</c:v>
                </c:pt>
                <c:pt idx="1067">
                  <c:v>45006</c:v>
                </c:pt>
                <c:pt idx="1068">
                  <c:v>45007</c:v>
                </c:pt>
                <c:pt idx="1069">
                  <c:v>45008</c:v>
                </c:pt>
                <c:pt idx="1070">
                  <c:v>45009</c:v>
                </c:pt>
                <c:pt idx="1071">
                  <c:v>45012</c:v>
                </c:pt>
                <c:pt idx="1072">
                  <c:v>45013</c:v>
                </c:pt>
                <c:pt idx="1073">
                  <c:v>45014</c:v>
                </c:pt>
                <c:pt idx="1074">
                  <c:v>45015</c:v>
                </c:pt>
                <c:pt idx="1075">
                  <c:v>45016</c:v>
                </c:pt>
                <c:pt idx="1076">
                  <c:v>45019</c:v>
                </c:pt>
                <c:pt idx="1077">
                  <c:v>45020</c:v>
                </c:pt>
                <c:pt idx="1078">
                  <c:v>45021</c:v>
                </c:pt>
                <c:pt idx="1079">
                  <c:v>45022</c:v>
                </c:pt>
                <c:pt idx="1080">
                  <c:v>45027</c:v>
                </c:pt>
                <c:pt idx="1081">
                  <c:v>45028</c:v>
                </c:pt>
                <c:pt idx="1082">
                  <c:v>45029</c:v>
                </c:pt>
                <c:pt idx="1083">
                  <c:v>45030</c:v>
                </c:pt>
                <c:pt idx="1084">
                  <c:v>45033</c:v>
                </c:pt>
                <c:pt idx="1085">
                  <c:v>45034</c:v>
                </c:pt>
                <c:pt idx="1086">
                  <c:v>45035</c:v>
                </c:pt>
                <c:pt idx="1087">
                  <c:v>45036</c:v>
                </c:pt>
                <c:pt idx="1088">
                  <c:v>45037</c:v>
                </c:pt>
                <c:pt idx="1089">
                  <c:v>45040</c:v>
                </c:pt>
                <c:pt idx="1090">
                  <c:v>45041</c:v>
                </c:pt>
                <c:pt idx="1091">
                  <c:v>45042</c:v>
                </c:pt>
                <c:pt idx="1092">
                  <c:v>45043</c:v>
                </c:pt>
                <c:pt idx="1093">
                  <c:v>45044</c:v>
                </c:pt>
                <c:pt idx="1094">
                  <c:v>45048</c:v>
                </c:pt>
                <c:pt idx="1095">
                  <c:v>45049</c:v>
                </c:pt>
                <c:pt idx="1096">
                  <c:v>45050</c:v>
                </c:pt>
                <c:pt idx="1097">
                  <c:v>45051</c:v>
                </c:pt>
                <c:pt idx="1098">
                  <c:v>45055</c:v>
                </c:pt>
                <c:pt idx="1099">
                  <c:v>45056</c:v>
                </c:pt>
                <c:pt idx="1100">
                  <c:v>45057</c:v>
                </c:pt>
                <c:pt idx="1101">
                  <c:v>45058</c:v>
                </c:pt>
                <c:pt idx="1102">
                  <c:v>45061</c:v>
                </c:pt>
                <c:pt idx="1103">
                  <c:v>45062</c:v>
                </c:pt>
                <c:pt idx="1104">
                  <c:v>45063</c:v>
                </c:pt>
                <c:pt idx="1105">
                  <c:v>45064</c:v>
                </c:pt>
                <c:pt idx="1106">
                  <c:v>45065</c:v>
                </c:pt>
                <c:pt idx="1107">
                  <c:v>45068</c:v>
                </c:pt>
                <c:pt idx="1108">
                  <c:v>45069</c:v>
                </c:pt>
                <c:pt idx="1109">
                  <c:v>45070</c:v>
                </c:pt>
                <c:pt idx="1110">
                  <c:v>45071</c:v>
                </c:pt>
                <c:pt idx="1111">
                  <c:v>45072</c:v>
                </c:pt>
                <c:pt idx="1112">
                  <c:v>45076</c:v>
                </c:pt>
                <c:pt idx="1113">
                  <c:v>45077</c:v>
                </c:pt>
                <c:pt idx="1114">
                  <c:v>45078</c:v>
                </c:pt>
                <c:pt idx="1115">
                  <c:v>45079</c:v>
                </c:pt>
                <c:pt idx="1116">
                  <c:v>45082</c:v>
                </c:pt>
                <c:pt idx="1117">
                  <c:v>45083</c:v>
                </c:pt>
                <c:pt idx="1118">
                  <c:v>45084</c:v>
                </c:pt>
                <c:pt idx="1119">
                  <c:v>45085</c:v>
                </c:pt>
                <c:pt idx="1120">
                  <c:v>45086</c:v>
                </c:pt>
                <c:pt idx="1121">
                  <c:v>45089</c:v>
                </c:pt>
                <c:pt idx="1122">
                  <c:v>45090</c:v>
                </c:pt>
                <c:pt idx="1123">
                  <c:v>45091</c:v>
                </c:pt>
                <c:pt idx="1124">
                  <c:v>45092</c:v>
                </c:pt>
                <c:pt idx="1125">
                  <c:v>45093</c:v>
                </c:pt>
                <c:pt idx="1126">
                  <c:v>45096</c:v>
                </c:pt>
                <c:pt idx="1127">
                  <c:v>45097</c:v>
                </c:pt>
                <c:pt idx="1128">
                  <c:v>45098</c:v>
                </c:pt>
                <c:pt idx="1129">
                  <c:v>45099</c:v>
                </c:pt>
                <c:pt idx="1130">
                  <c:v>45100</c:v>
                </c:pt>
                <c:pt idx="1131">
                  <c:v>45103</c:v>
                </c:pt>
                <c:pt idx="1132">
                  <c:v>45104</c:v>
                </c:pt>
                <c:pt idx="1133">
                  <c:v>45105</c:v>
                </c:pt>
                <c:pt idx="1134">
                  <c:v>45106</c:v>
                </c:pt>
                <c:pt idx="1135">
                  <c:v>45107</c:v>
                </c:pt>
                <c:pt idx="1136">
                  <c:v>45110</c:v>
                </c:pt>
                <c:pt idx="1137">
                  <c:v>45111</c:v>
                </c:pt>
                <c:pt idx="1138">
                  <c:v>45112</c:v>
                </c:pt>
                <c:pt idx="1139">
                  <c:v>45113</c:v>
                </c:pt>
                <c:pt idx="1140">
                  <c:v>45114</c:v>
                </c:pt>
                <c:pt idx="1141">
                  <c:v>45117</c:v>
                </c:pt>
                <c:pt idx="1142">
                  <c:v>45118</c:v>
                </c:pt>
                <c:pt idx="1143">
                  <c:v>45119</c:v>
                </c:pt>
                <c:pt idx="1144">
                  <c:v>45120</c:v>
                </c:pt>
                <c:pt idx="1145">
                  <c:v>45121</c:v>
                </c:pt>
                <c:pt idx="1146">
                  <c:v>45124</c:v>
                </c:pt>
                <c:pt idx="1147">
                  <c:v>45125</c:v>
                </c:pt>
                <c:pt idx="1148">
                  <c:v>45126</c:v>
                </c:pt>
                <c:pt idx="1149">
                  <c:v>45127</c:v>
                </c:pt>
                <c:pt idx="1150">
                  <c:v>45128</c:v>
                </c:pt>
                <c:pt idx="1151">
                  <c:v>45131</c:v>
                </c:pt>
                <c:pt idx="1152">
                  <c:v>45132</c:v>
                </c:pt>
                <c:pt idx="1153">
                  <c:v>45133</c:v>
                </c:pt>
                <c:pt idx="1154">
                  <c:v>45134</c:v>
                </c:pt>
                <c:pt idx="1155">
                  <c:v>45135</c:v>
                </c:pt>
                <c:pt idx="1156">
                  <c:v>45138</c:v>
                </c:pt>
                <c:pt idx="1157">
                  <c:v>45139</c:v>
                </c:pt>
                <c:pt idx="1158">
                  <c:v>45140</c:v>
                </c:pt>
                <c:pt idx="1159">
                  <c:v>45141</c:v>
                </c:pt>
                <c:pt idx="1160">
                  <c:v>45142</c:v>
                </c:pt>
                <c:pt idx="1161">
                  <c:v>45145</c:v>
                </c:pt>
                <c:pt idx="1162">
                  <c:v>45146</c:v>
                </c:pt>
                <c:pt idx="1163">
                  <c:v>45147</c:v>
                </c:pt>
                <c:pt idx="1164">
                  <c:v>45148</c:v>
                </c:pt>
                <c:pt idx="1165">
                  <c:v>45149</c:v>
                </c:pt>
                <c:pt idx="1166">
                  <c:v>45152</c:v>
                </c:pt>
                <c:pt idx="1167">
                  <c:v>45153</c:v>
                </c:pt>
                <c:pt idx="1168">
                  <c:v>45154</c:v>
                </c:pt>
                <c:pt idx="1169">
                  <c:v>45155</c:v>
                </c:pt>
                <c:pt idx="1170">
                  <c:v>45156</c:v>
                </c:pt>
                <c:pt idx="1171">
                  <c:v>45159</c:v>
                </c:pt>
                <c:pt idx="1172">
                  <c:v>45160</c:v>
                </c:pt>
                <c:pt idx="1173">
                  <c:v>45161</c:v>
                </c:pt>
                <c:pt idx="1174">
                  <c:v>45162</c:v>
                </c:pt>
                <c:pt idx="1175">
                  <c:v>45163</c:v>
                </c:pt>
                <c:pt idx="1176">
                  <c:v>45167</c:v>
                </c:pt>
                <c:pt idx="1177">
                  <c:v>45168</c:v>
                </c:pt>
                <c:pt idx="1178">
                  <c:v>45169</c:v>
                </c:pt>
                <c:pt idx="1179">
                  <c:v>45170</c:v>
                </c:pt>
                <c:pt idx="1180">
                  <c:v>45173</c:v>
                </c:pt>
                <c:pt idx="1181">
                  <c:v>45174</c:v>
                </c:pt>
                <c:pt idx="1182">
                  <c:v>45175</c:v>
                </c:pt>
                <c:pt idx="1183">
                  <c:v>45176</c:v>
                </c:pt>
                <c:pt idx="1184">
                  <c:v>45177</c:v>
                </c:pt>
                <c:pt idx="1185">
                  <c:v>45180</c:v>
                </c:pt>
                <c:pt idx="1186">
                  <c:v>45181</c:v>
                </c:pt>
                <c:pt idx="1187">
                  <c:v>45182</c:v>
                </c:pt>
                <c:pt idx="1188">
                  <c:v>45183</c:v>
                </c:pt>
                <c:pt idx="1189">
                  <c:v>45184</c:v>
                </c:pt>
                <c:pt idx="1190">
                  <c:v>45187</c:v>
                </c:pt>
                <c:pt idx="1191">
                  <c:v>45188</c:v>
                </c:pt>
                <c:pt idx="1192">
                  <c:v>45189</c:v>
                </c:pt>
                <c:pt idx="1193">
                  <c:v>45190</c:v>
                </c:pt>
                <c:pt idx="1194">
                  <c:v>45191</c:v>
                </c:pt>
                <c:pt idx="1195">
                  <c:v>45194</c:v>
                </c:pt>
                <c:pt idx="1196">
                  <c:v>45195</c:v>
                </c:pt>
                <c:pt idx="1197">
                  <c:v>45196</c:v>
                </c:pt>
                <c:pt idx="1198">
                  <c:v>45197</c:v>
                </c:pt>
                <c:pt idx="1199">
                  <c:v>45198</c:v>
                </c:pt>
                <c:pt idx="1200">
                  <c:v>45201</c:v>
                </c:pt>
                <c:pt idx="1201">
                  <c:v>45202</c:v>
                </c:pt>
                <c:pt idx="1202">
                  <c:v>45203</c:v>
                </c:pt>
                <c:pt idx="1203">
                  <c:v>45204</c:v>
                </c:pt>
                <c:pt idx="1204">
                  <c:v>45205</c:v>
                </c:pt>
                <c:pt idx="1205">
                  <c:v>45208</c:v>
                </c:pt>
                <c:pt idx="1206">
                  <c:v>45209</c:v>
                </c:pt>
                <c:pt idx="1207">
                  <c:v>45210</c:v>
                </c:pt>
                <c:pt idx="1208">
                  <c:v>45211</c:v>
                </c:pt>
                <c:pt idx="1209">
                  <c:v>45212</c:v>
                </c:pt>
                <c:pt idx="1210">
                  <c:v>45215</c:v>
                </c:pt>
                <c:pt idx="1211">
                  <c:v>45216</c:v>
                </c:pt>
                <c:pt idx="1212">
                  <c:v>45217</c:v>
                </c:pt>
                <c:pt idx="1213">
                  <c:v>45218</c:v>
                </c:pt>
                <c:pt idx="1214">
                  <c:v>45219</c:v>
                </c:pt>
                <c:pt idx="1215">
                  <c:v>45222</c:v>
                </c:pt>
                <c:pt idx="1216">
                  <c:v>45223</c:v>
                </c:pt>
                <c:pt idx="1217">
                  <c:v>45224</c:v>
                </c:pt>
                <c:pt idx="1218">
                  <c:v>45225</c:v>
                </c:pt>
                <c:pt idx="1219">
                  <c:v>45226</c:v>
                </c:pt>
                <c:pt idx="1220">
                  <c:v>45229</c:v>
                </c:pt>
                <c:pt idx="1221">
                  <c:v>45230</c:v>
                </c:pt>
                <c:pt idx="1222">
                  <c:v>45231</c:v>
                </c:pt>
                <c:pt idx="1223">
                  <c:v>45232</c:v>
                </c:pt>
                <c:pt idx="1224">
                  <c:v>45233</c:v>
                </c:pt>
                <c:pt idx="1225">
                  <c:v>45236</c:v>
                </c:pt>
                <c:pt idx="1226">
                  <c:v>45237</c:v>
                </c:pt>
                <c:pt idx="1227">
                  <c:v>45238</c:v>
                </c:pt>
                <c:pt idx="1228">
                  <c:v>45239</c:v>
                </c:pt>
                <c:pt idx="1229">
                  <c:v>45240</c:v>
                </c:pt>
                <c:pt idx="1230">
                  <c:v>45243</c:v>
                </c:pt>
                <c:pt idx="1231">
                  <c:v>45244</c:v>
                </c:pt>
                <c:pt idx="1232">
                  <c:v>45245</c:v>
                </c:pt>
                <c:pt idx="1233">
                  <c:v>45246</c:v>
                </c:pt>
                <c:pt idx="1234">
                  <c:v>45247</c:v>
                </c:pt>
                <c:pt idx="1235">
                  <c:v>45250</c:v>
                </c:pt>
                <c:pt idx="1236">
                  <c:v>45251</c:v>
                </c:pt>
                <c:pt idx="1237">
                  <c:v>45252</c:v>
                </c:pt>
                <c:pt idx="1238">
                  <c:v>45253</c:v>
                </c:pt>
                <c:pt idx="1239">
                  <c:v>45254</c:v>
                </c:pt>
                <c:pt idx="1240">
                  <c:v>45257</c:v>
                </c:pt>
                <c:pt idx="1241">
                  <c:v>45258</c:v>
                </c:pt>
                <c:pt idx="1242">
                  <c:v>45259</c:v>
                </c:pt>
                <c:pt idx="1243">
                  <c:v>45260</c:v>
                </c:pt>
                <c:pt idx="1244">
                  <c:v>45261</c:v>
                </c:pt>
                <c:pt idx="1245">
                  <c:v>45264</c:v>
                </c:pt>
                <c:pt idx="1246">
                  <c:v>45265</c:v>
                </c:pt>
                <c:pt idx="1247">
                  <c:v>45266</c:v>
                </c:pt>
                <c:pt idx="1248">
                  <c:v>45267</c:v>
                </c:pt>
                <c:pt idx="1249">
                  <c:v>45268</c:v>
                </c:pt>
                <c:pt idx="1250">
                  <c:v>45271</c:v>
                </c:pt>
                <c:pt idx="1251">
                  <c:v>45272</c:v>
                </c:pt>
                <c:pt idx="1252">
                  <c:v>45273</c:v>
                </c:pt>
                <c:pt idx="1253">
                  <c:v>45274</c:v>
                </c:pt>
                <c:pt idx="1254">
                  <c:v>45275</c:v>
                </c:pt>
                <c:pt idx="1255">
                  <c:v>45278</c:v>
                </c:pt>
                <c:pt idx="1256">
                  <c:v>45279</c:v>
                </c:pt>
                <c:pt idx="1257">
                  <c:v>45280</c:v>
                </c:pt>
                <c:pt idx="1258">
                  <c:v>45281</c:v>
                </c:pt>
                <c:pt idx="1259">
                  <c:v>45282</c:v>
                </c:pt>
                <c:pt idx="1260">
                  <c:v>45287</c:v>
                </c:pt>
                <c:pt idx="1261">
                  <c:v>45288</c:v>
                </c:pt>
                <c:pt idx="1262">
                  <c:v>45289</c:v>
                </c:pt>
                <c:pt idx="1263">
                  <c:v>45293</c:v>
                </c:pt>
                <c:pt idx="1264">
                  <c:v>45294</c:v>
                </c:pt>
                <c:pt idx="1265">
                  <c:v>45295</c:v>
                </c:pt>
                <c:pt idx="1266">
                  <c:v>45296</c:v>
                </c:pt>
                <c:pt idx="1267">
                  <c:v>45299</c:v>
                </c:pt>
                <c:pt idx="1268">
                  <c:v>45300</c:v>
                </c:pt>
                <c:pt idx="1269">
                  <c:v>45301</c:v>
                </c:pt>
                <c:pt idx="1270">
                  <c:v>45302</c:v>
                </c:pt>
                <c:pt idx="1271">
                  <c:v>45303</c:v>
                </c:pt>
                <c:pt idx="1272">
                  <c:v>45306</c:v>
                </c:pt>
                <c:pt idx="1273">
                  <c:v>45307</c:v>
                </c:pt>
                <c:pt idx="1274">
                  <c:v>45308</c:v>
                </c:pt>
                <c:pt idx="1275">
                  <c:v>45309</c:v>
                </c:pt>
                <c:pt idx="1276">
                  <c:v>45310</c:v>
                </c:pt>
                <c:pt idx="1277">
                  <c:v>45313</c:v>
                </c:pt>
                <c:pt idx="1278">
                  <c:v>45314</c:v>
                </c:pt>
                <c:pt idx="1279">
                  <c:v>45315</c:v>
                </c:pt>
                <c:pt idx="1280">
                  <c:v>45316</c:v>
                </c:pt>
                <c:pt idx="1281">
                  <c:v>45317</c:v>
                </c:pt>
                <c:pt idx="1282">
                  <c:v>45320</c:v>
                </c:pt>
                <c:pt idx="1283">
                  <c:v>45321</c:v>
                </c:pt>
                <c:pt idx="1284">
                  <c:v>45322</c:v>
                </c:pt>
                <c:pt idx="1285">
                  <c:v>45323</c:v>
                </c:pt>
                <c:pt idx="1286">
                  <c:v>45324</c:v>
                </c:pt>
                <c:pt idx="1287">
                  <c:v>45327</c:v>
                </c:pt>
                <c:pt idx="1288">
                  <c:v>45328</c:v>
                </c:pt>
                <c:pt idx="1289">
                  <c:v>45329</c:v>
                </c:pt>
                <c:pt idx="1290">
                  <c:v>45330</c:v>
                </c:pt>
                <c:pt idx="1291">
                  <c:v>45331</c:v>
                </c:pt>
                <c:pt idx="1292">
                  <c:v>45334</c:v>
                </c:pt>
                <c:pt idx="1293">
                  <c:v>45335</c:v>
                </c:pt>
                <c:pt idx="1294">
                  <c:v>45336</c:v>
                </c:pt>
                <c:pt idx="1295">
                  <c:v>45337</c:v>
                </c:pt>
                <c:pt idx="1296">
                  <c:v>45338</c:v>
                </c:pt>
                <c:pt idx="1297">
                  <c:v>45341</c:v>
                </c:pt>
                <c:pt idx="1298">
                  <c:v>45342</c:v>
                </c:pt>
                <c:pt idx="1299">
                  <c:v>45343</c:v>
                </c:pt>
                <c:pt idx="1300">
                  <c:v>45344</c:v>
                </c:pt>
                <c:pt idx="1301">
                  <c:v>45345</c:v>
                </c:pt>
                <c:pt idx="1302">
                  <c:v>45348</c:v>
                </c:pt>
                <c:pt idx="1303">
                  <c:v>45349</c:v>
                </c:pt>
                <c:pt idx="1304">
                  <c:v>45350</c:v>
                </c:pt>
                <c:pt idx="1305">
                  <c:v>45351</c:v>
                </c:pt>
                <c:pt idx="1306">
                  <c:v>45352</c:v>
                </c:pt>
                <c:pt idx="1307">
                  <c:v>45355</c:v>
                </c:pt>
                <c:pt idx="1308">
                  <c:v>45356</c:v>
                </c:pt>
                <c:pt idx="1309">
                  <c:v>45357</c:v>
                </c:pt>
                <c:pt idx="1310">
                  <c:v>45358</c:v>
                </c:pt>
                <c:pt idx="1311">
                  <c:v>45359</c:v>
                </c:pt>
                <c:pt idx="1312">
                  <c:v>45362</c:v>
                </c:pt>
                <c:pt idx="1313">
                  <c:v>45363</c:v>
                </c:pt>
                <c:pt idx="1314">
                  <c:v>45364</c:v>
                </c:pt>
                <c:pt idx="1315">
                  <c:v>45365</c:v>
                </c:pt>
                <c:pt idx="1316">
                  <c:v>45366</c:v>
                </c:pt>
                <c:pt idx="1317">
                  <c:v>45369</c:v>
                </c:pt>
                <c:pt idx="1318">
                  <c:v>45370</c:v>
                </c:pt>
                <c:pt idx="1319">
                  <c:v>45371</c:v>
                </c:pt>
                <c:pt idx="1320">
                  <c:v>45372</c:v>
                </c:pt>
                <c:pt idx="1321">
                  <c:v>45373</c:v>
                </c:pt>
                <c:pt idx="1322">
                  <c:v>45376</c:v>
                </c:pt>
                <c:pt idx="1323">
                  <c:v>45377</c:v>
                </c:pt>
                <c:pt idx="1324">
                  <c:v>45378</c:v>
                </c:pt>
                <c:pt idx="1325">
                  <c:v>45379</c:v>
                </c:pt>
                <c:pt idx="1326">
                  <c:v>45384</c:v>
                </c:pt>
                <c:pt idx="1327">
                  <c:v>45385</c:v>
                </c:pt>
                <c:pt idx="1328">
                  <c:v>45386</c:v>
                </c:pt>
                <c:pt idx="1329">
                  <c:v>45387</c:v>
                </c:pt>
                <c:pt idx="1330">
                  <c:v>45390</c:v>
                </c:pt>
                <c:pt idx="1331">
                  <c:v>45391</c:v>
                </c:pt>
                <c:pt idx="1332">
                  <c:v>45392</c:v>
                </c:pt>
                <c:pt idx="1333">
                  <c:v>45393</c:v>
                </c:pt>
                <c:pt idx="1334">
                  <c:v>45394</c:v>
                </c:pt>
                <c:pt idx="1335">
                  <c:v>45397</c:v>
                </c:pt>
                <c:pt idx="1336">
                  <c:v>45398</c:v>
                </c:pt>
                <c:pt idx="1337">
                  <c:v>45399</c:v>
                </c:pt>
                <c:pt idx="1338">
                  <c:v>45400</c:v>
                </c:pt>
                <c:pt idx="1339">
                  <c:v>45401</c:v>
                </c:pt>
                <c:pt idx="1340">
                  <c:v>45404</c:v>
                </c:pt>
                <c:pt idx="1341">
                  <c:v>45405</c:v>
                </c:pt>
                <c:pt idx="1342">
                  <c:v>45406</c:v>
                </c:pt>
                <c:pt idx="1343">
                  <c:v>45407</c:v>
                </c:pt>
                <c:pt idx="1344">
                  <c:v>45408</c:v>
                </c:pt>
                <c:pt idx="1345">
                  <c:v>45411</c:v>
                </c:pt>
                <c:pt idx="1346">
                  <c:v>45412</c:v>
                </c:pt>
                <c:pt idx="1347">
                  <c:v>45413</c:v>
                </c:pt>
                <c:pt idx="1348">
                  <c:v>45414</c:v>
                </c:pt>
                <c:pt idx="1349">
                  <c:v>45415</c:v>
                </c:pt>
                <c:pt idx="1350">
                  <c:v>45419</c:v>
                </c:pt>
                <c:pt idx="1351">
                  <c:v>45420</c:v>
                </c:pt>
                <c:pt idx="1352">
                  <c:v>45421</c:v>
                </c:pt>
                <c:pt idx="1353">
                  <c:v>45422</c:v>
                </c:pt>
                <c:pt idx="1354">
                  <c:v>45425</c:v>
                </c:pt>
                <c:pt idx="1355">
                  <c:v>45426</c:v>
                </c:pt>
                <c:pt idx="1356">
                  <c:v>45427</c:v>
                </c:pt>
                <c:pt idx="1357">
                  <c:v>45428</c:v>
                </c:pt>
                <c:pt idx="1358">
                  <c:v>45429</c:v>
                </c:pt>
                <c:pt idx="1359">
                  <c:v>45432</c:v>
                </c:pt>
                <c:pt idx="1360">
                  <c:v>45433</c:v>
                </c:pt>
                <c:pt idx="1361">
                  <c:v>45434</c:v>
                </c:pt>
                <c:pt idx="1362">
                  <c:v>45435</c:v>
                </c:pt>
                <c:pt idx="1363">
                  <c:v>45436</c:v>
                </c:pt>
                <c:pt idx="1364">
                  <c:v>45440</c:v>
                </c:pt>
                <c:pt idx="1365">
                  <c:v>45441</c:v>
                </c:pt>
                <c:pt idx="1366">
                  <c:v>45442</c:v>
                </c:pt>
                <c:pt idx="1367">
                  <c:v>45443</c:v>
                </c:pt>
                <c:pt idx="1368">
                  <c:v>45446</c:v>
                </c:pt>
                <c:pt idx="1369">
                  <c:v>45447</c:v>
                </c:pt>
                <c:pt idx="1370">
                  <c:v>45448</c:v>
                </c:pt>
                <c:pt idx="1371">
                  <c:v>45449</c:v>
                </c:pt>
                <c:pt idx="1372">
                  <c:v>45450</c:v>
                </c:pt>
                <c:pt idx="1373">
                  <c:v>45453</c:v>
                </c:pt>
                <c:pt idx="1374">
                  <c:v>45454</c:v>
                </c:pt>
                <c:pt idx="1375">
                  <c:v>45455</c:v>
                </c:pt>
                <c:pt idx="1376">
                  <c:v>45456</c:v>
                </c:pt>
                <c:pt idx="1377">
                  <c:v>45457</c:v>
                </c:pt>
                <c:pt idx="1378">
                  <c:v>45460</c:v>
                </c:pt>
                <c:pt idx="1379">
                  <c:v>45461</c:v>
                </c:pt>
                <c:pt idx="1380">
                  <c:v>45462</c:v>
                </c:pt>
                <c:pt idx="1381">
                  <c:v>45463</c:v>
                </c:pt>
                <c:pt idx="1382">
                  <c:v>45464</c:v>
                </c:pt>
                <c:pt idx="1383">
                  <c:v>45467</c:v>
                </c:pt>
                <c:pt idx="1384">
                  <c:v>45468</c:v>
                </c:pt>
                <c:pt idx="1385">
                  <c:v>45469</c:v>
                </c:pt>
                <c:pt idx="1386">
                  <c:v>45470</c:v>
                </c:pt>
                <c:pt idx="1387">
                  <c:v>45471</c:v>
                </c:pt>
                <c:pt idx="1388">
                  <c:v>45474</c:v>
                </c:pt>
                <c:pt idx="1389">
                  <c:v>45475</c:v>
                </c:pt>
                <c:pt idx="1390">
                  <c:v>45476</c:v>
                </c:pt>
                <c:pt idx="1391">
                  <c:v>45477</c:v>
                </c:pt>
                <c:pt idx="1392">
                  <c:v>45478</c:v>
                </c:pt>
                <c:pt idx="1393">
                  <c:v>45481</c:v>
                </c:pt>
                <c:pt idx="1394">
                  <c:v>45482</c:v>
                </c:pt>
                <c:pt idx="1395">
                  <c:v>45483</c:v>
                </c:pt>
                <c:pt idx="1396">
                  <c:v>45484</c:v>
                </c:pt>
                <c:pt idx="1397">
                  <c:v>45485</c:v>
                </c:pt>
              </c:numCache>
            </c:numRef>
          </c:cat>
          <c:val>
            <c:numRef>
              <c:f>Sheet1!$C$2:$C$1399</c:f>
              <c:numCache>
                <c:formatCode>0.00</c:formatCode>
                <c:ptCount val="1398"/>
                <c:pt idx="0">
                  <c:v>1</c:v>
                </c:pt>
                <c:pt idx="1">
                  <c:v>0.99524706688361742</c:v>
                </c:pt>
                <c:pt idx="2">
                  <c:v>1.0000856384345294</c:v>
                </c:pt>
                <c:pt idx="3">
                  <c:v>1.0086923011047357</c:v>
                </c:pt>
                <c:pt idx="4">
                  <c:v>1.0112614541406184</c:v>
                </c:pt>
                <c:pt idx="5">
                  <c:v>1.0044103793782651</c:v>
                </c:pt>
                <c:pt idx="6">
                  <c:v>1.0119037423995889</c:v>
                </c:pt>
                <c:pt idx="7">
                  <c:v>1.0150295452599127</c:v>
                </c:pt>
                <c:pt idx="8">
                  <c:v>1.0037680911192943</c:v>
                </c:pt>
                <c:pt idx="9">
                  <c:v>1.0073649053695299</c:v>
                </c:pt>
                <c:pt idx="10">
                  <c:v>1.0123747537895007</c:v>
                </c:pt>
                <c:pt idx="11">
                  <c:v>1.0161000256915305</c:v>
                </c:pt>
                <c:pt idx="12">
                  <c:v>1.0313436670377665</c:v>
                </c:pt>
                <c:pt idx="13">
                  <c:v>1.0193114669863834</c:v>
                </c:pt>
                <c:pt idx="14">
                  <c:v>1.0150295452599127</c:v>
                </c:pt>
                <c:pt idx="15">
                  <c:v>1.0140018840455596</c:v>
                </c:pt>
                <c:pt idx="16">
                  <c:v>1.0078787359767063</c:v>
                </c:pt>
                <c:pt idx="17">
                  <c:v>1.0106191658816477</c:v>
                </c:pt>
                <c:pt idx="18">
                  <c:v>1.0269332876595016</c:v>
                </c:pt>
                <c:pt idx="19">
                  <c:v>1.028774514001884</c:v>
                </c:pt>
                <c:pt idx="20">
                  <c:v>1.0407638948360023</c:v>
                </c:pt>
                <c:pt idx="21">
                  <c:v>1.0528389141046501</c:v>
                </c:pt>
                <c:pt idx="22">
                  <c:v>1.0443178898689731</c:v>
                </c:pt>
                <c:pt idx="23">
                  <c:v>1.0407210756187377</c:v>
                </c:pt>
                <c:pt idx="24">
                  <c:v>1.0574205703519739</c:v>
                </c:pt>
                <c:pt idx="25">
                  <c:v>1.0635437184208272</c:v>
                </c:pt>
                <c:pt idx="26">
                  <c:v>1.0664554251948275</c:v>
                </c:pt>
                <c:pt idx="27">
                  <c:v>1.0630298878136508</c:v>
                </c:pt>
                <c:pt idx="28">
                  <c:v>1.0529673717564443</c:v>
                </c:pt>
                <c:pt idx="29">
                  <c:v>1.0449601781279438</c:v>
                </c:pt>
                <c:pt idx="30">
                  <c:v>1.0481288002055322</c:v>
                </c:pt>
                <c:pt idx="31">
                  <c:v>1.0581913162627388</c:v>
                </c:pt>
                <c:pt idx="32">
                  <c:v>1.0600325426051211</c:v>
                </c:pt>
                <c:pt idx="33">
                  <c:v>1.0737775113470927</c:v>
                </c:pt>
                <c:pt idx="34">
                  <c:v>1.0698381433587394</c:v>
                </c:pt>
                <c:pt idx="35">
                  <c:v>1.087822214609917</c:v>
                </c:pt>
                <c:pt idx="36">
                  <c:v>1.0945448317204762</c:v>
                </c:pt>
                <c:pt idx="37">
                  <c:v>1.1113727841055066</c:v>
                </c:pt>
                <c:pt idx="38">
                  <c:v>1.1210927464245954</c:v>
                </c:pt>
                <c:pt idx="39">
                  <c:v>1.1082469812451827</c:v>
                </c:pt>
                <c:pt idx="40">
                  <c:v>1.1188661471268304</c:v>
                </c:pt>
                <c:pt idx="41">
                  <c:v>1.119379977734007</c:v>
                </c:pt>
                <c:pt idx="42">
                  <c:v>1.1254603065855957</c:v>
                </c:pt>
                <c:pt idx="43">
                  <c:v>1.099554680140447</c:v>
                </c:pt>
                <c:pt idx="44">
                  <c:v>1.1223773229425367</c:v>
                </c:pt>
                <c:pt idx="45">
                  <c:v>1.1140703947931831</c:v>
                </c:pt>
                <c:pt idx="46">
                  <c:v>1.1059347435128886</c:v>
                </c:pt>
                <c:pt idx="47">
                  <c:v>1.095872227455682</c:v>
                </c:pt>
                <c:pt idx="48">
                  <c:v>1.1019097370900059</c:v>
                </c:pt>
                <c:pt idx="49">
                  <c:v>1.1149267791384774</c:v>
                </c:pt>
                <c:pt idx="50">
                  <c:v>1.1180954012160658</c:v>
                </c:pt>
                <c:pt idx="51">
                  <c:v>1.0976278153635353</c:v>
                </c:pt>
                <c:pt idx="52">
                  <c:v>1.097799092232594</c:v>
                </c:pt>
                <c:pt idx="53">
                  <c:v>1.1118866147126831</c:v>
                </c:pt>
                <c:pt idx="54">
                  <c:v>1.1131283720133596</c:v>
                </c:pt>
                <c:pt idx="55">
                  <c:v>1.1110302303673889</c:v>
                </c:pt>
                <c:pt idx="56">
                  <c:v>1.1165539093945362</c:v>
                </c:pt>
                <c:pt idx="57">
                  <c:v>1.0917187633810055</c:v>
                </c:pt>
                <c:pt idx="58">
                  <c:v>1.0837972081870344</c:v>
                </c:pt>
                <c:pt idx="59">
                  <c:v>1.0894065256487111</c:v>
                </c:pt>
                <c:pt idx="60">
                  <c:v>1.085595615312152</c:v>
                </c:pt>
                <c:pt idx="61">
                  <c:v>1.0931746167680054</c:v>
                </c:pt>
                <c:pt idx="62">
                  <c:v>1.1106448574120065</c:v>
                </c:pt>
                <c:pt idx="63">
                  <c:v>1.1128714567097713</c:v>
                </c:pt>
                <c:pt idx="64">
                  <c:v>1.1013959064828296</c:v>
                </c:pt>
                <c:pt idx="65">
                  <c:v>1.1102166652393595</c:v>
                </c:pt>
                <c:pt idx="66">
                  <c:v>1.1036225057805944</c:v>
                </c:pt>
                <c:pt idx="67">
                  <c:v>1.0993405840541235</c:v>
                </c:pt>
                <c:pt idx="68">
                  <c:v>1.1016956410036824</c:v>
                </c:pt>
                <c:pt idx="69">
                  <c:v>1.1128714567097713</c:v>
                </c:pt>
                <c:pt idx="70">
                  <c:v>1.1041363363877708</c:v>
                </c:pt>
                <c:pt idx="71">
                  <c:v>1.1016956410036824</c:v>
                </c:pt>
                <c:pt idx="72">
                  <c:v>1.1114156033227713</c:v>
                </c:pt>
                <c:pt idx="73">
                  <c:v>1.1056778282093003</c:v>
                </c:pt>
                <c:pt idx="74">
                  <c:v>1.1063629356855356</c:v>
                </c:pt>
                <c:pt idx="75">
                  <c:v>1.1147555022694184</c:v>
                </c:pt>
                <c:pt idx="76">
                  <c:v>1.103965059518712</c:v>
                </c:pt>
                <c:pt idx="77">
                  <c:v>1.1012246296137707</c:v>
                </c:pt>
                <c:pt idx="78">
                  <c:v>1.1025520253489767</c:v>
                </c:pt>
                <c:pt idx="79">
                  <c:v>1.0918900402500642</c:v>
                </c:pt>
                <c:pt idx="80">
                  <c:v>1.0948873854585939</c:v>
                </c:pt>
                <c:pt idx="81">
                  <c:v>1.0919756786845936</c:v>
                </c:pt>
                <c:pt idx="82">
                  <c:v>1.1032799520424768</c:v>
                </c:pt>
                <c:pt idx="83">
                  <c:v>1.0956581313693585</c:v>
                </c:pt>
                <c:pt idx="84">
                  <c:v>1.0642288258970627</c:v>
                </c:pt>
                <c:pt idx="85">
                  <c:v>1.0583197739145329</c:v>
                </c:pt>
                <c:pt idx="86">
                  <c:v>1.0572921127001798</c:v>
                </c:pt>
                <c:pt idx="87">
                  <c:v>1.0452599126487967</c:v>
                </c:pt>
                <c:pt idx="88">
                  <c:v>1.0466729468185321</c:v>
                </c:pt>
                <c:pt idx="89">
                  <c:v>1.0508264108932088</c:v>
                </c:pt>
                <c:pt idx="90">
                  <c:v>1.0348976620707373</c:v>
                </c:pt>
                <c:pt idx="91">
                  <c:v>1.028774514001884</c:v>
                </c:pt>
                <c:pt idx="92">
                  <c:v>1.0279181296565898</c:v>
                </c:pt>
                <c:pt idx="93">
                  <c:v>1.0428192172647084</c:v>
                </c:pt>
                <c:pt idx="94">
                  <c:v>1.0315149439068254</c:v>
                </c:pt>
                <c:pt idx="95">
                  <c:v>1.0250064228825897</c:v>
                </c:pt>
                <c:pt idx="96">
                  <c:v>1.0282606833947074</c:v>
                </c:pt>
                <c:pt idx="97">
                  <c:v>1.0138734263937654</c:v>
                </c:pt>
                <c:pt idx="98">
                  <c:v>1.0035968142502356</c:v>
                </c:pt>
                <c:pt idx="99">
                  <c:v>1.0137449687419713</c:v>
                </c:pt>
                <c:pt idx="100">
                  <c:v>1.0201678513316776</c:v>
                </c:pt>
                <c:pt idx="101">
                  <c:v>1.0044103793782651</c:v>
                </c:pt>
                <c:pt idx="102">
                  <c:v>0.99002312237732293</c:v>
                </c:pt>
                <c:pt idx="103">
                  <c:v>0.99002312237732293</c:v>
                </c:pt>
                <c:pt idx="104">
                  <c:v>0.99267791384773485</c:v>
                </c:pt>
                <c:pt idx="105">
                  <c:v>0.99400530958294087</c:v>
                </c:pt>
                <c:pt idx="106">
                  <c:v>0.99892951956838227</c:v>
                </c:pt>
                <c:pt idx="107">
                  <c:v>0.99417658645199969</c:v>
                </c:pt>
                <c:pt idx="108">
                  <c:v>0.98818189603494044</c:v>
                </c:pt>
                <c:pt idx="109">
                  <c:v>0.99126487967799948</c:v>
                </c:pt>
                <c:pt idx="110">
                  <c:v>1.0112186349233536</c:v>
                </c:pt>
                <c:pt idx="111">
                  <c:v>0.99824441209214698</c:v>
                </c:pt>
                <c:pt idx="112">
                  <c:v>0.99293482915132314</c:v>
                </c:pt>
                <c:pt idx="113">
                  <c:v>0.99426222488652904</c:v>
                </c:pt>
                <c:pt idx="114">
                  <c:v>0.98582683908538149</c:v>
                </c:pt>
                <c:pt idx="115">
                  <c:v>1.0016699494733237</c:v>
                </c:pt>
                <c:pt idx="116">
                  <c:v>1.0096343238845593</c:v>
                </c:pt>
                <c:pt idx="117">
                  <c:v>1.0209814164597071</c:v>
                </c:pt>
                <c:pt idx="118">
                  <c:v>1.017470240644001</c:v>
                </c:pt>
                <c:pt idx="119">
                  <c:v>1.0133595957865891</c:v>
                </c:pt>
                <c:pt idx="120">
                  <c:v>1.0251348805343838</c:v>
                </c:pt>
                <c:pt idx="121">
                  <c:v>1.0286032371328253</c:v>
                </c:pt>
                <c:pt idx="122">
                  <c:v>1.0196540207245011</c:v>
                </c:pt>
                <c:pt idx="123">
                  <c:v>1.0226941851502955</c:v>
                </c:pt>
                <c:pt idx="124">
                  <c:v>1.0274042990494134</c:v>
                </c:pt>
                <c:pt idx="125">
                  <c:v>1.0118181039650596</c:v>
                </c:pt>
                <c:pt idx="126">
                  <c:v>1.0059946904170591</c:v>
                </c:pt>
                <c:pt idx="127">
                  <c:v>1.01027661214353</c:v>
                </c:pt>
                <c:pt idx="128">
                  <c:v>1.0029973452085297</c:v>
                </c:pt>
                <c:pt idx="129">
                  <c:v>1.0125032114412948</c:v>
                </c:pt>
                <c:pt idx="130">
                  <c:v>0.99417658645199969</c:v>
                </c:pt>
                <c:pt idx="131">
                  <c:v>1.0040678256401474</c:v>
                </c:pt>
                <c:pt idx="132">
                  <c:v>1.0147298107390597</c:v>
                </c:pt>
                <c:pt idx="133">
                  <c:v>1.0190545516827951</c:v>
                </c:pt>
                <c:pt idx="134">
                  <c:v>1.0271902029630899</c:v>
                </c:pt>
                <c:pt idx="135">
                  <c:v>1.0205532242870601</c:v>
                </c:pt>
                <c:pt idx="136">
                  <c:v>1.0142587993491479</c:v>
                </c:pt>
                <c:pt idx="137">
                  <c:v>1.0185835402928833</c:v>
                </c:pt>
                <c:pt idx="138">
                  <c:v>1.0388798492763551</c:v>
                </c:pt>
                <c:pt idx="139">
                  <c:v>1.0289029716536782</c:v>
                </c:pt>
                <c:pt idx="140">
                  <c:v>1.0222231737603837</c:v>
                </c:pt>
                <c:pt idx="141">
                  <c:v>1.0238074847991778</c:v>
                </c:pt>
                <c:pt idx="142">
                  <c:v>1.0293311638263252</c:v>
                </c:pt>
                <c:pt idx="143">
                  <c:v>1.0181553481202363</c:v>
                </c:pt>
                <c:pt idx="144">
                  <c:v>1.0189689132482658</c:v>
                </c:pt>
                <c:pt idx="145">
                  <c:v>1.0178556135993835</c:v>
                </c:pt>
                <c:pt idx="146">
                  <c:v>1.0149439068253832</c:v>
                </c:pt>
                <c:pt idx="147">
                  <c:v>1.0063800633724416</c:v>
                </c:pt>
                <c:pt idx="148">
                  <c:v>0.98792498073135226</c:v>
                </c:pt>
                <c:pt idx="149">
                  <c:v>0.9671148411407039</c:v>
                </c:pt>
                <c:pt idx="150">
                  <c:v>0.97054037852188058</c:v>
                </c:pt>
                <c:pt idx="151">
                  <c:v>0.97169649738802777</c:v>
                </c:pt>
                <c:pt idx="152">
                  <c:v>0.98017470240644</c:v>
                </c:pt>
                <c:pt idx="153">
                  <c:v>0.98372869743941083</c:v>
                </c:pt>
                <c:pt idx="154">
                  <c:v>0.98043161771002829</c:v>
                </c:pt>
                <c:pt idx="155">
                  <c:v>0.9756786845936456</c:v>
                </c:pt>
                <c:pt idx="156">
                  <c:v>0.98167337501070484</c:v>
                </c:pt>
                <c:pt idx="157">
                  <c:v>0.97563586537638092</c:v>
                </c:pt>
                <c:pt idx="158">
                  <c:v>0.97781964545688105</c:v>
                </c:pt>
                <c:pt idx="159">
                  <c:v>0.98574120065085213</c:v>
                </c:pt>
                <c:pt idx="160">
                  <c:v>0.97589278067996921</c:v>
                </c:pt>
                <c:pt idx="161">
                  <c:v>0.97563586537638092</c:v>
                </c:pt>
                <c:pt idx="162">
                  <c:v>0.97075447460820419</c:v>
                </c:pt>
                <c:pt idx="163">
                  <c:v>0.97195341269161595</c:v>
                </c:pt>
                <c:pt idx="164">
                  <c:v>0.96968399417658646</c:v>
                </c:pt>
                <c:pt idx="165">
                  <c:v>0.96814250235505694</c:v>
                </c:pt>
                <c:pt idx="166">
                  <c:v>0.9799606063201165</c:v>
                </c:pt>
                <c:pt idx="167">
                  <c:v>0.97242442408152774</c:v>
                </c:pt>
                <c:pt idx="168">
                  <c:v>0.96086323542005647</c:v>
                </c:pt>
                <c:pt idx="169">
                  <c:v>0.94827438554423227</c:v>
                </c:pt>
                <c:pt idx="170">
                  <c:v>0.96985527104564528</c:v>
                </c:pt>
                <c:pt idx="171">
                  <c:v>0.98942365333561699</c:v>
                </c:pt>
                <c:pt idx="172">
                  <c:v>0.9912220604607348</c:v>
                </c:pt>
                <c:pt idx="173">
                  <c:v>0.98835317290399927</c:v>
                </c:pt>
                <c:pt idx="174">
                  <c:v>0.98274385544232257</c:v>
                </c:pt>
                <c:pt idx="175">
                  <c:v>0.98723987325511686</c:v>
                </c:pt>
                <c:pt idx="176">
                  <c:v>1.0006422882589707</c:v>
                </c:pt>
                <c:pt idx="177">
                  <c:v>1.0052239445062945</c:v>
                </c:pt>
                <c:pt idx="178">
                  <c:v>1.0065085210242357</c:v>
                </c:pt>
                <c:pt idx="179">
                  <c:v>0.98681168108246986</c:v>
                </c:pt>
                <c:pt idx="180">
                  <c:v>0.98389997430846965</c:v>
                </c:pt>
                <c:pt idx="181">
                  <c:v>0.9862550312580286</c:v>
                </c:pt>
                <c:pt idx="182">
                  <c:v>0.98950929177014646</c:v>
                </c:pt>
                <c:pt idx="183">
                  <c:v>0.97533613085552795</c:v>
                </c:pt>
                <c:pt idx="184">
                  <c:v>0.98664040421341093</c:v>
                </c:pt>
                <c:pt idx="185">
                  <c:v>0.97940395649567524</c:v>
                </c:pt>
                <c:pt idx="186">
                  <c:v>0.98586965830264628</c:v>
                </c:pt>
                <c:pt idx="187">
                  <c:v>0.97859039136764581</c:v>
                </c:pt>
                <c:pt idx="188">
                  <c:v>0.98098826753446944</c:v>
                </c:pt>
                <c:pt idx="189">
                  <c:v>0.96077759698552712</c:v>
                </c:pt>
                <c:pt idx="190">
                  <c:v>0.96407467671490965</c:v>
                </c:pt>
                <c:pt idx="191">
                  <c:v>0.96351802689046839</c:v>
                </c:pt>
                <c:pt idx="192">
                  <c:v>0.95889355142587995</c:v>
                </c:pt>
                <c:pt idx="193">
                  <c:v>0.96351802689046839</c:v>
                </c:pt>
                <c:pt idx="194">
                  <c:v>0.96775712939967462</c:v>
                </c:pt>
                <c:pt idx="195">
                  <c:v>0.96925580200393935</c:v>
                </c:pt>
                <c:pt idx="196">
                  <c:v>0.97597841911449856</c:v>
                </c:pt>
                <c:pt idx="197">
                  <c:v>0.98698295795152868</c:v>
                </c:pt>
                <c:pt idx="198">
                  <c:v>0.97940395649567524</c:v>
                </c:pt>
                <c:pt idx="199">
                  <c:v>0.98381433587394018</c:v>
                </c:pt>
                <c:pt idx="200">
                  <c:v>0.97345208529588079</c:v>
                </c:pt>
                <c:pt idx="201">
                  <c:v>0.98077417144814594</c:v>
                </c:pt>
                <c:pt idx="202">
                  <c:v>0.9849276355228227</c:v>
                </c:pt>
                <c:pt idx="203">
                  <c:v>0.99666010105335279</c:v>
                </c:pt>
                <c:pt idx="204">
                  <c:v>0.9923353601096172</c:v>
                </c:pt>
                <c:pt idx="205">
                  <c:v>0.98869572664211702</c:v>
                </c:pt>
                <c:pt idx="206">
                  <c:v>1.0051383060717649</c:v>
                </c:pt>
                <c:pt idx="207">
                  <c:v>1.0048813907681768</c:v>
                </c:pt>
                <c:pt idx="208">
                  <c:v>1.008521024235677</c:v>
                </c:pt>
                <c:pt idx="209">
                  <c:v>1.0069795324141475</c:v>
                </c:pt>
                <c:pt idx="210">
                  <c:v>1.0075361822385887</c:v>
                </c:pt>
                <c:pt idx="211">
                  <c:v>0.9975164853986469</c:v>
                </c:pt>
                <c:pt idx="212">
                  <c:v>0.99272073306499953</c:v>
                </c:pt>
                <c:pt idx="213">
                  <c:v>1.001327395735206</c:v>
                </c:pt>
                <c:pt idx="214">
                  <c:v>1.0069367131968827</c:v>
                </c:pt>
                <c:pt idx="215">
                  <c:v>1.0128029459621477</c:v>
                </c:pt>
                <c:pt idx="216">
                  <c:v>1.017470240644001</c:v>
                </c:pt>
                <c:pt idx="217">
                  <c:v>1.0193114669863834</c:v>
                </c:pt>
                <c:pt idx="218">
                  <c:v>1.0031258028603238</c:v>
                </c:pt>
                <c:pt idx="219">
                  <c:v>0.99982872313094118</c:v>
                </c:pt>
                <c:pt idx="220">
                  <c:v>0.9973023893123234</c:v>
                </c:pt>
                <c:pt idx="221">
                  <c:v>0.99931489252376471</c:v>
                </c:pt>
                <c:pt idx="222">
                  <c:v>0.99541834375267624</c:v>
                </c:pt>
                <c:pt idx="223">
                  <c:v>0.99815877365761752</c:v>
                </c:pt>
                <c:pt idx="224">
                  <c:v>0.99704547400873511</c:v>
                </c:pt>
                <c:pt idx="225">
                  <c:v>1.0058234135480004</c:v>
                </c:pt>
                <c:pt idx="226">
                  <c:v>0.99558962062173506</c:v>
                </c:pt>
                <c:pt idx="227">
                  <c:v>0.99918643487197056</c:v>
                </c:pt>
                <c:pt idx="228">
                  <c:v>1.0057805943307356</c:v>
                </c:pt>
                <c:pt idx="229">
                  <c:v>1.0029117067740001</c:v>
                </c:pt>
                <c:pt idx="230">
                  <c:v>1.0148582683908538</c:v>
                </c:pt>
                <c:pt idx="231">
                  <c:v>1.0073220861522652</c:v>
                </c:pt>
                <c:pt idx="232">
                  <c:v>1.0026119722531472</c:v>
                </c:pt>
                <c:pt idx="233">
                  <c:v>1.0028688875567355</c:v>
                </c:pt>
                <c:pt idx="234">
                  <c:v>0.99537552453541145</c:v>
                </c:pt>
                <c:pt idx="235">
                  <c:v>0.99725957009505861</c:v>
                </c:pt>
                <c:pt idx="236">
                  <c:v>1.0027404299049414</c:v>
                </c:pt>
                <c:pt idx="237">
                  <c:v>1.0049242099854414</c:v>
                </c:pt>
                <c:pt idx="238">
                  <c:v>1.0250064228825897</c:v>
                </c:pt>
                <c:pt idx="239">
                  <c:v>1.0370386229339728</c:v>
                </c:pt>
                <c:pt idx="240">
                  <c:v>1.04183437526762</c:v>
                </c:pt>
                <c:pt idx="241">
                  <c:v>1.0441037937826496</c:v>
                </c:pt>
                <c:pt idx="242">
                  <c:v>1.0539950329707972</c:v>
                </c:pt>
                <c:pt idx="243">
                  <c:v>1.0542519482743855</c:v>
                </c:pt>
                <c:pt idx="244">
                  <c:v>1.057549028003768</c:v>
                </c:pt>
                <c:pt idx="245">
                  <c:v>1.0492849190716793</c:v>
                </c:pt>
                <c:pt idx="246">
                  <c:v>1.0551511518369445</c:v>
                </c:pt>
                <c:pt idx="247">
                  <c:v>1.0542519482743855</c:v>
                </c:pt>
                <c:pt idx="248">
                  <c:v>1.0538237561017385</c:v>
                </c:pt>
                <c:pt idx="249">
                  <c:v>1.0592189774770917</c:v>
                </c:pt>
                <c:pt idx="250">
                  <c:v>1.0637149952898861</c:v>
                </c:pt>
                <c:pt idx="251">
                  <c:v>1.059047700608033</c:v>
                </c:pt>
                <c:pt idx="252">
                  <c:v>1.0543375867089149</c:v>
                </c:pt>
                <c:pt idx="253">
                  <c:v>1.055964716964974</c:v>
                </c:pt>
                <c:pt idx="254">
                  <c:v>1.0406782564014729</c:v>
                </c:pt>
                <c:pt idx="255">
                  <c:v>1.0443178898689731</c:v>
                </c:pt>
                <c:pt idx="256">
                  <c:v>1.0506551340241501</c:v>
                </c:pt>
                <c:pt idx="257">
                  <c:v>1.0539950329707972</c:v>
                </c:pt>
                <c:pt idx="258">
                  <c:v>1.0542947674916503</c:v>
                </c:pt>
                <c:pt idx="259">
                  <c:v>1.0542091290571209</c:v>
                </c:pt>
                <c:pt idx="260">
                  <c:v>1.0579344009591505</c:v>
                </c:pt>
                <c:pt idx="261">
                  <c:v>1.0698809625760042</c:v>
                </c:pt>
                <c:pt idx="262">
                  <c:v>1.0673118095401215</c:v>
                </c:pt>
                <c:pt idx="263">
                  <c:v>1.0790870942879165</c:v>
                </c:pt>
                <c:pt idx="264">
                  <c:v>1.0749336302132397</c:v>
                </c:pt>
                <c:pt idx="265">
                  <c:v>1.0695384088378865</c:v>
                </c:pt>
                <c:pt idx="266">
                  <c:v>1.0547657788815621</c:v>
                </c:pt>
                <c:pt idx="267">
                  <c:v>1.0453455510833263</c:v>
                </c:pt>
                <c:pt idx="268">
                  <c:v>1.0360537809368844</c:v>
                </c:pt>
                <c:pt idx="269">
                  <c:v>1.0219234392395307</c:v>
                </c:pt>
                <c:pt idx="270">
                  <c:v>0.98972338785646996</c:v>
                </c:pt>
                <c:pt idx="271">
                  <c:v>0.97876166823670463</c:v>
                </c:pt>
                <c:pt idx="272">
                  <c:v>0.97589278067996921</c:v>
                </c:pt>
                <c:pt idx="273">
                  <c:v>0.96266164254517428</c:v>
                </c:pt>
                <c:pt idx="274">
                  <c:v>0.95392652222317376</c:v>
                </c:pt>
                <c:pt idx="275">
                  <c:v>0.95812280551511519</c:v>
                </c:pt>
                <c:pt idx="276">
                  <c:v>0.96788558705146865</c:v>
                </c:pt>
                <c:pt idx="277">
                  <c:v>0.97859039136764581</c:v>
                </c:pt>
                <c:pt idx="278">
                  <c:v>0.98064571379635179</c:v>
                </c:pt>
                <c:pt idx="279">
                  <c:v>0.96814250235505694</c:v>
                </c:pt>
                <c:pt idx="280">
                  <c:v>0.96929862122120403</c:v>
                </c:pt>
                <c:pt idx="281">
                  <c:v>0.97550740772458677</c:v>
                </c:pt>
                <c:pt idx="282">
                  <c:v>0.98415688961205794</c:v>
                </c:pt>
                <c:pt idx="283">
                  <c:v>0.97897576432302813</c:v>
                </c:pt>
                <c:pt idx="284">
                  <c:v>0.9824441209214696</c:v>
                </c:pt>
                <c:pt idx="285">
                  <c:v>0.99357711741029375</c:v>
                </c:pt>
                <c:pt idx="286">
                  <c:v>0.98103108675173423</c:v>
                </c:pt>
                <c:pt idx="287">
                  <c:v>0.98402843196026379</c:v>
                </c:pt>
                <c:pt idx="288">
                  <c:v>0.98124518283805773</c:v>
                </c:pt>
                <c:pt idx="289">
                  <c:v>0.97653506893893982</c:v>
                </c:pt>
                <c:pt idx="290">
                  <c:v>0.96895606748308638</c:v>
                </c:pt>
                <c:pt idx="291">
                  <c:v>0.96998372869743943</c:v>
                </c:pt>
                <c:pt idx="292">
                  <c:v>0.9615055236790272</c:v>
                </c:pt>
                <c:pt idx="293">
                  <c:v>0.96219063115526249</c:v>
                </c:pt>
                <c:pt idx="294">
                  <c:v>0.95435471439582087</c:v>
                </c:pt>
                <c:pt idx="295">
                  <c:v>0.96591590305729214</c:v>
                </c:pt>
                <c:pt idx="296">
                  <c:v>0.9707116553909394</c:v>
                </c:pt>
                <c:pt idx="297">
                  <c:v>0.97529331163826327</c:v>
                </c:pt>
                <c:pt idx="298">
                  <c:v>0.97066883617367472</c:v>
                </c:pt>
                <c:pt idx="299">
                  <c:v>0.96317547315235075</c:v>
                </c:pt>
                <c:pt idx="300">
                  <c:v>0.93902543461505528</c:v>
                </c:pt>
                <c:pt idx="301">
                  <c:v>0.95872227455682113</c:v>
                </c:pt>
                <c:pt idx="302">
                  <c:v>0.95084353858011472</c:v>
                </c:pt>
                <c:pt idx="303">
                  <c:v>0.92254003596814249</c:v>
                </c:pt>
                <c:pt idx="304">
                  <c:v>0.94720390511261454</c:v>
                </c:pt>
                <c:pt idx="305">
                  <c:v>0.89243812623105245</c:v>
                </c:pt>
                <c:pt idx="306">
                  <c:v>0.89132482658217005</c:v>
                </c:pt>
                <c:pt idx="307">
                  <c:v>0.83240558362593131</c:v>
                </c:pt>
                <c:pt idx="308">
                  <c:v>0.80234649310610606</c:v>
                </c:pt>
                <c:pt idx="309">
                  <c:v>0.83146356084610773</c:v>
                </c:pt>
                <c:pt idx="310">
                  <c:v>0.79087094287916415</c:v>
                </c:pt>
                <c:pt idx="311">
                  <c:v>0.82033056435728358</c:v>
                </c:pt>
                <c:pt idx="312">
                  <c:v>0.81425023550569497</c:v>
                </c:pt>
                <c:pt idx="313">
                  <c:v>0.81793268819045983</c:v>
                </c:pt>
                <c:pt idx="314">
                  <c:v>0.81767577288687165</c:v>
                </c:pt>
                <c:pt idx="315">
                  <c:v>0.81579172732722449</c:v>
                </c:pt>
                <c:pt idx="316">
                  <c:v>0.8216151408752248</c:v>
                </c:pt>
                <c:pt idx="317">
                  <c:v>0.81733321914875401</c:v>
                </c:pt>
                <c:pt idx="318">
                  <c:v>0.82581142416716624</c:v>
                </c:pt>
                <c:pt idx="319">
                  <c:v>0.83300505266763725</c:v>
                </c:pt>
                <c:pt idx="320">
                  <c:v>0.83360452170934318</c:v>
                </c:pt>
                <c:pt idx="321">
                  <c:v>0.86794553395563934</c:v>
                </c:pt>
                <c:pt idx="322">
                  <c:v>0.85227370043675599</c:v>
                </c:pt>
                <c:pt idx="323">
                  <c:v>0.85013273957352065</c:v>
                </c:pt>
                <c:pt idx="324">
                  <c:v>0.87676629271216922</c:v>
                </c:pt>
                <c:pt idx="325">
                  <c:v>0.86571893465787442</c:v>
                </c:pt>
                <c:pt idx="326">
                  <c:v>0.87325511689646318</c:v>
                </c:pt>
                <c:pt idx="327">
                  <c:v>0.88644343581399332</c:v>
                </c:pt>
                <c:pt idx="328">
                  <c:v>0.88541577459964027</c:v>
                </c:pt>
                <c:pt idx="329">
                  <c:v>0.85544232251434449</c:v>
                </c:pt>
                <c:pt idx="330">
                  <c:v>0.86220775884216838</c:v>
                </c:pt>
                <c:pt idx="331">
                  <c:v>0.8770232080157575</c:v>
                </c:pt>
                <c:pt idx="332">
                  <c:v>0.87659501584311039</c:v>
                </c:pt>
                <c:pt idx="333">
                  <c:v>0.88473066712340498</c:v>
                </c:pt>
                <c:pt idx="334">
                  <c:v>0.88541577459964027</c:v>
                </c:pt>
                <c:pt idx="335">
                  <c:v>0.88789928920099337</c:v>
                </c:pt>
                <c:pt idx="336">
                  <c:v>0.8959493020467586</c:v>
                </c:pt>
                <c:pt idx="337">
                  <c:v>0.86683223430675682</c:v>
                </c:pt>
                <c:pt idx="338">
                  <c:v>0.86631840369958035</c:v>
                </c:pt>
                <c:pt idx="339">
                  <c:v>0.87548171619422799</c:v>
                </c:pt>
                <c:pt idx="340">
                  <c:v>0.89055408067140529</c:v>
                </c:pt>
                <c:pt idx="341">
                  <c:v>0.89534983300505266</c:v>
                </c:pt>
                <c:pt idx="342">
                  <c:v>0.8959493020467586</c:v>
                </c:pt>
                <c:pt idx="343">
                  <c:v>0.89646313265393507</c:v>
                </c:pt>
                <c:pt idx="344">
                  <c:v>0.89278067996917021</c:v>
                </c:pt>
                <c:pt idx="345">
                  <c:v>0.88301789843281664</c:v>
                </c:pt>
                <c:pt idx="346">
                  <c:v>0.88464502868887551</c:v>
                </c:pt>
                <c:pt idx="347">
                  <c:v>0.89911792412434699</c:v>
                </c:pt>
                <c:pt idx="348">
                  <c:v>0.91016528217864179</c:v>
                </c:pt>
                <c:pt idx="349">
                  <c:v>0.91341954269075964</c:v>
                </c:pt>
                <c:pt idx="350">
                  <c:v>0.92266849361993664</c:v>
                </c:pt>
                <c:pt idx="351">
                  <c:v>0.89791898604093512</c:v>
                </c:pt>
                <c:pt idx="352">
                  <c:v>0.91487539607775969</c:v>
                </c:pt>
                <c:pt idx="353">
                  <c:v>0.90922325939881821</c:v>
                </c:pt>
                <c:pt idx="354">
                  <c:v>0.90408495332705319</c:v>
                </c:pt>
                <c:pt idx="355">
                  <c:v>0.91333390425623018</c:v>
                </c:pt>
                <c:pt idx="356">
                  <c:v>0.92087008649481883</c:v>
                </c:pt>
                <c:pt idx="357">
                  <c:v>0.93568553566840795</c:v>
                </c:pt>
                <c:pt idx="358">
                  <c:v>0.94185150295452602</c:v>
                </c:pt>
                <c:pt idx="359">
                  <c:v>0.93388712854329026</c:v>
                </c:pt>
                <c:pt idx="360">
                  <c:v>0.95709514430076215</c:v>
                </c:pt>
                <c:pt idx="361">
                  <c:v>0.96925580200393935</c:v>
                </c:pt>
                <c:pt idx="362">
                  <c:v>0.97293825468870432</c:v>
                </c:pt>
                <c:pt idx="363">
                  <c:v>0.99357711741029375</c:v>
                </c:pt>
                <c:pt idx="364">
                  <c:v>0.99366275584482311</c:v>
                </c:pt>
                <c:pt idx="365">
                  <c:v>0.99092232593988183</c:v>
                </c:pt>
                <c:pt idx="366">
                  <c:v>0.96702920270617454</c:v>
                </c:pt>
                <c:pt idx="367">
                  <c:v>0.9864691273443521</c:v>
                </c:pt>
                <c:pt idx="368">
                  <c:v>0.98210156718335184</c:v>
                </c:pt>
                <c:pt idx="369">
                  <c:v>0.99323456367217611</c:v>
                </c:pt>
                <c:pt idx="370">
                  <c:v>0.99948616939282353</c:v>
                </c:pt>
                <c:pt idx="371">
                  <c:v>0.99768776226770572</c:v>
                </c:pt>
                <c:pt idx="372">
                  <c:v>1.0096771431018241</c:v>
                </c:pt>
                <c:pt idx="373">
                  <c:v>1.0055664982444121</c:v>
                </c:pt>
                <c:pt idx="374">
                  <c:v>1.007193628500471</c:v>
                </c:pt>
                <c:pt idx="375">
                  <c:v>1.0251776997516486</c:v>
                </c:pt>
                <c:pt idx="376">
                  <c:v>1.0202963089834718</c:v>
                </c:pt>
                <c:pt idx="377">
                  <c:v>1.0341697353772372</c:v>
                </c:pt>
                <c:pt idx="378">
                  <c:v>1.0304872826924725</c:v>
                </c:pt>
                <c:pt idx="379">
                  <c:v>1.0413633638777082</c:v>
                </c:pt>
                <c:pt idx="380">
                  <c:v>1.0315149439068254</c:v>
                </c:pt>
                <c:pt idx="381">
                  <c:v>1.046844223687591</c:v>
                </c:pt>
                <c:pt idx="382">
                  <c:v>1.0423910250920614</c:v>
                </c:pt>
                <c:pt idx="383">
                  <c:v>1.0608889269504154</c:v>
                </c:pt>
                <c:pt idx="384">
                  <c:v>1.0858097113984757</c:v>
                </c:pt>
                <c:pt idx="385">
                  <c:v>1.0828980046244754</c:v>
                </c:pt>
                <c:pt idx="386">
                  <c:v>1.1210071079900659</c:v>
                </c:pt>
                <c:pt idx="387">
                  <c:v>1.1115012417573007</c:v>
                </c:pt>
                <c:pt idx="388">
                  <c:v>1.1144985869658304</c:v>
                </c:pt>
                <c:pt idx="389">
                  <c:v>1.0936028089406526</c:v>
                </c:pt>
                <c:pt idx="390">
                  <c:v>1.1055065513402416</c:v>
                </c:pt>
                <c:pt idx="391">
                  <c:v>1.0989980303160058</c:v>
                </c:pt>
                <c:pt idx="392">
                  <c:v>1.1155262481801833</c:v>
                </c:pt>
                <c:pt idx="393">
                  <c:v>1.1179241243470068</c:v>
                </c:pt>
                <c:pt idx="394">
                  <c:v>1.1190374239958893</c:v>
                </c:pt>
                <c:pt idx="395">
                  <c:v>1.0983129228397706</c:v>
                </c:pt>
                <c:pt idx="396">
                  <c:v>1.1005395221375354</c:v>
                </c:pt>
                <c:pt idx="397">
                  <c:v>1.0960863235420057</c:v>
                </c:pt>
                <c:pt idx="398">
                  <c:v>1.1090177271559476</c:v>
                </c:pt>
                <c:pt idx="399">
                  <c:v>1.1019097370900059</c:v>
                </c:pt>
                <c:pt idx="400">
                  <c:v>1.1041363363877708</c:v>
                </c:pt>
                <c:pt idx="401">
                  <c:v>1.1031943136079472</c:v>
                </c:pt>
                <c:pt idx="402">
                  <c:v>1.1030230367388885</c:v>
                </c:pt>
                <c:pt idx="403">
                  <c:v>1.1176672090434188</c:v>
                </c:pt>
                <c:pt idx="404">
                  <c:v>1.1053352744711826</c:v>
                </c:pt>
                <c:pt idx="405">
                  <c:v>1.1025092061317119</c:v>
                </c:pt>
                <c:pt idx="406">
                  <c:v>1.0898347178213583</c:v>
                </c:pt>
                <c:pt idx="407">
                  <c:v>1.0887214181724758</c:v>
                </c:pt>
                <c:pt idx="408">
                  <c:v>1.0925751477262995</c:v>
                </c:pt>
                <c:pt idx="409">
                  <c:v>1.0927464245953584</c:v>
                </c:pt>
                <c:pt idx="410">
                  <c:v>1.0863235420056521</c:v>
                </c:pt>
                <c:pt idx="411">
                  <c:v>1.1029373983043591</c:v>
                </c:pt>
                <c:pt idx="412">
                  <c:v>1.1120150723644773</c:v>
                </c:pt>
                <c:pt idx="413">
                  <c:v>1.1419028860152436</c:v>
                </c:pt>
                <c:pt idx="414">
                  <c:v>1.1294853130084781</c:v>
                </c:pt>
                <c:pt idx="415">
                  <c:v>1.1243470069367132</c:v>
                </c:pt>
                <c:pt idx="416">
                  <c:v>1.1269161599725956</c:v>
                </c:pt>
                <c:pt idx="417">
                  <c:v>1.1209214695555365</c:v>
                </c:pt>
                <c:pt idx="418">
                  <c:v>1.1310268048300076</c:v>
                </c:pt>
                <c:pt idx="419">
                  <c:v>1.1308555279609489</c:v>
                </c:pt>
                <c:pt idx="420">
                  <c:v>1.1523507750278326</c:v>
                </c:pt>
                <c:pt idx="421">
                  <c:v>1.162713025605892</c:v>
                </c:pt>
                <c:pt idx="422">
                  <c:v>1.150809283206303</c:v>
                </c:pt>
                <c:pt idx="423">
                  <c:v>1.1326539350860667</c:v>
                </c:pt>
                <c:pt idx="424">
                  <c:v>1.1437869315748908</c:v>
                </c:pt>
                <c:pt idx="425">
                  <c:v>1.1630555793440096</c:v>
                </c:pt>
                <c:pt idx="426">
                  <c:v>1.1591162113556563</c:v>
                </c:pt>
                <c:pt idx="427">
                  <c:v>1.1490965145157146</c:v>
                </c:pt>
                <c:pt idx="428">
                  <c:v>1.1493534298193029</c:v>
                </c:pt>
                <c:pt idx="429">
                  <c:v>1.1574034426650681</c:v>
                </c:pt>
                <c:pt idx="430">
                  <c:v>1.1626273871713626</c:v>
                </c:pt>
                <c:pt idx="431">
                  <c:v>1.1669949473323629</c:v>
                </c:pt>
                <c:pt idx="432">
                  <c:v>1.1605720647426565</c:v>
                </c:pt>
                <c:pt idx="433">
                  <c:v>1.1580029117067741</c:v>
                </c:pt>
                <c:pt idx="434">
                  <c:v>1.1704204847135395</c:v>
                </c:pt>
                <c:pt idx="435">
                  <c:v>1.1710199537552453</c:v>
                </c:pt>
                <c:pt idx="436">
                  <c:v>1.1663954782906569</c:v>
                </c:pt>
                <c:pt idx="437">
                  <c:v>1.1519225828551853</c:v>
                </c:pt>
                <c:pt idx="438">
                  <c:v>1.1198938083411836</c:v>
                </c:pt>
                <c:pt idx="439">
                  <c:v>1.1182666780851247</c:v>
                </c:pt>
                <c:pt idx="440">
                  <c:v>1.1255459450201251</c:v>
                </c:pt>
                <c:pt idx="441">
                  <c:v>1.1211783848591248</c:v>
                </c:pt>
                <c:pt idx="442">
                  <c:v>1.1321401044788901</c:v>
                </c:pt>
                <c:pt idx="443">
                  <c:v>1.1328252119551254</c:v>
                </c:pt>
                <c:pt idx="444">
                  <c:v>1.097799092232594</c:v>
                </c:pt>
                <c:pt idx="445">
                  <c:v>1.1145842254003597</c:v>
                </c:pt>
                <c:pt idx="446">
                  <c:v>1.114841140703948</c:v>
                </c:pt>
                <c:pt idx="447">
                  <c:v>1.1175815706088892</c:v>
                </c:pt>
                <c:pt idx="448">
                  <c:v>1.1323970197824784</c:v>
                </c:pt>
                <c:pt idx="449">
                  <c:v>1.154491735891068</c:v>
                </c:pt>
                <c:pt idx="450">
                  <c:v>1.1593731266592446</c:v>
                </c:pt>
                <c:pt idx="451">
                  <c:v>1.1473837458251264</c:v>
                </c:pt>
                <c:pt idx="452">
                  <c:v>1.1478975764323027</c:v>
                </c:pt>
                <c:pt idx="453">
                  <c:v>1.1447289543547143</c:v>
                </c:pt>
                <c:pt idx="454">
                  <c:v>1.1523507750278326</c:v>
                </c:pt>
                <c:pt idx="455">
                  <c:v>1.1569752504924209</c:v>
                </c:pt>
                <c:pt idx="456">
                  <c:v>1.1670805857668922</c:v>
                </c:pt>
                <c:pt idx="457">
                  <c:v>1.19088807056607</c:v>
                </c:pt>
                <c:pt idx="458">
                  <c:v>1.1794125203391281</c:v>
                </c:pt>
                <c:pt idx="459">
                  <c:v>1.1782992206902458</c:v>
                </c:pt>
                <c:pt idx="460">
                  <c:v>1.1657103708144214</c:v>
                </c:pt>
                <c:pt idx="461">
                  <c:v>1.162541748736833</c:v>
                </c:pt>
                <c:pt idx="462">
                  <c:v>1.1466129999143615</c:v>
                </c:pt>
                <c:pt idx="463">
                  <c:v>1.1461848077417145</c:v>
                </c:pt>
                <c:pt idx="464">
                  <c:v>1.1466129999143615</c:v>
                </c:pt>
                <c:pt idx="465">
                  <c:v>1.1496959835574205</c:v>
                </c:pt>
                <c:pt idx="466">
                  <c:v>1.1632268562130683</c:v>
                </c:pt>
                <c:pt idx="467">
                  <c:v>1.1557763124090092</c:v>
                </c:pt>
                <c:pt idx="468">
                  <c:v>1.1643401558619508</c:v>
                </c:pt>
                <c:pt idx="469">
                  <c:v>1.1884045559647169</c:v>
                </c:pt>
                <c:pt idx="470">
                  <c:v>1.2047614969598355</c:v>
                </c:pt>
                <c:pt idx="471">
                  <c:v>1.1759013445234221</c:v>
                </c:pt>
                <c:pt idx="472">
                  <c:v>1.1839513573691873</c:v>
                </c:pt>
                <c:pt idx="473">
                  <c:v>1.1824955039821872</c:v>
                </c:pt>
                <c:pt idx="474">
                  <c:v>1.1862635951014815</c:v>
                </c:pt>
                <c:pt idx="475">
                  <c:v>1.2182923696154835</c:v>
                </c:pt>
                <c:pt idx="476">
                  <c:v>1.2075019268647769</c:v>
                </c:pt>
                <c:pt idx="477">
                  <c:v>1.2131540635437184</c:v>
                </c:pt>
                <c:pt idx="478">
                  <c:v>1.2037338357454825</c:v>
                </c:pt>
                <c:pt idx="479">
                  <c:v>1.2295110045388371</c:v>
                </c:pt>
                <c:pt idx="480">
                  <c:v>1.2358482486940139</c:v>
                </c:pt>
                <c:pt idx="481">
                  <c:v>1.2506636978676029</c:v>
                </c:pt>
                <c:pt idx="482">
                  <c:v>1.2397876166823671</c:v>
                </c:pt>
                <c:pt idx="483">
                  <c:v>1.2599982872313094</c:v>
                </c:pt>
                <c:pt idx="484">
                  <c:v>1.2780679969170163</c:v>
                </c:pt>
                <c:pt idx="485">
                  <c:v>1.3144643315920186</c:v>
                </c:pt>
                <c:pt idx="486">
                  <c:v>1.3092403870857241</c:v>
                </c:pt>
                <c:pt idx="487">
                  <c:v>1.3045302731866062</c:v>
                </c:pt>
                <c:pt idx="488">
                  <c:v>1.3152350775027832</c:v>
                </c:pt>
                <c:pt idx="489">
                  <c:v>1.3259398818189603</c:v>
                </c:pt>
                <c:pt idx="490">
                  <c:v>1.3113813479489596</c:v>
                </c:pt>
                <c:pt idx="491">
                  <c:v>1.3076988952641946</c:v>
                </c:pt>
                <c:pt idx="492">
                  <c:v>1.3196026376637835</c:v>
                </c:pt>
                <c:pt idx="493">
                  <c:v>1.3208872141817247</c:v>
                </c:pt>
                <c:pt idx="494">
                  <c:v>1.3258542433844309</c:v>
                </c:pt>
                <c:pt idx="495">
                  <c:v>1.3296223345037252</c:v>
                </c:pt>
                <c:pt idx="496">
                  <c:v>1.327909565813137</c:v>
                </c:pt>
                <c:pt idx="497">
                  <c:v>1.3398989466472553</c:v>
                </c:pt>
                <c:pt idx="498">
                  <c:v>1.3518883274813736</c:v>
                </c:pt>
                <c:pt idx="499">
                  <c:v>1.3640489851845508</c:v>
                </c:pt>
                <c:pt idx="500">
                  <c:v>1.3425537381176673</c:v>
                </c:pt>
                <c:pt idx="501">
                  <c:v>1.327909565813137</c:v>
                </c:pt>
                <c:pt idx="502">
                  <c:v>1.3298792498073135</c:v>
                </c:pt>
                <c:pt idx="503">
                  <c:v>1.3347606405754904</c:v>
                </c:pt>
                <c:pt idx="504">
                  <c:v>1.3428106534212554</c:v>
                </c:pt>
                <c:pt idx="505">
                  <c:v>1.336559047700608</c:v>
                </c:pt>
                <c:pt idx="506">
                  <c:v>1.3259398818189603</c:v>
                </c:pt>
                <c:pt idx="507">
                  <c:v>1.3562558876423738</c:v>
                </c:pt>
                <c:pt idx="508">
                  <c:v>1.3554851417316092</c:v>
                </c:pt>
                <c:pt idx="509">
                  <c:v>1.3923953070137878</c:v>
                </c:pt>
                <c:pt idx="510">
                  <c:v>1.3764665581913162</c:v>
                </c:pt>
                <c:pt idx="511">
                  <c:v>1.3952213753532585</c:v>
                </c:pt>
                <c:pt idx="512">
                  <c:v>1.3619080243213153</c:v>
                </c:pt>
                <c:pt idx="513">
                  <c:v>1.3673032456966687</c:v>
                </c:pt>
                <c:pt idx="514">
                  <c:v>1.3634495161428448</c:v>
                </c:pt>
                <c:pt idx="515">
                  <c:v>1.3706431446433158</c:v>
                </c:pt>
                <c:pt idx="516">
                  <c:v>1.3667037766549628</c:v>
                </c:pt>
                <c:pt idx="517">
                  <c:v>1.3655048385715509</c:v>
                </c:pt>
                <c:pt idx="518">
                  <c:v>1.3679027147383747</c:v>
                </c:pt>
                <c:pt idx="519">
                  <c:v>1.3726984670720219</c:v>
                </c:pt>
                <c:pt idx="520">
                  <c:v>1.3789500727926693</c:v>
                </c:pt>
                <c:pt idx="521">
                  <c:v>1.3482915132311382</c:v>
                </c:pt>
                <c:pt idx="522">
                  <c:v>1.367560161000257</c:v>
                </c:pt>
                <c:pt idx="523">
                  <c:v>1.3628500471011389</c:v>
                </c:pt>
                <c:pt idx="524">
                  <c:v>1.3522308812194912</c:v>
                </c:pt>
                <c:pt idx="525">
                  <c:v>1.3322771259741373</c:v>
                </c:pt>
                <c:pt idx="526">
                  <c:v>1.3491478975764324</c:v>
                </c:pt>
                <c:pt idx="527">
                  <c:v>1.3405840541234906</c:v>
                </c:pt>
                <c:pt idx="528">
                  <c:v>1.328337757985784</c:v>
                </c:pt>
                <c:pt idx="529">
                  <c:v>1.3415260769033142</c:v>
                </c:pt>
                <c:pt idx="530">
                  <c:v>1.3416973537723731</c:v>
                </c:pt>
                <c:pt idx="531">
                  <c:v>1.3593388712854328</c:v>
                </c:pt>
                <c:pt idx="532">
                  <c:v>1.3714138905540807</c:v>
                </c:pt>
                <c:pt idx="533">
                  <c:v>1.3953070137877879</c:v>
                </c:pt>
                <c:pt idx="534">
                  <c:v>1.4180868373726128</c:v>
                </c:pt>
                <c:pt idx="535">
                  <c:v>1.4202277982358482</c:v>
                </c:pt>
                <c:pt idx="536">
                  <c:v>1.4165453455510832</c:v>
                </c:pt>
                <c:pt idx="537">
                  <c:v>1.4415517684336729</c:v>
                </c:pt>
                <c:pt idx="538">
                  <c:v>1.4454911364220262</c:v>
                </c:pt>
                <c:pt idx="539">
                  <c:v>1.4410379378264966</c:v>
                </c:pt>
                <c:pt idx="540">
                  <c:v>1.4815449173589106</c:v>
                </c:pt>
                <c:pt idx="541">
                  <c:v>1.5083497473666181</c:v>
                </c:pt>
                <c:pt idx="542">
                  <c:v>1.5530530101909736</c:v>
                </c:pt>
                <c:pt idx="543">
                  <c:v>1.5685535668407982</c:v>
                </c:pt>
                <c:pt idx="544">
                  <c:v>1.5904770060803288</c:v>
                </c:pt>
                <c:pt idx="545">
                  <c:v>1.6467414575661556</c:v>
                </c:pt>
                <c:pt idx="546">
                  <c:v>1.5710370814421513</c:v>
                </c:pt>
                <c:pt idx="547">
                  <c:v>1.5754046416031515</c:v>
                </c:pt>
                <c:pt idx="548">
                  <c:v>1.5754046416031515</c:v>
                </c:pt>
                <c:pt idx="549">
                  <c:v>1.5780594330735633</c:v>
                </c:pt>
                <c:pt idx="550">
                  <c:v>1.5870514686991521</c:v>
                </c:pt>
                <c:pt idx="551">
                  <c:v>1.5049242099854414</c:v>
                </c:pt>
                <c:pt idx="552">
                  <c:v>1.5451742742142673</c:v>
                </c:pt>
                <c:pt idx="553">
                  <c:v>1.5402072450115611</c:v>
                </c:pt>
                <c:pt idx="554">
                  <c:v>1.523507750278325</c:v>
                </c:pt>
                <c:pt idx="555">
                  <c:v>1.5310439325169136</c:v>
                </c:pt>
                <c:pt idx="556">
                  <c:v>1.5521966258456796</c:v>
                </c:pt>
                <c:pt idx="557">
                  <c:v>1.5504838571550912</c:v>
                </c:pt>
                <c:pt idx="558">
                  <c:v>1.5667551597156804</c:v>
                </c:pt>
                <c:pt idx="559">
                  <c:v>1.5355827695469726</c:v>
                </c:pt>
                <c:pt idx="560">
                  <c:v>1.5461162969940909</c:v>
                </c:pt>
                <c:pt idx="561">
                  <c:v>1.5569067397447975</c:v>
                </c:pt>
                <c:pt idx="562">
                  <c:v>1.5476577888156204</c:v>
                </c:pt>
                <c:pt idx="563">
                  <c:v>1.5581913162627388</c:v>
                </c:pt>
                <c:pt idx="564">
                  <c:v>1.5443178898689731</c:v>
                </c:pt>
                <c:pt idx="565">
                  <c:v>1.5442322514344438</c:v>
                </c:pt>
                <c:pt idx="566">
                  <c:v>1.5039821872056178</c:v>
                </c:pt>
                <c:pt idx="567">
                  <c:v>1.5293311638263252</c:v>
                </c:pt>
                <c:pt idx="568">
                  <c:v>1.5316434015586196</c:v>
                </c:pt>
                <c:pt idx="569">
                  <c:v>1.5052667637235591</c:v>
                </c:pt>
                <c:pt idx="570">
                  <c:v>1.5158859296052067</c:v>
                </c:pt>
                <c:pt idx="571">
                  <c:v>1.501755587907853</c:v>
                </c:pt>
                <c:pt idx="572">
                  <c:v>1.5388370300590906</c:v>
                </c:pt>
                <c:pt idx="573">
                  <c:v>1.538323199451914</c:v>
                </c:pt>
                <c:pt idx="574">
                  <c:v>1.5417487368330907</c:v>
                </c:pt>
                <c:pt idx="575">
                  <c:v>1.5402928834460905</c:v>
                </c:pt>
                <c:pt idx="576">
                  <c:v>1.5245354114926779</c:v>
                </c:pt>
                <c:pt idx="577">
                  <c:v>1.5250492420998545</c:v>
                </c:pt>
                <c:pt idx="578">
                  <c:v>1.5433758670891495</c:v>
                </c:pt>
                <c:pt idx="579">
                  <c:v>1.5736062344780337</c:v>
                </c:pt>
                <c:pt idx="580">
                  <c:v>1.5990408495332706</c:v>
                </c:pt>
                <c:pt idx="581">
                  <c:v>1.6125717221889184</c:v>
                </c:pt>
                <c:pt idx="582">
                  <c:v>1.60940310011133</c:v>
                </c:pt>
                <c:pt idx="583">
                  <c:v>1.6070052239445063</c:v>
                </c:pt>
                <c:pt idx="584">
                  <c:v>1.6229339727669778</c:v>
                </c:pt>
                <c:pt idx="585">
                  <c:v>1.6349233536010961</c:v>
                </c:pt>
                <c:pt idx="586">
                  <c:v>1.6713196882760983</c:v>
                </c:pt>
                <c:pt idx="587">
                  <c:v>1.6953840883788645</c:v>
                </c:pt>
                <c:pt idx="588">
                  <c:v>1.6840798150209815</c:v>
                </c:pt>
                <c:pt idx="589">
                  <c:v>1.7110559218977477</c:v>
                </c:pt>
                <c:pt idx="590">
                  <c:v>1.7040335702663356</c:v>
                </c:pt>
                <c:pt idx="591">
                  <c:v>1.7060888926950415</c:v>
                </c:pt>
                <c:pt idx="592">
                  <c:v>1.711312837201336</c:v>
                </c:pt>
                <c:pt idx="593">
                  <c:v>1.7171362507493364</c:v>
                </c:pt>
                <c:pt idx="594">
                  <c:v>1.7745996403185749</c:v>
                </c:pt>
                <c:pt idx="595">
                  <c:v>1.836858782221461</c:v>
                </c:pt>
                <c:pt idx="596">
                  <c:v>1.8032028774514002</c:v>
                </c:pt>
                <c:pt idx="597">
                  <c:v>1.8047443692729297</c:v>
                </c:pt>
                <c:pt idx="598">
                  <c:v>1.7561873768947505</c:v>
                </c:pt>
                <c:pt idx="599">
                  <c:v>1.7490793868288088</c:v>
                </c:pt>
                <c:pt idx="600">
                  <c:v>1.7567868459364562</c:v>
                </c:pt>
                <c:pt idx="601">
                  <c:v>1.7924124347006938</c:v>
                </c:pt>
                <c:pt idx="602">
                  <c:v>1.7323798920955724</c:v>
                </c:pt>
                <c:pt idx="603">
                  <c:v>1.7274985013273958</c:v>
                </c:pt>
                <c:pt idx="604">
                  <c:v>1.7146527361479833</c:v>
                </c:pt>
                <c:pt idx="605">
                  <c:v>1.69016014387257</c:v>
                </c:pt>
                <c:pt idx="606">
                  <c:v>1.7030059090519825</c:v>
                </c:pt>
                <c:pt idx="607">
                  <c:v>1.7067740001712768</c:v>
                </c:pt>
                <c:pt idx="608">
                  <c:v>1.7183351888327481</c:v>
                </c:pt>
                <c:pt idx="609">
                  <c:v>1.74008735120322</c:v>
                </c:pt>
                <c:pt idx="610">
                  <c:v>1.7491650252633382</c:v>
                </c:pt>
                <c:pt idx="611">
                  <c:v>1.732893722702749</c:v>
                </c:pt>
                <c:pt idx="612">
                  <c:v>1.7071165539093944</c:v>
                </c:pt>
                <c:pt idx="613">
                  <c:v>1.6874197139676286</c:v>
                </c:pt>
                <c:pt idx="614">
                  <c:v>1.6867346064913933</c:v>
                </c:pt>
                <c:pt idx="615">
                  <c:v>1.6919585509976878</c:v>
                </c:pt>
                <c:pt idx="616">
                  <c:v>1.6917016356940995</c:v>
                </c:pt>
                <c:pt idx="617">
                  <c:v>1.6799691701635695</c:v>
                </c:pt>
                <c:pt idx="618">
                  <c:v>1.7177357197910421</c:v>
                </c:pt>
                <c:pt idx="619">
                  <c:v>1.6956410036824527</c:v>
                </c:pt>
                <c:pt idx="620">
                  <c:v>1.636122291684508</c:v>
                </c:pt>
                <c:pt idx="621">
                  <c:v>1.6285004710113899</c:v>
                </c:pt>
                <c:pt idx="622">
                  <c:v>1.6147126830521539</c:v>
                </c:pt>
                <c:pt idx="623">
                  <c:v>1.5767748565556221</c:v>
                </c:pt>
                <c:pt idx="624">
                  <c:v>1.548771088464503</c:v>
                </c:pt>
                <c:pt idx="625">
                  <c:v>1.5741200650852103</c:v>
                </c:pt>
                <c:pt idx="626">
                  <c:v>1.5910764751220348</c:v>
                </c:pt>
                <c:pt idx="627">
                  <c:v>1.6083754388969769</c:v>
                </c:pt>
                <c:pt idx="628">
                  <c:v>1.6155690673974479</c:v>
                </c:pt>
                <c:pt idx="629">
                  <c:v>1.5986126573606234</c:v>
                </c:pt>
                <c:pt idx="630">
                  <c:v>1.5801147555022694</c:v>
                </c:pt>
                <c:pt idx="631">
                  <c:v>1.6074334161171533</c:v>
                </c:pt>
                <c:pt idx="632">
                  <c:v>1.6000685107476236</c:v>
                </c:pt>
                <c:pt idx="633">
                  <c:v>1.5922754132054466</c:v>
                </c:pt>
                <c:pt idx="634">
                  <c:v>1.6154834289629185</c:v>
                </c:pt>
                <c:pt idx="635">
                  <c:v>1.6319260083925666</c:v>
                </c:pt>
                <c:pt idx="636">
                  <c:v>1.6188233279095658</c:v>
                </c:pt>
                <c:pt idx="637">
                  <c:v>1.5867945533955639</c:v>
                </c:pt>
                <c:pt idx="638">
                  <c:v>1.6164254517427421</c:v>
                </c:pt>
                <c:pt idx="639">
                  <c:v>1.6009248950929178</c:v>
                </c:pt>
                <c:pt idx="640">
                  <c:v>1.5945876509377408</c:v>
                </c:pt>
                <c:pt idx="641">
                  <c:v>1.5944163740686821</c:v>
                </c:pt>
                <c:pt idx="642">
                  <c:v>1.6009248950929178</c:v>
                </c:pt>
                <c:pt idx="643">
                  <c:v>1.60940310011133</c:v>
                </c:pt>
                <c:pt idx="644">
                  <c:v>1.5867945533955639</c:v>
                </c:pt>
                <c:pt idx="645">
                  <c:v>1.5776312409009163</c:v>
                </c:pt>
                <c:pt idx="646">
                  <c:v>1.5879934914789757</c:v>
                </c:pt>
                <c:pt idx="647">
                  <c:v>1.6070052239445063</c:v>
                </c:pt>
                <c:pt idx="648">
                  <c:v>1.6157403442665068</c:v>
                </c:pt>
                <c:pt idx="649">
                  <c:v>1.6408324055836259</c:v>
                </c:pt>
                <c:pt idx="650">
                  <c:v>1.6629271216922155</c:v>
                </c:pt>
                <c:pt idx="651">
                  <c:v>1.6608717992635094</c:v>
                </c:pt>
                <c:pt idx="652">
                  <c:v>1.6752590562644516</c:v>
                </c:pt>
                <c:pt idx="653">
                  <c:v>1.6695212811509805</c:v>
                </c:pt>
                <c:pt idx="654">
                  <c:v>1.6677228740258627</c:v>
                </c:pt>
                <c:pt idx="655">
                  <c:v>1.6414318746253318</c:v>
                </c:pt>
                <c:pt idx="656">
                  <c:v>1.6276440866660957</c:v>
                </c:pt>
                <c:pt idx="657">
                  <c:v>1.6149695983557422</c:v>
                </c:pt>
                <c:pt idx="658">
                  <c:v>1.6321829236961549</c:v>
                </c:pt>
                <c:pt idx="659">
                  <c:v>1.5948445662413291</c:v>
                </c:pt>
                <c:pt idx="660">
                  <c:v>1.6116296994090948</c:v>
                </c:pt>
                <c:pt idx="661">
                  <c:v>1.6135993834032714</c:v>
                </c:pt>
                <c:pt idx="662">
                  <c:v>1.6285861094459193</c:v>
                </c:pt>
                <c:pt idx="663">
                  <c:v>1.6150552367902715</c:v>
                </c:pt>
                <c:pt idx="664">
                  <c:v>1.6060632011646827</c:v>
                </c:pt>
                <c:pt idx="665">
                  <c:v>1.6008392566583882</c:v>
                </c:pt>
                <c:pt idx="666">
                  <c:v>1.5669264365847393</c:v>
                </c:pt>
                <c:pt idx="667">
                  <c:v>1.5030401644257942</c:v>
                </c:pt>
                <c:pt idx="668">
                  <c:v>1.5281322257429135</c:v>
                </c:pt>
                <c:pt idx="669">
                  <c:v>1.5820844394964459</c:v>
                </c:pt>
                <c:pt idx="670">
                  <c:v>1.5957009505866233</c:v>
                </c:pt>
                <c:pt idx="671">
                  <c:v>1.606320116468271</c:v>
                </c:pt>
                <c:pt idx="672">
                  <c:v>1.5968142502355056</c:v>
                </c:pt>
                <c:pt idx="673">
                  <c:v>1.6017812794382118</c:v>
                </c:pt>
                <c:pt idx="674">
                  <c:v>1.620707373469213</c:v>
                </c:pt>
                <c:pt idx="675">
                  <c:v>1.5949302046758584</c:v>
                </c:pt>
                <c:pt idx="676">
                  <c:v>1.6009248950929178</c:v>
                </c:pt>
                <c:pt idx="677">
                  <c:v>1.6033227712597413</c:v>
                </c:pt>
                <c:pt idx="678">
                  <c:v>1.6102166652393595</c:v>
                </c:pt>
                <c:pt idx="679">
                  <c:v>1.5970711655390939</c:v>
                </c:pt>
                <c:pt idx="680">
                  <c:v>1.5852530615740343</c:v>
                </c:pt>
                <c:pt idx="681">
                  <c:v>1.6025092061317119</c:v>
                </c:pt>
                <c:pt idx="682">
                  <c:v>1.629656589877537</c:v>
                </c:pt>
                <c:pt idx="683">
                  <c:v>1.6487967799948617</c:v>
                </c:pt>
                <c:pt idx="684">
                  <c:v>1.6111158688019183</c:v>
                </c:pt>
                <c:pt idx="685">
                  <c:v>1.6251177528474781</c:v>
                </c:pt>
                <c:pt idx="686">
                  <c:v>1.6085467157660358</c:v>
                </c:pt>
                <c:pt idx="687">
                  <c:v>1.6160400787873597</c:v>
                </c:pt>
                <c:pt idx="688">
                  <c:v>1.5663697867602979</c:v>
                </c:pt>
                <c:pt idx="689">
                  <c:v>1.5596043504324741</c:v>
                </c:pt>
                <c:pt idx="690">
                  <c:v>1.5849961462704463</c:v>
                </c:pt>
                <c:pt idx="691">
                  <c:v>1.584567954097799</c:v>
                </c:pt>
                <c:pt idx="692">
                  <c:v>1.5885501413034169</c:v>
                </c:pt>
                <c:pt idx="693">
                  <c:v>1.5997259570095059</c:v>
                </c:pt>
                <c:pt idx="694">
                  <c:v>1.586494818874711</c:v>
                </c:pt>
                <c:pt idx="695">
                  <c:v>1.5802860323713281</c:v>
                </c:pt>
                <c:pt idx="696">
                  <c:v>1.5484285347263853</c:v>
                </c:pt>
                <c:pt idx="697">
                  <c:v>1.5607604692986212</c:v>
                </c:pt>
                <c:pt idx="698">
                  <c:v>1.5872655647854756</c:v>
                </c:pt>
                <c:pt idx="699">
                  <c:v>1.557120835831121</c:v>
                </c:pt>
                <c:pt idx="700">
                  <c:v>1.5578487625246211</c:v>
                </c:pt>
                <c:pt idx="701">
                  <c:v>1.5717650081356513</c:v>
                </c:pt>
                <c:pt idx="702">
                  <c:v>1.5835831121007109</c:v>
                </c:pt>
                <c:pt idx="703">
                  <c:v>1.631583454654449</c:v>
                </c:pt>
                <c:pt idx="704">
                  <c:v>1.6416031514943907</c:v>
                </c:pt>
                <c:pt idx="705">
                  <c:v>1.6546201935428619</c:v>
                </c:pt>
                <c:pt idx="706">
                  <c:v>1.7077160229511004</c:v>
                </c:pt>
                <c:pt idx="707">
                  <c:v>1.8073991607433415</c:v>
                </c:pt>
                <c:pt idx="708">
                  <c:v>1.7983643059004881</c:v>
                </c:pt>
                <c:pt idx="709">
                  <c:v>1.8243555707801662</c:v>
                </c:pt>
                <c:pt idx="710">
                  <c:v>1.7401729896377494</c:v>
                </c:pt>
                <c:pt idx="711">
                  <c:v>1.7214181724758071</c:v>
                </c:pt>
                <c:pt idx="712">
                  <c:v>1.7112271987668066</c:v>
                </c:pt>
                <c:pt idx="713">
                  <c:v>1.7209043418686307</c:v>
                </c:pt>
                <c:pt idx="714">
                  <c:v>1.710285175986983</c:v>
                </c:pt>
                <c:pt idx="715">
                  <c:v>1.6866061488395991</c:v>
                </c:pt>
                <c:pt idx="716">
                  <c:v>1.6883617367474522</c:v>
                </c:pt>
                <c:pt idx="717">
                  <c:v>1.7046330393080416</c:v>
                </c:pt>
                <c:pt idx="718">
                  <c:v>1.6909308897833348</c:v>
                </c:pt>
                <c:pt idx="719">
                  <c:v>1.6813393851160401</c:v>
                </c:pt>
                <c:pt idx="720">
                  <c:v>1.6827524192857755</c:v>
                </c:pt>
                <c:pt idx="721">
                  <c:v>1.6759013445234221</c:v>
                </c:pt>
                <c:pt idx="722">
                  <c:v>1.6681510661985099</c:v>
                </c:pt>
                <c:pt idx="723">
                  <c:v>1.6926436584739231</c:v>
                </c:pt>
                <c:pt idx="724">
                  <c:v>1.7127686905883361</c:v>
                </c:pt>
                <c:pt idx="725">
                  <c:v>1.6768861865205105</c:v>
                </c:pt>
                <c:pt idx="726">
                  <c:v>1.6870343410122464</c:v>
                </c:pt>
                <c:pt idx="727">
                  <c:v>1.6877622677057464</c:v>
                </c:pt>
                <c:pt idx="728">
                  <c:v>1.6861779566669521</c:v>
                </c:pt>
                <c:pt idx="729">
                  <c:v>1.6579172732722445</c:v>
                </c:pt>
                <c:pt idx="730">
                  <c:v>1.6261882332790956</c:v>
                </c:pt>
                <c:pt idx="731">
                  <c:v>1.6181382204333306</c:v>
                </c:pt>
                <c:pt idx="732">
                  <c:v>1.647726299563244</c:v>
                </c:pt>
                <c:pt idx="733">
                  <c:v>1.6664382975079215</c:v>
                </c:pt>
                <c:pt idx="734">
                  <c:v>1.6827952385030402</c:v>
                </c:pt>
                <c:pt idx="735">
                  <c:v>1.6872484370985699</c:v>
                </c:pt>
                <c:pt idx="736">
                  <c:v>1.7010362250578059</c:v>
                </c:pt>
                <c:pt idx="737">
                  <c:v>1.6493106106020381</c:v>
                </c:pt>
                <c:pt idx="738">
                  <c:v>1.6700351117581571</c:v>
                </c:pt>
                <c:pt idx="739">
                  <c:v>1.6446861351374498</c:v>
                </c:pt>
                <c:pt idx="740">
                  <c:v>1.639205275327567</c:v>
                </c:pt>
                <c:pt idx="741">
                  <c:v>1.6305129742228313</c:v>
                </c:pt>
                <c:pt idx="742">
                  <c:v>1.6293568553566842</c:v>
                </c:pt>
                <c:pt idx="743">
                  <c:v>1.6314978162199194</c:v>
                </c:pt>
                <c:pt idx="744">
                  <c:v>1.6522223173760384</c:v>
                </c:pt>
                <c:pt idx="745">
                  <c:v>1.6365933030744197</c:v>
                </c:pt>
                <c:pt idx="746">
                  <c:v>1.6404042134109789</c:v>
                </c:pt>
                <c:pt idx="747">
                  <c:v>1.6343238845593901</c:v>
                </c:pt>
                <c:pt idx="748">
                  <c:v>1.6267020638862721</c:v>
                </c:pt>
                <c:pt idx="749">
                  <c:v>1.6241329108503897</c:v>
                </c:pt>
                <c:pt idx="750">
                  <c:v>1.5911621135565641</c:v>
                </c:pt>
                <c:pt idx="751">
                  <c:v>1.6281579172732723</c:v>
                </c:pt>
                <c:pt idx="752">
                  <c:v>1.6305557934400958</c:v>
                </c:pt>
                <c:pt idx="753">
                  <c:v>1.6110302303673889</c:v>
                </c:pt>
                <c:pt idx="754">
                  <c:v>1.6307270703091548</c:v>
                </c:pt>
                <c:pt idx="755">
                  <c:v>1.6485398646912734</c:v>
                </c:pt>
                <c:pt idx="756">
                  <c:v>1.6451999657446261</c:v>
                </c:pt>
                <c:pt idx="757">
                  <c:v>1.6410893208872142</c:v>
                </c:pt>
                <c:pt idx="758">
                  <c:v>1.6532499785903914</c:v>
                </c:pt>
                <c:pt idx="759">
                  <c:v>1.6635265907339214</c:v>
                </c:pt>
                <c:pt idx="760">
                  <c:v>1.6599297764836858</c:v>
                </c:pt>
                <c:pt idx="761">
                  <c:v>1.6541063629356856</c:v>
                </c:pt>
                <c:pt idx="762">
                  <c:v>1.6743170334846278</c:v>
                </c:pt>
                <c:pt idx="763">
                  <c:v>1.6380919756786847</c:v>
                </c:pt>
                <c:pt idx="764">
                  <c:v>1.646398903828038</c:v>
                </c:pt>
                <c:pt idx="765">
                  <c:v>1.655348120236362</c:v>
                </c:pt>
                <c:pt idx="766">
                  <c:v>1.6547058319773915</c:v>
                </c:pt>
                <c:pt idx="767">
                  <c:v>1.7031771859210414</c:v>
                </c:pt>
                <c:pt idx="768">
                  <c:v>1.7078872998201593</c:v>
                </c:pt>
                <c:pt idx="769">
                  <c:v>1.6952128115098055</c:v>
                </c:pt>
                <c:pt idx="770">
                  <c:v>1.6569752504924209</c:v>
                </c:pt>
                <c:pt idx="771">
                  <c:v>1.6624132910850389</c:v>
                </c:pt>
                <c:pt idx="772">
                  <c:v>1.6785133167765693</c:v>
                </c:pt>
                <c:pt idx="773">
                  <c:v>1.6994947332362764</c:v>
                </c:pt>
                <c:pt idx="774">
                  <c:v>1.707202192343924</c:v>
                </c:pt>
                <c:pt idx="775">
                  <c:v>1.6784704975593046</c:v>
                </c:pt>
                <c:pt idx="776">
                  <c:v>1.6688361736747452</c:v>
                </c:pt>
                <c:pt idx="777">
                  <c:v>1.7063458079986298</c:v>
                </c:pt>
                <c:pt idx="778">
                  <c:v>1.6906739744797465</c:v>
                </c:pt>
                <c:pt idx="779">
                  <c:v>1.6575319003168623</c:v>
                </c:pt>
                <c:pt idx="780">
                  <c:v>1.6472552881733322</c:v>
                </c:pt>
                <c:pt idx="781">
                  <c:v>1.6614712683052153</c:v>
                </c:pt>
                <c:pt idx="782">
                  <c:v>1.6917872741286288</c:v>
                </c:pt>
                <c:pt idx="783">
                  <c:v>1.6755159715680397</c:v>
                </c:pt>
                <c:pt idx="784">
                  <c:v>1.6913590819559818</c:v>
                </c:pt>
                <c:pt idx="785">
                  <c:v>1.6869915217949816</c:v>
                </c:pt>
                <c:pt idx="786">
                  <c:v>1.671234049841569</c:v>
                </c:pt>
                <c:pt idx="787">
                  <c:v>1.6923011047358054</c:v>
                </c:pt>
                <c:pt idx="788">
                  <c:v>1.7504496017812794</c:v>
                </c:pt>
                <c:pt idx="789">
                  <c:v>1.7195341269161599</c:v>
                </c:pt>
                <c:pt idx="790">
                  <c:v>1.6921298278667467</c:v>
                </c:pt>
                <c:pt idx="791">
                  <c:v>1.7157660357968656</c:v>
                </c:pt>
                <c:pt idx="792">
                  <c:v>1.7205189689132483</c:v>
                </c:pt>
                <c:pt idx="793">
                  <c:v>1.7140532671062774</c:v>
                </c:pt>
                <c:pt idx="794">
                  <c:v>1.7149096514515714</c:v>
                </c:pt>
                <c:pt idx="795">
                  <c:v>1.705874796608718</c:v>
                </c:pt>
                <c:pt idx="796">
                  <c:v>1.7160229511004539</c:v>
                </c:pt>
                <c:pt idx="797">
                  <c:v>1.7134537980645714</c:v>
                </c:pt>
                <c:pt idx="798">
                  <c:v>1.7097713453798065</c:v>
                </c:pt>
                <c:pt idx="799">
                  <c:v>1.6988952641945705</c:v>
                </c:pt>
                <c:pt idx="800">
                  <c:v>1.7081442151237476</c:v>
                </c:pt>
                <c:pt idx="801">
                  <c:v>1.7084867688618652</c:v>
                </c:pt>
                <c:pt idx="802">
                  <c:v>1.756829665153721</c:v>
                </c:pt>
                <c:pt idx="803">
                  <c:v>1.7928406268733408</c:v>
                </c:pt>
                <c:pt idx="804">
                  <c:v>1.7924980731352231</c:v>
                </c:pt>
                <c:pt idx="805">
                  <c:v>1.8377151665667553</c:v>
                </c:pt>
                <c:pt idx="806">
                  <c:v>1.7419713967628672</c:v>
                </c:pt>
                <c:pt idx="807">
                  <c:v>1.7215038109103367</c:v>
                </c:pt>
                <c:pt idx="808">
                  <c:v>1.7373469212982786</c:v>
                </c:pt>
                <c:pt idx="809">
                  <c:v>1.7371756444292199</c:v>
                </c:pt>
                <c:pt idx="810">
                  <c:v>1.6917872741286288</c:v>
                </c:pt>
                <c:pt idx="811">
                  <c:v>1.6827952385030402</c:v>
                </c:pt>
                <c:pt idx="812">
                  <c:v>1.7299391967114841</c:v>
                </c:pt>
                <c:pt idx="813">
                  <c:v>1.7411150124175729</c:v>
                </c:pt>
                <c:pt idx="814">
                  <c:v>1.7552453541149269</c:v>
                </c:pt>
                <c:pt idx="815">
                  <c:v>1.7423139505009848</c:v>
                </c:pt>
                <c:pt idx="816">
                  <c:v>1.7711741029373984</c:v>
                </c:pt>
                <c:pt idx="817">
                  <c:v>1.7659501584311039</c:v>
                </c:pt>
                <c:pt idx="818">
                  <c:v>1.7847906140275756</c:v>
                </c:pt>
                <c:pt idx="819">
                  <c:v>1.7605549370557507</c:v>
                </c:pt>
                <c:pt idx="820">
                  <c:v>1.7514772629956323</c:v>
                </c:pt>
                <c:pt idx="821">
                  <c:v>1.772544317889869</c:v>
                </c:pt>
                <c:pt idx="822">
                  <c:v>1.7796094887385459</c:v>
                </c:pt>
                <c:pt idx="823">
                  <c:v>1.7704461762438983</c:v>
                </c:pt>
                <c:pt idx="824">
                  <c:v>1.7549884388113386</c:v>
                </c:pt>
                <c:pt idx="825">
                  <c:v>1.764323028175045</c:v>
                </c:pt>
                <c:pt idx="826">
                  <c:v>1.7856469983728698</c:v>
                </c:pt>
                <c:pt idx="827">
                  <c:v>1.7727155947589277</c:v>
                </c:pt>
                <c:pt idx="828">
                  <c:v>1.762695897918986</c:v>
                </c:pt>
                <c:pt idx="829">
                  <c:v>1.7791384773486341</c:v>
                </c:pt>
                <c:pt idx="830">
                  <c:v>1.7530615740344266</c:v>
                </c:pt>
                <c:pt idx="831">
                  <c:v>1.7471097028346321</c:v>
                </c:pt>
                <c:pt idx="832">
                  <c:v>1.7624818018326625</c:v>
                </c:pt>
                <c:pt idx="833">
                  <c:v>1.7601267448831035</c:v>
                </c:pt>
                <c:pt idx="834">
                  <c:v>1.777982358482487</c:v>
                </c:pt>
                <c:pt idx="835">
                  <c:v>1.7491650252633382</c:v>
                </c:pt>
                <c:pt idx="836">
                  <c:v>1.758585253061574</c:v>
                </c:pt>
                <c:pt idx="837">
                  <c:v>1.7522051896891324</c:v>
                </c:pt>
                <c:pt idx="838">
                  <c:v>1.6987239873255118</c:v>
                </c:pt>
                <c:pt idx="839">
                  <c:v>1.6976963261111586</c:v>
                </c:pt>
                <c:pt idx="840">
                  <c:v>1.696925580200394</c:v>
                </c:pt>
                <c:pt idx="841">
                  <c:v>1.6803973623362165</c:v>
                </c:pt>
                <c:pt idx="842">
                  <c:v>1.6819816733750108</c:v>
                </c:pt>
                <c:pt idx="843">
                  <c:v>1.628928663184037</c:v>
                </c:pt>
                <c:pt idx="844">
                  <c:v>1.6225914190288602</c:v>
                </c:pt>
                <c:pt idx="845">
                  <c:v>1.6340669692558021</c:v>
                </c:pt>
                <c:pt idx="846">
                  <c:v>1.6147555022694184</c:v>
                </c:pt>
                <c:pt idx="847">
                  <c:v>1.5688104821443865</c:v>
                </c:pt>
                <c:pt idx="848">
                  <c:v>1.6010105335274472</c:v>
                </c:pt>
                <c:pt idx="849">
                  <c:v>1.6041791556050355</c:v>
                </c:pt>
                <c:pt idx="850">
                  <c:v>1.5446176243898262</c:v>
                </c:pt>
                <c:pt idx="851">
                  <c:v>1.5523679027147383</c:v>
                </c:pt>
                <c:pt idx="852">
                  <c:v>1.5873083840027404</c:v>
                </c:pt>
                <c:pt idx="853">
                  <c:v>1.6091461848077417</c:v>
                </c:pt>
                <c:pt idx="854">
                  <c:v>1.5867517341782993</c:v>
                </c:pt>
                <c:pt idx="855">
                  <c:v>1.5905626445148582</c:v>
                </c:pt>
                <c:pt idx="856">
                  <c:v>1.6230196112015072</c:v>
                </c:pt>
                <c:pt idx="857">
                  <c:v>1.6271302560589191</c:v>
                </c:pt>
                <c:pt idx="858">
                  <c:v>1.620279181296566</c:v>
                </c:pt>
                <c:pt idx="859">
                  <c:v>1.5904770060803288</c:v>
                </c:pt>
                <c:pt idx="860">
                  <c:v>1.6028945790870943</c:v>
                </c:pt>
                <c:pt idx="861">
                  <c:v>1.6070052239445063</c:v>
                </c:pt>
                <c:pt idx="862">
                  <c:v>1.6305986126573606</c:v>
                </c:pt>
                <c:pt idx="863">
                  <c:v>1.6271730752761839</c:v>
                </c:pt>
                <c:pt idx="864">
                  <c:v>1.6189946047786246</c:v>
                </c:pt>
                <c:pt idx="865">
                  <c:v>1.6633553138648625</c:v>
                </c:pt>
                <c:pt idx="866">
                  <c:v>1.6461419885244497</c:v>
                </c:pt>
                <c:pt idx="867">
                  <c:v>1.6598441380491564</c:v>
                </c:pt>
                <c:pt idx="868">
                  <c:v>1.6492249721675087</c:v>
                </c:pt>
                <c:pt idx="869">
                  <c:v>1.6334246809968314</c:v>
                </c:pt>
                <c:pt idx="870">
                  <c:v>1.5910764751220348</c:v>
                </c:pt>
                <c:pt idx="871">
                  <c:v>1.586494818874711</c:v>
                </c:pt>
                <c:pt idx="872">
                  <c:v>1.5854243384430933</c:v>
                </c:pt>
                <c:pt idx="873">
                  <c:v>1.559047700608033</c:v>
                </c:pt>
                <c:pt idx="874">
                  <c:v>1.5587051468699151</c:v>
                </c:pt>
                <c:pt idx="875">
                  <c:v>1.5196540207245011</c:v>
                </c:pt>
                <c:pt idx="876">
                  <c:v>1.5410636293568554</c:v>
                </c:pt>
                <c:pt idx="877">
                  <c:v>1.4949045131454997</c:v>
                </c:pt>
                <c:pt idx="878">
                  <c:v>1.4689560674830864</c:v>
                </c:pt>
                <c:pt idx="879">
                  <c:v>1.4182152950244069</c:v>
                </c:pt>
                <c:pt idx="880">
                  <c:v>1.4305900488139076</c:v>
                </c:pt>
                <c:pt idx="881">
                  <c:v>1.4560246638691445</c:v>
                </c:pt>
                <c:pt idx="882">
                  <c:v>1.4465187976363791</c:v>
                </c:pt>
                <c:pt idx="883">
                  <c:v>1.411749593217436</c:v>
                </c:pt>
                <c:pt idx="884">
                  <c:v>1.3659758499614627</c:v>
                </c:pt>
                <c:pt idx="885">
                  <c:v>1.376209642887728</c:v>
                </c:pt>
                <c:pt idx="886">
                  <c:v>1.3370728783077845</c:v>
                </c:pt>
                <c:pt idx="887">
                  <c:v>1.2889012588849875</c:v>
                </c:pt>
                <c:pt idx="888">
                  <c:v>1.3417829922069024</c:v>
                </c:pt>
                <c:pt idx="889">
                  <c:v>1.3338186177956668</c:v>
                </c:pt>
                <c:pt idx="890">
                  <c:v>1.3055579344009591</c:v>
                </c:pt>
                <c:pt idx="891">
                  <c:v>1.2623533441808683</c:v>
                </c:pt>
                <c:pt idx="892">
                  <c:v>1.2444977305814851</c:v>
                </c:pt>
                <c:pt idx="893">
                  <c:v>1.2358910679112787</c:v>
                </c:pt>
                <c:pt idx="894">
                  <c:v>1.1987668065427763</c:v>
                </c:pt>
                <c:pt idx="895">
                  <c:v>1.2535754046416032</c:v>
                </c:pt>
                <c:pt idx="896">
                  <c:v>1.2470668836173675</c:v>
                </c:pt>
                <c:pt idx="897">
                  <c:v>1.2623961633981331</c:v>
                </c:pt>
                <c:pt idx="898">
                  <c:v>1.2385458593816905</c:v>
                </c:pt>
                <c:pt idx="899">
                  <c:v>1.2624818018326625</c:v>
                </c:pt>
                <c:pt idx="900">
                  <c:v>1.2754988438811339</c:v>
                </c:pt>
                <c:pt idx="901">
                  <c:v>1.3002055322428705</c:v>
                </c:pt>
                <c:pt idx="902">
                  <c:v>1.2933972766977819</c:v>
                </c:pt>
                <c:pt idx="903">
                  <c:v>1.320715937312666</c:v>
                </c:pt>
                <c:pt idx="904">
                  <c:v>1.3360023978761668</c:v>
                </c:pt>
                <c:pt idx="905">
                  <c:v>1.3582255716365506</c:v>
                </c:pt>
                <c:pt idx="906">
                  <c:v>1.3391282007364906</c:v>
                </c:pt>
                <c:pt idx="907">
                  <c:v>1.3314207416288431</c:v>
                </c:pt>
                <c:pt idx="908">
                  <c:v>1.3087265564785475</c:v>
                </c:pt>
                <c:pt idx="909">
                  <c:v>1.3411407039479317</c:v>
                </c:pt>
                <c:pt idx="910">
                  <c:v>1.3418686306414318</c:v>
                </c:pt>
                <c:pt idx="911">
                  <c:v>1.3652907424852274</c:v>
                </c:pt>
                <c:pt idx="912">
                  <c:v>1.3660186691787275</c:v>
                </c:pt>
                <c:pt idx="913">
                  <c:v>1.3940224372698466</c:v>
                </c:pt>
                <c:pt idx="914">
                  <c:v>1.3809197567868459</c:v>
                </c:pt>
                <c:pt idx="915">
                  <c:v>1.3471353943649911</c:v>
                </c:pt>
                <c:pt idx="916">
                  <c:v>1.3687590990836687</c:v>
                </c:pt>
                <c:pt idx="917">
                  <c:v>1.3623362164939625</c:v>
                </c:pt>
                <c:pt idx="918">
                  <c:v>1.3732122976791985</c:v>
                </c:pt>
                <c:pt idx="919">
                  <c:v>1.37886443435814</c:v>
                </c:pt>
                <c:pt idx="920">
                  <c:v>1.3771516656675515</c:v>
                </c:pt>
                <c:pt idx="921">
                  <c:v>1.387385458593817</c:v>
                </c:pt>
                <c:pt idx="922">
                  <c:v>1.3755673546287575</c:v>
                </c:pt>
                <c:pt idx="923">
                  <c:v>1.3966772287402587</c:v>
                </c:pt>
                <c:pt idx="924">
                  <c:v>1.4239958893551425</c:v>
                </c:pt>
                <c:pt idx="925">
                  <c:v>1.3548000342553739</c:v>
                </c:pt>
                <c:pt idx="926">
                  <c:v>1.3222574291341955</c:v>
                </c:pt>
                <c:pt idx="927">
                  <c:v>1.3190888070566069</c:v>
                </c:pt>
                <c:pt idx="928">
                  <c:v>1.2993063286803117</c:v>
                </c:pt>
                <c:pt idx="929">
                  <c:v>1.3106534212554595</c:v>
                </c:pt>
                <c:pt idx="930">
                  <c:v>1.3198595529673718</c:v>
                </c:pt>
                <c:pt idx="931">
                  <c:v>1.3237989209557248</c:v>
                </c:pt>
                <c:pt idx="932">
                  <c:v>1.354029288344609</c:v>
                </c:pt>
                <c:pt idx="933">
                  <c:v>1.367560161000257</c:v>
                </c:pt>
                <c:pt idx="934">
                  <c:v>1.3744968741971397</c:v>
                </c:pt>
                <c:pt idx="935">
                  <c:v>1.4091804401815535</c:v>
                </c:pt>
                <c:pt idx="936">
                  <c:v>1.3466643829750793</c:v>
                </c:pt>
                <c:pt idx="937">
                  <c:v>1.3369444206559904</c:v>
                </c:pt>
                <c:pt idx="938">
                  <c:v>1.3344180868373725</c:v>
                </c:pt>
                <c:pt idx="939">
                  <c:v>1.3309925494561961</c:v>
                </c:pt>
                <c:pt idx="940">
                  <c:v>1.3351888327481374</c:v>
                </c:pt>
                <c:pt idx="941">
                  <c:v>1.3293225999828724</c:v>
                </c:pt>
                <c:pt idx="942">
                  <c:v>1.3384430932602551</c:v>
                </c:pt>
                <c:pt idx="943">
                  <c:v>1.2752419285775456</c:v>
                </c:pt>
                <c:pt idx="944">
                  <c:v>1.2757557591847222</c:v>
                </c:pt>
                <c:pt idx="945">
                  <c:v>1.2798664040421341</c:v>
                </c:pt>
                <c:pt idx="946">
                  <c:v>1.2592275413205447</c:v>
                </c:pt>
                <c:pt idx="947">
                  <c:v>1.3120236362079301</c:v>
                </c:pt>
                <c:pt idx="948">
                  <c:v>1.3096685792583711</c:v>
                </c:pt>
                <c:pt idx="949">
                  <c:v>1.2885158859296053</c:v>
                </c:pt>
                <c:pt idx="950">
                  <c:v>1.3009762781536354</c:v>
                </c:pt>
                <c:pt idx="951">
                  <c:v>1.3120664554251948</c:v>
                </c:pt>
                <c:pt idx="952">
                  <c:v>1.3262824355570779</c:v>
                </c:pt>
                <c:pt idx="953">
                  <c:v>1.2974222831206645</c:v>
                </c:pt>
                <c:pt idx="954">
                  <c:v>1.3106962404727243</c:v>
                </c:pt>
                <c:pt idx="955">
                  <c:v>1.2993063286803117</c:v>
                </c:pt>
                <c:pt idx="956">
                  <c:v>1.3060289457908709</c:v>
                </c:pt>
                <c:pt idx="957">
                  <c:v>1.3124090091633125</c:v>
                </c:pt>
                <c:pt idx="958">
                  <c:v>1.316733750107048</c:v>
                </c:pt>
                <c:pt idx="959">
                  <c:v>1.3209728526162541</c:v>
                </c:pt>
                <c:pt idx="960">
                  <c:v>1.2906568467928405</c:v>
                </c:pt>
                <c:pt idx="961">
                  <c:v>1.2704461762438983</c:v>
                </c:pt>
                <c:pt idx="962">
                  <c:v>1.2991778710285176</c:v>
                </c:pt>
                <c:pt idx="963">
                  <c:v>1.291941423310782</c:v>
                </c:pt>
                <c:pt idx="964">
                  <c:v>1.3121092746424596</c:v>
                </c:pt>
                <c:pt idx="965">
                  <c:v>1.2905712083583112</c:v>
                </c:pt>
                <c:pt idx="966">
                  <c:v>1.3294938768519311</c:v>
                </c:pt>
                <c:pt idx="967">
                  <c:v>1.3318489338014901</c:v>
                </c:pt>
                <c:pt idx="968">
                  <c:v>1.3125374668151066</c:v>
                </c:pt>
                <c:pt idx="969">
                  <c:v>1.2884302474950757</c:v>
                </c:pt>
                <c:pt idx="970">
                  <c:v>1.3261111586880192</c:v>
                </c:pt>
                <c:pt idx="971">
                  <c:v>1.3192600839256658</c:v>
                </c:pt>
                <c:pt idx="972">
                  <c:v>1.2862036481973109</c:v>
                </c:pt>
                <c:pt idx="973">
                  <c:v>1.3535154577374326</c:v>
                </c:pt>
                <c:pt idx="974">
                  <c:v>1.3623362164939625</c:v>
                </c:pt>
                <c:pt idx="975">
                  <c:v>1.3655904770060803</c:v>
                </c:pt>
                <c:pt idx="976">
                  <c:v>1.3760383660186692</c:v>
                </c:pt>
                <c:pt idx="977">
                  <c:v>1.3809197567868459</c:v>
                </c:pt>
                <c:pt idx="978">
                  <c:v>1.4456624132910851</c:v>
                </c:pt>
                <c:pt idx="979">
                  <c:v>1.4293911107304957</c:v>
                </c:pt>
                <c:pt idx="980">
                  <c:v>1.4289200993405839</c:v>
                </c:pt>
                <c:pt idx="981">
                  <c:v>1.4240815277896719</c:v>
                </c:pt>
                <c:pt idx="982">
                  <c:v>1.3965915903057291</c:v>
                </c:pt>
                <c:pt idx="983">
                  <c:v>1.3782221460991693</c:v>
                </c:pt>
                <c:pt idx="984">
                  <c:v>1.3531300847820502</c:v>
                </c:pt>
                <c:pt idx="985">
                  <c:v>1.3691016528217863</c:v>
                </c:pt>
                <c:pt idx="986">
                  <c:v>1.3636207930119038</c:v>
                </c:pt>
                <c:pt idx="987">
                  <c:v>1.3685450029973452</c:v>
                </c:pt>
                <c:pt idx="988">
                  <c:v>1.3817761411321401</c:v>
                </c:pt>
                <c:pt idx="989">
                  <c:v>1.364305900488139</c:v>
                </c:pt>
                <c:pt idx="990">
                  <c:v>1.3762524621049927</c:v>
                </c:pt>
                <c:pt idx="991">
                  <c:v>1.403956495675259</c:v>
                </c:pt>
                <c:pt idx="992">
                  <c:v>1.4072535754046416</c:v>
                </c:pt>
                <c:pt idx="993">
                  <c:v>1.4287060032542604</c:v>
                </c:pt>
                <c:pt idx="994">
                  <c:v>1.445533955639291</c:v>
                </c:pt>
                <c:pt idx="995">
                  <c:v>1.4310610602038194</c:v>
                </c:pt>
                <c:pt idx="996">
                  <c:v>1.4273357883017899</c:v>
                </c:pt>
                <c:pt idx="997">
                  <c:v>1.4621478119379978</c:v>
                </c:pt>
                <c:pt idx="998">
                  <c:v>1.4541834375267619</c:v>
                </c:pt>
                <c:pt idx="999">
                  <c:v>1.433758670891496</c:v>
                </c:pt>
                <c:pt idx="1000">
                  <c:v>1.4353858011475551</c:v>
                </c:pt>
                <c:pt idx="1001">
                  <c:v>1.4412092146955553</c:v>
                </c:pt>
                <c:pt idx="1002">
                  <c:v>1.4357283548856727</c:v>
                </c:pt>
                <c:pt idx="1003">
                  <c:v>1.409822728440524</c:v>
                </c:pt>
                <c:pt idx="1004">
                  <c:v>1.4267363192600839</c:v>
                </c:pt>
                <c:pt idx="1005">
                  <c:v>1.4218549284919071</c:v>
                </c:pt>
                <c:pt idx="1006">
                  <c:v>1.426136850218378</c:v>
                </c:pt>
                <c:pt idx="1007">
                  <c:v>1.4293054722959664</c:v>
                </c:pt>
                <c:pt idx="1008">
                  <c:v>1.4230110473580544</c:v>
                </c:pt>
                <c:pt idx="1009">
                  <c:v>1.4473751819816734</c:v>
                </c:pt>
                <c:pt idx="1010">
                  <c:v>1.4377836773143786</c:v>
                </c:pt>
                <c:pt idx="1011">
                  <c:v>1.436413462361908</c:v>
                </c:pt>
                <c:pt idx="1012">
                  <c:v>1.4369272929690846</c:v>
                </c:pt>
                <c:pt idx="1013">
                  <c:v>1.4059261796694356</c:v>
                </c:pt>
                <c:pt idx="1014">
                  <c:v>1.4419799606063202</c:v>
                </c:pt>
                <c:pt idx="1015">
                  <c:v>1.4322599982872313</c:v>
                </c:pt>
                <c:pt idx="1016">
                  <c:v>1.4937055750620878</c:v>
                </c:pt>
                <c:pt idx="1017">
                  <c:v>1.5014558533870002</c:v>
                </c:pt>
                <c:pt idx="1018">
                  <c:v>1.5391795837972082</c:v>
                </c:pt>
                <c:pt idx="1019">
                  <c:v>1.5536952984499444</c:v>
                </c:pt>
                <c:pt idx="1020">
                  <c:v>1.5597328080842683</c:v>
                </c:pt>
                <c:pt idx="1021">
                  <c:v>1.5663697867602979</c:v>
                </c:pt>
                <c:pt idx="1022">
                  <c:v>1.5608461077331506</c:v>
                </c:pt>
                <c:pt idx="1023">
                  <c:v>1.6160828980046245</c:v>
                </c:pt>
                <c:pt idx="1024">
                  <c:v>1.573863149781622</c:v>
                </c:pt>
                <c:pt idx="1025">
                  <c:v>1.581056778282093</c:v>
                </c:pt>
                <c:pt idx="1026">
                  <c:v>1.5997687762267705</c:v>
                </c:pt>
                <c:pt idx="1027">
                  <c:v>1.5942022779823586</c:v>
                </c:pt>
                <c:pt idx="1028">
                  <c:v>1.5856384345294168</c:v>
                </c:pt>
                <c:pt idx="1029">
                  <c:v>1.5908195598184465</c:v>
                </c:pt>
                <c:pt idx="1030">
                  <c:v>1.6006251605720647</c:v>
                </c:pt>
                <c:pt idx="1031">
                  <c:v>1.5802860323713281</c:v>
                </c:pt>
                <c:pt idx="1032">
                  <c:v>1.5542947674916503</c:v>
                </c:pt>
                <c:pt idx="1033">
                  <c:v>1.5710370814421513</c:v>
                </c:pt>
                <c:pt idx="1034">
                  <c:v>1.5609745653849447</c:v>
                </c:pt>
                <c:pt idx="1035">
                  <c:v>1.5513402415003854</c:v>
                </c:pt>
                <c:pt idx="1036">
                  <c:v>1.5228654620193542</c:v>
                </c:pt>
                <c:pt idx="1037">
                  <c:v>1.5181981673375011</c:v>
                </c:pt>
                <c:pt idx="1038">
                  <c:v>1.5424766635265907</c:v>
                </c:pt>
                <c:pt idx="1039">
                  <c:v>1.5334846279010019</c:v>
                </c:pt>
                <c:pt idx="1040">
                  <c:v>1.5251348805343838</c:v>
                </c:pt>
                <c:pt idx="1041">
                  <c:v>1.5263338186177957</c:v>
                </c:pt>
                <c:pt idx="1042">
                  <c:v>1.5297165367817076</c:v>
                </c:pt>
                <c:pt idx="1043">
                  <c:v>1.5116040078787361</c:v>
                </c:pt>
                <c:pt idx="1044">
                  <c:v>1.522908281236619</c:v>
                </c:pt>
                <c:pt idx="1045">
                  <c:v>1.5193114669863834</c:v>
                </c:pt>
                <c:pt idx="1046">
                  <c:v>1.5436327823927378</c:v>
                </c:pt>
                <c:pt idx="1047">
                  <c:v>1.5591761582598269</c:v>
                </c:pt>
                <c:pt idx="1048">
                  <c:v>1.5621306842510918</c:v>
                </c:pt>
                <c:pt idx="1049">
                  <c:v>1.5516827952385031</c:v>
                </c:pt>
                <c:pt idx="1050">
                  <c:v>1.5082641089320887</c:v>
                </c:pt>
                <c:pt idx="1051">
                  <c:v>1.498672604264794</c:v>
                </c:pt>
                <c:pt idx="1052">
                  <c:v>1.5146869915217951</c:v>
                </c:pt>
                <c:pt idx="1053">
                  <c:v>1.5528389141046501</c:v>
                </c:pt>
                <c:pt idx="1054">
                  <c:v>1.523507750278325</c:v>
                </c:pt>
                <c:pt idx="1055">
                  <c:v>1.5316434015586196</c:v>
                </c:pt>
                <c:pt idx="1056">
                  <c:v>1.5103194313607948</c:v>
                </c:pt>
                <c:pt idx="1057">
                  <c:v>1.5111758157060888</c:v>
                </c:pt>
                <c:pt idx="1058">
                  <c:v>1.5089063971910595</c:v>
                </c:pt>
                <c:pt idx="1059">
                  <c:v>1.508521024235677</c:v>
                </c:pt>
                <c:pt idx="1060">
                  <c:v>1.4991007964374412</c:v>
                </c:pt>
                <c:pt idx="1061">
                  <c:v>1.4816305557934402</c:v>
                </c:pt>
                <c:pt idx="1062">
                  <c:v>1.5250492420998545</c:v>
                </c:pt>
                <c:pt idx="1063">
                  <c:v>1.4597071165539095</c:v>
                </c:pt>
                <c:pt idx="1064">
                  <c:v>1.4614198852444977</c:v>
                </c:pt>
                <c:pt idx="1065">
                  <c:v>1.476492249721675</c:v>
                </c:pt>
                <c:pt idx="1066">
                  <c:v>1.476492249721675</c:v>
                </c:pt>
                <c:pt idx="1067">
                  <c:v>1.5112614541406184</c:v>
                </c:pt>
                <c:pt idx="1068">
                  <c:v>1.5209814164597071</c:v>
                </c:pt>
                <c:pt idx="1069">
                  <c:v>1.5271045645285604</c:v>
                </c:pt>
                <c:pt idx="1070">
                  <c:v>1.5289029716536782</c:v>
                </c:pt>
                <c:pt idx="1071">
                  <c:v>1.5201678513316776</c:v>
                </c:pt>
                <c:pt idx="1072">
                  <c:v>1.53010190973709</c:v>
                </c:pt>
                <c:pt idx="1073">
                  <c:v>1.5499700265479146</c:v>
                </c:pt>
                <c:pt idx="1074">
                  <c:v>1.5480003425537381</c:v>
                </c:pt>
                <c:pt idx="1075">
                  <c:v>1.5301875481716194</c:v>
                </c:pt>
                <c:pt idx="1076">
                  <c:v>1.5356255887642374</c:v>
                </c:pt>
                <c:pt idx="1077">
                  <c:v>1.5290742485227371</c:v>
                </c:pt>
                <c:pt idx="1078">
                  <c:v>1.5036396334675002</c:v>
                </c:pt>
                <c:pt idx="1079">
                  <c:v>1.5133595957865891</c:v>
                </c:pt>
                <c:pt idx="1080">
                  <c:v>1.5136165110901774</c:v>
                </c:pt>
                <c:pt idx="1081">
                  <c:v>1.5076646398903828</c:v>
                </c:pt>
                <c:pt idx="1082">
                  <c:v>1.5416630983985613</c:v>
                </c:pt>
                <c:pt idx="1083">
                  <c:v>1.5416630983985613</c:v>
                </c:pt>
                <c:pt idx="1084">
                  <c:v>1.5387513916245612</c:v>
                </c:pt>
                <c:pt idx="1085">
                  <c:v>1.5355827695469726</c:v>
                </c:pt>
                <c:pt idx="1086">
                  <c:v>1.5200393936798835</c:v>
                </c:pt>
                <c:pt idx="1087">
                  <c:v>1.5199109360280894</c:v>
                </c:pt>
                <c:pt idx="1088">
                  <c:v>1.5199109360280894</c:v>
                </c:pt>
                <c:pt idx="1089">
                  <c:v>1.5007707459107646</c:v>
                </c:pt>
                <c:pt idx="1090">
                  <c:v>1.4594073820330564</c:v>
                </c:pt>
                <c:pt idx="1091">
                  <c:v>1.469298621221204</c:v>
                </c:pt>
                <c:pt idx="1092">
                  <c:v>1.4499015158002913</c:v>
                </c:pt>
                <c:pt idx="1093">
                  <c:v>1.4678427678342041</c:v>
                </c:pt>
                <c:pt idx="1094">
                  <c:v>1.4682709600068511</c:v>
                </c:pt>
                <c:pt idx="1095">
                  <c:v>1.4533698723987325</c:v>
                </c:pt>
                <c:pt idx="1096">
                  <c:v>1.4624475464588507</c:v>
                </c:pt>
                <c:pt idx="1097">
                  <c:v>1.4536267877023208</c:v>
                </c:pt>
                <c:pt idx="1098">
                  <c:v>1.4700265479147041</c:v>
                </c:pt>
                <c:pt idx="1099">
                  <c:v>1.450372527190203</c:v>
                </c:pt>
                <c:pt idx="1100">
                  <c:v>1.4155176843367303</c:v>
                </c:pt>
                <c:pt idx="1101">
                  <c:v>1.41115012417573</c:v>
                </c:pt>
                <c:pt idx="1102">
                  <c:v>1.4192857754560246</c:v>
                </c:pt>
                <c:pt idx="1103">
                  <c:v>1.3831463560846107</c:v>
                </c:pt>
                <c:pt idx="1104">
                  <c:v>1.4002740429904941</c:v>
                </c:pt>
                <c:pt idx="1105">
                  <c:v>1.399546116296994</c:v>
                </c:pt>
                <c:pt idx="1106">
                  <c:v>1.4081527789672004</c:v>
                </c:pt>
                <c:pt idx="1107">
                  <c:v>1.3862293397276697</c:v>
                </c:pt>
                <c:pt idx="1108">
                  <c:v>1.3634495161428448</c:v>
                </c:pt>
                <c:pt idx="1109">
                  <c:v>1.3547143958208443</c:v>
                </c:pt>
                <c:pt idx="1110">
                  <c:v>1.3567697182495504</c:v>
                </c:pt>
                <c:pt idx="1111">
                  <c:v>1.3841740172989638</c:v>
                </c:pt>
                <c:pt idx="1112">
                  <c:v>1.3909394536267876</c:v>
                </c:pt>
                <c:pt idx="1113">
                  <c:v>1.3729553823756102</c:v>
                </c:pt>
                <c:pt idx="1114">
                  <c:v>1.4062259141902886</c:v>
                </c:pt>
                <c:pt idx="1115">
                  <c:v>1.4278496189089664</c:v>
                </c:pt>
                <c:pt idx="1116">
                  <c:v>1.4155176843367303</c:v>
                </c:pt>
                <c:pt idx="1117">
                  <c:v>1.4233964203134366</c:v>
                </c:pt>
                <c:pt idx="1118">
                  <c:v>1.4304187719448489</c:v>
                </c:pt>
                <c:pt idx="1119">
                  <c:v>1.4117924124347008</c:v>
                </c:pt>
                <c:pt idx="1120">
                  <c:v>1.4331592018497903</c:v>
                </c:pt>
                <c:pt idx="1121">
                  <c:v>1.4192857754560246</c:v>
                </c:pt>
                <c:pt idx="1122">
                  <c:v>1.4423653335617026</c:v>
                </c:pt>
                <c:pt idx="1123">
                  <c:v>1.4483172047614969</c:v>
                </c:pt>
                <c:pt idx="1124">
                  <c:v>1.4521709343153206</c:v>
                </c:pt>
                <c:pt idx="1125">
                  <c:v>1.466215637578145</c:v>
                </c:pt>
                <c:pt idx="1126">
                  <c:v>1.4629613770660272</c:v>
                </c:pt>
                <c:pt idx="1127">
                  <c:v>1.4665581913162626</c:v>
                </c:pt>
                <c:pt idx="1128">
                  <c:v>1.4537980645713797</c:v>
                </c:pt>
                <c:pt idx="1129">
                  <c:v>1.4850132739573521</c:v>
                </c:pt>
                <c:pt idx="1130">
                  <c:v>1.4539693414404384</c:v>
                </c:pt>
                <c:pt idx="1131">
                  <c:v>1.4448916673803203</c:v>
                </c:pt>
                <c:pt idx="1132">
                  <c:v>1.4329879249807314</c:v>
                </c:pt>
                <c:pt idx="1133">
                  <c:v>1.4160315149439069</c:v>
                </c:pt>
                <c:pt idx="1134">
                  <c:v>1.3985184550826411</c:v>
                </c:pt>
                <c:pt idx="1135">
                  <c:v>1.4060974565384945</c:v>
                </c:pt>
                <c:pt idx="1136">
                  <c:v>1.43097542176929</c:v>
                </c:pt>
                <c:pt idx="1137">
                  <c:v>1.4299049413376723</c:v>
                </c:pt>
                <c:pt idx="1138">
                  <c:v>1.4131198081699066</c:v>
                </c:pt>
                <c:pt idx="1139">
                  <c:v>1.4180011989380834</c:v>
                </c:pt>
                <c:pt idx="1140">
                  <c:v>1.4212554594502012</c:v>
                </c:pt>
                <c:pt idx="1141">
                  <c:v>1.4191144985869659</c:v>
                </c:pt>
                <c:pt idx="1142">
                  <c:v>1.4336730324569666</c:v>
                </c:pt>
                <c:pt idx="1143">
                  <c:v>1.432902286546202</c:v>
                </c:pt>
                <c:pt idx="1144">
                  <c:v>1.4702406440010276</c:v>
                </c:pt>
                <c:pt idx="1145">
                  <c:v>1.4816305557934402</c:v>
                </c:pt>
                <c:pt idx="1146">
                  <c:v>1.449045131454997</c:v>
                </c:pt>
                <c:pt idx="1147">
                  <c:v>1.4402671919157317</c:v>
                </c:pt>
                <c:pt idx="1148">
                  <c:v>1.4307613256829665</c:v>
                </c:pt>
                <c:pt idx="1149">
                  <c:v>1.4630470155005566</c:v>
                </c:pt>
                <c:pt idx="1150">
                  <c:v>1.4424081527789672</c:v>
                </c:pt>
                <c:pt idx="1151">
                  <c:v>1.443778367731438</c:v>
                </c:pt>
                <c:pt idx="1152">
                  <c:v>1.4722959664297337</c:v>
                </c:pt>
                <c:pt idx="1153">
                  <c:v>1.4615055236790271</c:v>
                </c:pt>
                <c:pt idx="1154">
                  <c:v>1.4692558020039395</c:v>
                </c:pt>
                <c:pt idx="1155">
                  <c:v>1.4715252205189688</c:v>
                </c:pt>
                <c:pt idx="1156">
                  <c:v>1.4790614027575575</c:v>
                </c:pt>
                <c:pt idx="1157">
                  <c:v>1.4935771174102936</c:v>
                </c:pt>
                <c:pt idx="1158">
                  <c:v>1.4633039308041449</c:v>
                </c:pt>
                <c:pt idx="1159">
                  <c:v>1.450971996231909</c:v>
                </c:pt>
                <c:pt idx="1160">
                  <c:v>1.4473323627644086</c:v>
                </c:pt>
                <c:pt idx="1161">
                  <c:v>1.454911364220262</c:v>
                </c:pt>
                <c:pt idx="1162">
                  <c:v>1.4174017298963775</c:v>
                </c:pt>
                <c:pt idx="1163">
                  <c:v>1.4376980388798493</c:v>
                </c:pt>
                <c:pt idx="1164">
                  <c:v>1.4426650680825555</c:v>
                </c:pt>
                <c:pt idx="1165">
                  <c:v>1.4114926779138477</c:v>
                </c:pt>
                <c:pt idx="1166">
                  <c:v>1.4114926779138477</c:v>
                </c:pt>
                <c:pt idx="1167">
                  <c:v>1.3918386571893466</c:v>
                </c:pt>
                <c:pt idx="1168">
                  <c:v>1.3926522223173761</c:v>
                </c:pt>
                <c:pt idx="1169">
                  <c:v>1.4069538408837887</c:v>
                </c:pt>
                <c:pt idx="1170">
                  <c:v>1.4002740429904941</c:v>
                </c:pt>
                <c:pt idx="1171">
                  <c:v>1.4111929433929948</c:v>
                </c:pt>
                <c:pt idx="1172">
                  <c:v>1.4287060032542604</c:v>
                </c:pt>
                <c:pt idx="1173">
                  <c:v>1.4348291513231137</c:v>
                </c:pt>
                <c:pt idx="1174">
                  <c:v>1.431574890810996</c:v>
                </c:pt>
                <c:pt idx="1175">
                  <c:v>1.4354714395820845</c:v>
                </c:pt>
                <c:pt idx="1176">
                  <c:v>1.4342725014986726</c:v>
                </c:pt>
                <c:pt idx="1177">
                  <c:v>1.437740858097114</c:v>
                </c:pt>
                <c:pt idx="1178">
                  <c:v>1.4317033484627901</c:v>
                </c:pt>
                <c:pt idx="1179">
                  <c:v>1.45816562473238</c:v>
                </c:pt>
                <c:pt idx="1180">
                  <c:v>1.4396677228740258</c:v>
                </c:pt>
                <c:pt idx="1181">
                  <c:v>1.4434358139933201</c:v>
                </c:pt>
                <c:pt idx="1182">
                  <c:v>1.4377836773143786</c:v>
                </c:pt>
                <c:pt idx="1183">
                  <c:v>1.4117067740001712</c:v>
                </c:pt>
                <c:pt idx="1184">
                  <c:v>1.4085809711398476</c:v>
                </c:pt>
                <c:pt idx="1185">
                  <c:v>1.4271216922154664</c:v>
                </c:pt>
                <c:pt idx="1186">
                  <c:v>1.4279780765607604</c:v>
                </c:pt>
                <c:pt idx="1187">
                  <c:v>1.4306328680311724</c:v>
                </c:pt>
                <c:pt idx="1188">
                  <c:v>1.4425794296480261</c:v>
                </c:pt>
                <c:pt idx="1189">
                  <c:v>1.434657874454055</c:v>
                </c:pt>
                <c:pt idx="1190">
                  <c:v>1.4249379121349661</c:v>
                </c:pt>
                <c:pt idx="1191">
                  <c:v>1.4101224629613771</c:v>
                </c:pt>
                <c:pt idx="1192">
                  <c:v>1.4174873683309068</c:v>
                </c:pt>
                <c:pt idx="1193">
                  <c:v>1.3874710970283464</c:v>
                </c:pt>
                <c:pt idx="1194">
                  <c:v>1.4023721846364647</c:v>
                </c:pt>
                <c:pt idx="1195">
                  <c:v>1.3881133852873169</c:v>
                </c:pt>
                <c:pt idx="1196">
                  <c:v>1.3814335873940224</c:v>
                </c:pt>
                <c:pt idx="1197">
                  <c:v>1.3730838400274044</c:v>
                </c:pt>
                <c:pt idx="1198">
                  <c:v>1.3893551425879935</c:v>
                </c:pt>
                <c:pt idx="1199">
                  <c:v>1.4096514515714653</c:v>
                </c:pt>
                <c:pt idx="1200">
                  <c:v>1.387385458593817</c:v>
                </c:pt>
                <c:pt idx="1201">
                  <c:v>1.3631926008392568</c:v>
                </c:pt>
                <c:pt idx="1202">
                  <c:v>1.3548428534726384</c:v>
                </c:pt>
                <c:pt idx="1203">
                  <c:v>1.3380149010876081</c:v>
                </c:pt>
                <c:pt idx="1204">
                  <c:v>1.3507750278324913</c:v>
                </c:pt>
                <c:pt idx="1205">
                  <c:v>1.3728269247238161</c:v>
                </c:pt>
                <c:pt idx="1206">
                  <c:v>1.3543290228654621</c:v>
                </c:pt>
                <c:pt idx="1207">
                  <c:v>1.3604949901515799</c:v>
                </c:pt>
                <c:pt idx="1208">
                  <c:v>1.3692729296908452</c:v>
                </c:pt>
                <c:pt idx="1209">
                  <c:v>1.3515029545259913</c:v>
                </c:pt>
                <c:pt idx="1210">
                  <c:v>1.3563415260769034</c:v>
                </c:pt>
                <c:pt idx="1211">
                  <c:v>1.3438811338528731</c:v>
                </c:pt>
                <c:pt idx="1212">
                  <c:v>1.3611800976278154</c:v>
                </c:pt>
                <c:pt idx="1213">
                  <c:v>1.3595101481544918</c:v>
                </c:pt>
                <c:pt idx="1214">
                  <c:v>1.3488909822728441</c:v>
                </c:pt>
                <c:pt idx="1215">
                  <c:v>1.3401130427335788</c:v>
                </c:pt>
                <c:pt idx="1216">
                  <c:v>1.3531300847820502</c:v>
                </c:pt>
                <c:pt idx="1217">
                  <c:v>1.3608803631069624</c:v>
                </c:pt>
                <c:pt idx="1218">
                  <c:v>1.3597242442408153</c:v>
                </c:pt>
                <c:pt idx="1219">
                  <c:v>1.3639205275327566</c:v>
                </c:pt>
                <c:pt idx="1220">
                  <c:v>1.3889697696326111</c:v>
                </c:pt>
                <c:pt idx="1221">
                  <c:v>1.3765521966258456</c:v>
                </c:pt>
                <c:pt idx="1222">
                  <c:v>1.3771516656675515</c:v>
                </c:pt>
                <c:pt idx="1223">
                  <c:v>1.3814335873940224</c:v>
                </c:pt>
                <c:pt idx="1224">
                  <c:v>1.3822471525220519</c:v>
                </c:pt>
                <c:pt idx="1225">
                  <c:v>1.3935514258799349</c:v>
                </c:pt>
                <c:pt idx="1226">
                  <c:v>1.3817761411321401</c:v>
                </c:pt>
                <c:pt idx="1227">
                  <c:v>1.3852016785133168</c:v>
                </c:pt>
                <c:pt idx="1228">
                  <c:v>1.3753960777596985</c:v>
                </c:pt>
                <c:pt idx="1229">
                  <c:v>1.3711997944677572</c:v>
                </c:pt>
                <c:pt idx="1230">
                  <c:v>1.3726556478547571</c:v>
                </c:pt>
                <c:pt idx="1231">
                  <c:v>1.3840027404299049</c:v>
                </c:pt>
                <c:pt idx="1232">
                  <c:v>1.399117924124347</c:v>
                </c:pt>
                <c:pt idx="1233">
                  <c:v>1.3985184550826411</c:v>
                </c:pt>
                <c:pt idx="1234">
                  <c:v>1.3942793525734349</c:v>
                </c:pt>
                <c:pt idx="1235">
                  <c:v>1.4124347006936713</c:v>
                </c:pt>
                <c:pt idx="1236">
                  <c:v>1.4256230196112014</c:v>
                </c:pt>
                <c:pt idx="1237">
                  <c:v>1.4208700864948189</c:v>
                </c:pt>
                <c:pt idx="1238">
                  <c:v>1.4228397704889955</c:v>
                </c:pt>
                <c:pt idx="1239">
                  <c:v>1.4211698210156718</c:v>
                </c:pt>
                <c:pt idx="1240">
                  <c:v>1.4182581142416717</c:v>
                </c:pt>
                <c:pt idx="1241">
                  <c:v>1.4177442836344951</c:v>
                </c:pt>
                <c:pt idx="1242">
                  <c:v>1.4359424509719962</c:v>
                </c:pt>
                <c:pt idx="1243">
                  <c:v>1.4269932345636722</c:v>
                </c:pt>
                <c:pt idx="1244">
                  <c:v>1.4482315663269676</c:v>
                </c:pt>
                <c:pt idx="1245">
                  <c:v>1.4414661299991436</c:v>
                </c:pt>
                <c:pt idx="1246">
                  <c:v>1.4144900231223774</c:v>
                </c:pt>
                <c:pt idx="1247">
                  <c:v>1.4209985441466131</c:v>
                </c:pt>
                <c:pt idx="1248">
                  <c:v>1.4079815020981417</c:v>
                </c:pt>
                <c:pt idx="1249">
                  <c:v>1.4297336644686136</c:v>
                </c:pt>
                <c:pt idx="1250">
                  <c:v>1.4173589106791127</c:v>
                </c:pt>
                <c:pt idx="1251">
                  <c:v>1.4167166224201422</c:v>
                </c:pt>
                <c:pt idx="1252">
                  <c:v>1.4052838914104651</c:v>
                </c:pt>
                <c:pt idx="1253">
                  <c:v>1.4492164083240557</c:v>
                </c:pt>
                <c:pt idx="1254">
                  <c:v>1.4508435385801148</c:v>
                </c:pt>
                <c:pt idx="1255">
                  <c:v>1.4425794296480261</c:v>
                </c:pt>
                <c:pt idx="1256">
                  <c:v>1.4453198595529673</c:v>
                </c:pt>
                <c:pt idx="1257">
                  <c:v>1.45007279266935</c:v>
                </c:pt>
                <c:pt idx="1258">
                  <c:v>1.4489166738032029</c:v>
                </c:pt>
                <c:pt idx="1259">
                  <c:v>1.4556392909137621</c:v>
                </c:pt>
                <c:pt idx="1260">
                  <c:v>1.4577802517769975</c:v>
                </c:pt>
                <c:pt idx="1261">
                  <c:v>1.4608204162027918</c:v>
                </c:pt>
                <c:pt idx="1262">
                  <c:v>1.4516571037081443</c:v>
                </c:pt>
                <c:pt idx="1263">
                  <c:v>1.4435214524278497</c:v>
                </c:pt>
                <c:pt idx="1264">
                  <c:v>1.4353858011475551</c:v>
                </c:pt>
                <c:pt idx="1265">
                  <c:v>1.4343581399332019</c:v>
                </c:pt>
                <c:pt idx="1266">
                  <c:v>1.4294767491650253</c:v>
                </c:pt>
                <c:pt idx="1267">
                  <c:v>1.4206559904084954</c:v>
                </c:pt>
                <c:pt idx="1268">
                  <c:v>1.4218121092746425</c:v>
                </c:pt>
                <c:pt idx="1269">
                  <c:v>1.4186006679797893</c:v>
                </c:pt>
                <c:pt idx="1270">
                  <c:v>1.4269075961291429</c:v>
                </c:pt>
                <c:pt idx="1271">
                  <c:v>1.4196283291941423</c:v>
                </c:pt>
                <c:pt idx="1272">
                  <c:v>1.4110216665239359</c:v>
                </c:pt>
                <c:pt idx="1273">
                  <c:v>1.4180868373726128</c:v>
                </c:pt>
                <c:pt idx="1274">
                  <c:v>1.409565813136936</c:v>
                </c:pt>
                <c:pt idx="1275">
                  <c:v>1.4025006422882589</c:v>
                </c:pt>
                <c:pt idx="1276">
                  <c:v>1.4168878992892009</c:v>
                </c:pt>
                <c:pt idx="1277">
                  <c:v>1.4135908195598184</c:v>
                </c:pt>
                <c:pt idx="1278">
                  <c:v>1.4187291256315835</c:v>
                </c:pt>
                <c:pt idx="1279">
                  <c:v>1.4488310353686735</c:v>
                </c:pt>
                <c:pt idx="1280">
                  <c:v>1.4533698723987325</c:v>
                </c:pt>
                <c:pt idx="1281">
                  <c:v>1.4466044360709087</c:v>
                </c:pt>
                <c:pt idx="1282">
                  <c:v>1.442279695127173</c:v>
                </c:pt>
                <c:pt idx="1283">
                  <c:v>1.4492592275413205</c:v>
                </c:pt>
                <c:pt idx="1284">
                  <c:v>1.4580371670805858</c:v>
                </c:pt>
                <c:pt idx="1285">
                  <c:v>1.4448916673803203</c:v>
                </c:pt>
                <c:pt idx="1286">
                  <c:v>1.4386828808769376</c:v>
                </c:pt>
                <c:pt idx="1287">
                  <c:v>1.4264794039564956</c:v>
                </c:pt>
                <c:pt idx="1288">
                  <c:v>1.4177442836344951</c:v>
                </c:pt>
                <c:pt idx="1289">
                  <c:v>1.4182152950244069</c:v>
                </c:pt>
                <c:pt idx="1290">
                  <c:v>1.4046416031514943</c:v>
                </c:pt>
                <c:pt idx="1291">
                  <c:v>1.3858439667722875</c:v>
                </c:pt>
                <c:pt idx="1292">
                  <c:v>1.3848163055579343</c:v>
                </c:pt>
                <c:pt idx="1293">
                  <c:v>1.4014729810739059</c:v>
                </c:pt>
                <c:pt idx="1294">
                  <c:v>1.3930375952727585</c:v>
                </c:pt>
                <c:pt idx="1295">
                  <c:v>1.396334675002141</c:v>
                </c:pt>
                <c:pt idx="1296">
                  <c:v>1.4251948274385544</c:v>
                </c:pt>
                <c:pt idx="1297">
                  <c:v>1.4326025520253489</c:v>
                </c:pt>
                <c:pt idx="1298">
                  <c:v>1.4329451057634666</c:v>
                </c:pt>
                <c:pt idx="1299">
                  <c:v>1.4508863577973794</c:v>
                </c:pt>
                <c:pt idx="1300">
                  <c:v>1.4525991264879679</c:v>
                </c:pt>
                <c:pt idx="1301">
                  <c:v>1.445962147811938</c:v>
                </c:pt>
                <c:pt idx="1302">
                  <c:v>1.4340155861950843</c:v>
                </c:pt>
                <c:pt idx="1303">
                  <c:v>1.4380834118352317</c:v>
                </c:pt>
                <c:pt idx="1304">
                  <c:v>1.4284919071679369</c:v>
                </c:pt>
                <c:pt idx="1305">
                  <c:v>1.4367560161000257</c:v>
                </c:pt>
                <c:pt idx="1306">
                  <c:v>1.4376124004453199</c:v>
                </c:pt>
                <c:pt idx="1307">
                  <c:v>1.4450201250321144</c:v>
                </c:pt>
                <c:pt idx="1308">
                  <c:v>1.4437355485141732</c:v>
                </c:pt>
                <c:pt idx="1309">
                  <c:v>1.4456624132910851</c:v>
                </c:pt>
                <c:pt idx="1310">
                  <c:v>1.465787445405498</c:v>
                </c:pt>
                <c:pt idx="1311">
                  <c:v>1.4648026034084096</c:v>
                </c:pt>
                <c:pt idx="1312">
                  <c:v>1.4595358396848506</c:v>
                </c:pt>
                <c:pt idx="1313">
                  <c:v>1.467114841140704</c:v>
                </c:pt>
                <c:pt idx="1314">
                  <c:v>1.4946475978419114</c:v>
                </c:pt>
                <c:pt idx="1315">
                  <c:v>1.5056521366789415</c:v>
                </c:pt>
                <c:pt idx="1316">
                  <c:v>1.5254346150552367</c:v>
                </c:pt>
                <c:pt idx="1317">
                  <c:v>1.5368245268476493</c:v>
                </c:pt>
                <c:pt idx="1318">
                  <c:v>1.5199965744626189</c:v>
                </c:pt>
                <c:pt idx="1319">
                  <c:v>1.5053524021580886</c:v>
                </c:pt>
                <c:pt idx="1320">
                  <c:v>1.5197824783762952</c:v>
                </c:pt>
                <c:pt idx="1321">
                  <c:v>1.4970454740087351</c:v>
                </c:pt>
                <c:pt idx="1322">
                  <c:v>1.4975593046159117</c:v>
                </c:pt>
                <c:pt idx="1323">
                  <c:v>1.5009848419970884</c:v>
                </c:pt>
                <c:pt idx="1324">
                  <c:v>1.4893808341183523</c:v>
                </c:pt>
                <c:pt idx="1325">
                  <c:v>1.494990151580029</c:v>
                </c:pt>
                <c:pt idx="1326">
                  <c:v>1.5277040335702663</c:v>
                </c:pt>
                <c:pt idx="1327">
                  <c:v>1.5296737175644428</c:v>
                </c:pt>
                <c:pt idx="1328">
                  <c:v>1.5854243384430933</c:v>
                </c:pt>
                <c:pt idx="1329">
                  <c:v>1.5753190031686222</c:v>
                </c:pt>
                <c:pt idx="1330">
                  <c:v>1.5928748822471526</c:v>
                </c:pt>
                <c:pt idx="1331">
                  <c:v>1.5920613171191231</c:v>
                </c:pt>
                <c:pt idx="1332">
                  <c:v>1.6035796865633296</c:v>
                </c:pt>
                <c:pt idx="1333">
                  <c:v>1.5825982701036225</c:v>
                </c:pt>
                <c:pt idx="1334">
                  <c:v>1.6101738460220947</c:v>
                </c:pt>
                <c:pt idx="1335">
                  <c:v>1.6078616082898005</c:v>
                </c:pt>
                <c:pt idx="1336">
                  <c:v>1.6058919242956238</c:v>
                </c:pt>
                <c:pt idx="1337">
                  <c:v>1.6156547058319775</c:v>
                </c:pt>
                <c:pt idx="1338">
                  <c:v>1.6469983728697439</c:v>
                </c:pt>
                <c:pt idx="1339">
                  <c:v>1.6696925580200395</c:v>
                </c:pt>
                <c:pt idx="1340">
                  <c:v>1.6809540121606577</c:v>
                </c:pt>
                <c:pt idx="1341">
                  <c:v>1.6440010276612143</c:v>
                </c:pt>
                <c:pt idx="1342">
                  <c:v>1.6563329622334504</c:v>
                </c:pt>
                <c:pt idx="1343">
                  <c:v>1.6768861865205105</c:v>
                </c:pt>
                <c:pt idx="1344">
                  <c:v>1.6902457823070993</c:v>
                </c:pt>
                <c:pt idx="1345">
                  <c:v>1.7012075019268649</c:v>
                </c:pt>
                <c:pt idx="1346">
                  <c:v>1.7081870343410122</c:v>
                </c:pt>
                <c:pt idx="1347">
                  <c:v>1.6768861865205105</c:v>
                </c:pt>
                <c:pt idx="1348">
                  <c:v>1.6541063629356856</c:v>
                </c:pt>
                <c:pt idx="1349">
                  <c:v>1.6676372355913334</c:v>
                </c:pt>
                <c:pt idx="1350">
                  <c:v>1.686477691187805</c:v>
                </c:pt>
                <c:pt idx="1351">
                  <c:v>1.6681938854157745</c:v>
                </c:pt>
                <c:pt idx="1352">
                  <c:v>1.6660101053352745</c:v>
                </c:pt>
                <c:pt idx="1353">
                  <c:v>1.702791812965659</c:v>
                </c:pt>
                <c:pt idx="1354">
                  <c:v>1.7142673631926009</c:v>
                </c:pt>
                <c:pt idx="1355">
                  <c:v>1.7258713710713369</c:v>
                </c:pt>
                <c:pt idx="1356">
                  <c:v>1.7505352402158088</c:v>
                </c:pt>
                <c:pt idx="1357">
                  <c:v>1.7654363278239273</c:v>
                </c:pt>
                <c:pt idx="1358">
                  <c:v>1.7808512460392225</c:v>
                </c:pt>
                <c:pt idx="1359">
                  <c:v>1.8595101481544918</c:v>
                </c:pt>
                <c:pt idx="1360">
                  <c:v>1.845080071936285</c:v>
                </c:pt>
                <c:pt idx="1361">
                  <c:v>1.7892438126231052</c:v>
                </c:pt>
                <c:pt idx="1362">
                  <c:v>1.7624818018326625</c:v>
                </c:pt>
                <c:pt idx="1363">
                  <c:v>1.7566583882846623</c:v>
                </c:pt>
                <c:pt idx="1364">
                  <c:v>1.7693756958122806</c:v>
                </c:pt>
                <c:pt idx="1365">
                  <c:v>1.7629528132225742</c:v>
                </c:pt>
                <c:pt idx="1366">
                  <c:v>1.7155519397105421</c:v>
                </c:pt>
                <c:pt idx="1367">
                  <c:v>1.7101138991179241</c:v>
                </c:pt>
                <c:pt idx="1368">
                  <c:v>1.7102423567697183</c:v>
                </c:pt>
                <c:pt idx="1369">
                  <c:v>1.6884901943992463</c:v>
                </c:pt>
                <c:pt idx="1370">
                  <c:v>1.6727755416630985</c:v>
                </c:pt>
                <c:pt idx="1371">
                  <c:v>1.7003511175815706</c:v>
                </c:pt>
                <c:pt idx="1372">
                  <c:v>1.6849361993662755</c:v>
                </c:pt>
                <c:pt idx="1373">
                  <c:v>1.6604007878735976</c:v>
                </c:pt>
                <c:pt idx="1374">
                  <c:v>1.6385629870685965</c:v>
                </c:pt>
                <c:pt idx="1375">
                  <c:v>1.6609146184807742</c:v>
                </c:pt>
                <c:pt idx="1376">
                  <c:v>1.6669521281150981</c:v>
                </c:pt>
                <c:pt idx="1377">
                  <c:v>1.6527361479832148</c:v>
                </c:pt>
                <c:pt idx="1378">
                  <c:v>1.6231052496360368</c:v>
                </c:pt>
                <c:pt idx="1379">
                  <c:v>1.6143701293140362</c:v>
                </c:pt>
                <c:pt idx="1380">
                  <c:v>1.6530787017213326</c:v>
                </c:pt>
                <c:pt idx="1381">
                  <c:v>1.6522223173760384</c:v>
                </c:pt>
                <c:pt idx="1382">
                  <c:v>1.6378350603750964</c:v>
                </c:pt>
                <c:pt idx="1383">
                  <c:v>1.6318403699580373</c:v>
                </c:pt>
                <c:pt idx="1384">
                  <c:v>1.6257172218891838</c:v>
                </c:pt>
                <c:pt idx="1385">
                  <c:v>1.6132568296651537</c:v>
                </c:pt>
                <c:pt idx="1386">
                  <c:v>1.6138134794895949</c:v>
                </c:pt>
                <c:pt idx="1387">
                  <c:v>1.623062430418772</c:v>
                </c:pt>
                <c:pt idx="1388">
                  <c:v>1.6299563243983899</c:v>
                </c:pt>
                <c:pt idx="1389">
                  <c:v>1.6350518112528902</c:v>
                </c:pt>
                <c:pt idx="1390">
                  <c:v>1.648154491735891</c:v>
                </c:pt>
                <c:pt idx="1391">
                  <c:v>1.6658816476834803</c:v>
                </c:pt>
                <c:pt idx="1392">
                  <c:v>1.6800119893808341</c:v>
                </c:pt>
                <c:pt idx="1393">
                  <c:v>1.6797978932945106</c:v>
                </c:pt>
                <c:pt idx="1394">
                  <c:v>1.6719619765350688</c:v>
                </c:pt>
                <c:pt idx="1395">
                  <c:v>1.6606148839599213</c:v>
                </c:pt>
                <c:pt idx="1396">
                  <c:v>1.6602295110045389</c:v>
                </c:pt>
                <c:pt idx="1397">
                  <c:v>1.656675515971568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BF-4DA4-B7E3-0B98839564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93784656"/>
        <c:axId val="1393784176"/>
      </c:lineChart>
      <c:dateAx>
        <c:axId val="1393784656"/>
        <c:scaling>
          <c:orientation val="minMax"/>
        </c:scaling>
        <c:delete val="0"/>
        <c:axPos val="b"/>
        <c:numFmt formatCode="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784176"/>
        <c:crosses val="autoZero"/>
        <c:auto val="1"/>
        <c:lblOffset val="100"/>
        <c:baseTimeUnit val="days"/>
        <c:majorUnit val="1"/>
        <c:majorTimeUnit val="years"/>
      </c:dateAx>
      <c:valAx>
        <c:axId val="139378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78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1724480979762625"/>
          <c:y val="0.17382162683920596"/>
          <c:w val="0.33860080331635112"/>
          <c:h val="0.107481708564461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accent3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dirty="0">
                <a:solidFill>
                  <a:schemeClr val="accent1"/>
                </a:solidFill>
              </a:rPr>
              <a:t>Tin technology</a:t>
            </a:r>
            <a:r>
              <a:rPr lang="en-GB" sz="1800" baseline="0" dirty="0">
                <a:solidFill>
                  <a:schemeClr val="accent1"/>
                </a:solidFill>
              </a:rPr>
              <a:t> forecasts</a:t>
            </a:r>
          </a:p>
          <a:p>
            <a:pPr algn="r">
              <a:defRPr/>
            </a:pPr>
            <a:r>
              <a:rPr lang="en-GB" sz="1400" baseline="0" dirty="0"/>
              <a:t>'000 tonnes</a:t>
            </a:r>
            <a:endParaRPr lang="en-GB" sz="1400" dirty="0"/>
          </a:p>
        </c:rich>
      </c:tx>
      <c:layout>
        <c:manualLayout>
          <c:xMode val="edge"/>
          <c:yMode val="edge"/>
          <c:x val="0.49952218804261572"/>
          <c:y val="1.4377540073465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99302573507167"/>
          <c:y val="0.29693613637102634"/>
          <c:w val="0.85818083995721428"/>
          <c:h val="0.59578934675872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'MODEL Demand'!$F$24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'MODEL Demand'!$G$23:$H$23</c:f>
              <c:numCache>
                <c:formatCode>General</c:formatCode>
                <c:ptCount val="2"/>
                <c:pt idx="0">
                  <c:v>2023</c:v>
                </c:pt>
                <c:pt idx="1">
                  <c:v>2030</c:v>
                </c:pt>
              </c:numCache>
            </c:numRef>
          </c:cat>
          <c:val>
            <c:numRef>
              <c:f>'MODEL Demand'!$G$24:$H$24</c:f>
              <c:numCache>
                <c:formatCode>_(* #,##0.00_);_(* \(#,##0.00\);_(* "-"??_);_(@_)</c:formatCode>
                <c:ptCount val="2"/>
                <c:pt idx="0">
                  <c:v>300.6401754647257</c:v>
                </c:pt>
                <c:pt idx="1">
                  <c:v>351.94576736627431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C5-41B9-9B5A-0D0BFDFCB1C5}"/>
            </c:ext>
          </c:extLst>
        </c:ser>
        <c:ser>
          <c:idx val="1"/>
          <c:order val="1"/>
          <c:tx>
            <c:strRef>
              <c:f>'MODEL Demand'!$F$25</c:f>
              <c:strCache>
                <c:ptCount val="1"/>
                <c:pt idx="0">
                  <c:v>5G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'MODEL Demand'!$G$23:$H$23</c:f>
              <c:numCache>
                <c:formatCode>General</c:formatCode>
                <c:ptCount val="2"/>
                <c:pt idx="0">
                  <c:v>2023</c:v>
                </c:pt>
                <c:pt idx="1">
                  <c:v>2030</c:v>
                </c:pt>
              </c:numCache>
            </c:numRef>
          </c:cat>
          <c:val>
            <c:numRef>
              <c:f>'MODEL Demand'!$G$25:$H$25</c:f>
              <c:numCache>
                <c:formatCode>_(* #,##0.00_);_(* \(#,##0.00\);_(* "-"??_);_(@_)</c:formatCode>
                <c:ptCount val="2"/>
                <c:pt idx="0">
                  <c:v>11.069680851063822</c:v>
                </c:pt>
                <c:pt idx="1">
                  <c:v>13.73401367629554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C5-41B9-9B5A-0D0BFDFCB1C5}"/>
            </c:ext>
          </c:extLst>
        </c:ser>
        <c:ser>
          <c:idx val="2"/>
          <c:order val="2"/>
          <c:tx>
            <c:strRef>
              <c:f>'MODEL Demand'!$F$26</c:f>
              <c:strCache>
                <c:ptCount val="1"/>
                <c:pt idx="0">
                  <c:v>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'MODEL Demand'!$G$23:$H$23</c:f>
              <c:numCache>
                <c:formatCode>General</c:formatCode>
                <c:ptCount val="2"/>
                <c:pt idx="0">
                  <c:v>2023</c:v>
                </c:pt>
                <c:pt idx="1">
                  <c:v>2030</c:v>
                </c:pt>
              </c:numCache>
            </c:numRef>
          </c:cat>
          <c:val>
            <c:numRef>
              <c:f>'MODEL Demand'!$G$26:$H$26</c:f>
              <c:numCache>
                <c:formatCode>_(* #,##0.00_);_(* \(#,##0.00\);_(* "-"??_);_(@_)</c:formatCode>
                <c:ptCount val="2"/>
                <c:pt idx="0">
                  <c:v>6.6211199999999995</c:v>
                </c:pt>
                <c:pt idx="1">
                  <c:v>20.389384984983238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C5-41B9-9B5A-0D0BFDFCB1C5}"/>
            </c:ext>
          </c:extLst>
        </c:ser>
        <c:ser>
          <c:idx val="3"/>
          <c:order val="3"/>
          <c:tx>
            <c:strRef>
              <c:f>'MODEL Demand'!$F$27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'MODEL Demand'!$G$23:$H$23</c:f>
              <c:numCache>
                <c:formatCode>General</c:formatCode>
                <c:ptCount val="2"/>
                <c:pt idx="0">
                  <c:v>2023</c:v>
                </c:pt>
                <c:pt idx="1">
                  <c:v>2030</c:v>
                </c:pt>
              </c:numCache>
            </c:numRef>
          </c:cat>
          <c:val>
            <c:numRef>
              <c:f>'MODEL Demand'!$G$27:$H$27</c:f>
              <c:numCache>
                <c:formatCode>_(* #,##0.00_);_(* \(#,##0.00\);_(* "-"??_);_(@_)</c:formatCode>
                <c:ptCount val="2"/>
                <c:pt idx="0">
                  <c:v>42.088023684210526</c:v>
                </c:pt>
                <c:pt idx="1">
                  <c:v>50.540475000000001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C5-41B9-9B5A-0D0BFDFCB1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5563487"/>
        <c:axId val="394530783"/>
      </c:barChart>
      <c:catAx>
        <c:axId val="40556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530783"/>
        <c:crosses val="autoZero"/>
        <c:auto val="1"/>
        <c:lblAlgn val="ctr"/>
        <c:lblOffset val="100"/>
        <c:noMultiLvlLbl val="0"/>
      </c:catAx>
      <c:valAx>
        <c:axId val="394530783"/>
        <c:scaling>
          <c:orientation val="minMax"/>
          <c:max val="440"/>
          <c:min val="2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5563487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51254114978222"/>
          <c:y val="0.17712578035339432"/>
          <c:w val="0.47672663921038644"/>
          <c:h val="8.0368827160493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0.17229</cdr:x>
      <cdr:y>0.00414</cdr:y>
    </cdr:from>
    <cdr:to>
      <cdr:x>1</cdr:x>
      <cdr:y>0.12379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DE0770B-9B41-4AB5-8234-4858535EA853}"/>
            </a:ext>
          </a:extLst>
        </cdr:cNvPr>
        <cdr:cNvSpPr txBox="1"/>
      </cdr:nvSpPr>
      <cdr:spPr>
        <a:xfrm xmlns:a="http://schemas.openxmlformats.org/drawingml/2006/main">
          <a:off x="909969" y="20407"/>
          <a:ext cx="4371644" cy="589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 rtl="0">
            <a:defRPr sz="1920" b="1" i="0" u="none" strike="noStrike" kern="1200" spc="0" baseline="0">
              <a:solidFill>
                <a:srgbClr val="080808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r>
            <a:rPr lang="en-GB" sz="1600" baseline="0" dirty="0">
              <a:solidFill>
                <a:schemeClr val="accent3"/>
              </a:solidFill>
            </a:rPr>
            <a:t>LME</a:t>
          </a:r>
          <a:r>
            <a:rPr lang="en-GB" sz="1600" dirty="0">
              <a:solidFill>
                <a:schemeClr val="accent3"/>
              </a:solidFill>
            </a:rPr>
            <a:t> 3-month YTD gain (%)</a:t>
          </a:r>
          <a:br>
            <a:rPr lang="en-GB" sz="1400" dirty="0">
              <a:solidFill>
                <a:schemeClr val="accent3"/>
              </a:solidFill>
            </a:rPr>
          </a:br>
          <a:r>
            <a:rPr lang="en-GB" sz="1200" dirty="0">
              <a:solidFill>
                <a:schemeClr val="accent3"/>
              </a:solidFill>
            </a:rPr>
            <a:t>*23 September</a:t>
          </a:r>
        </a:p>
        <a:p xmlns:a="http://schemas.openxmlformats.org/drawingml/2006/main">
          <a:endParaRPr lang="en-GB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0.18021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0"/>
          <a:ext cx="7279716" cy="1011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altLang="zh-CN" sz="1800" b="1" dirty="0">
              <a:solidFill>
                <a:srgbClr val="0070C0"/>
              </a:solidFill>
            </a:rPr>
            <a:t>China’s monthly tin-in-concentrate imports</a:t>
          </a:r>
        </a:p>
        <a:p xmlns:a="http://schemas.openxmlformats.org/drawingml/2006/main">
          <a:pPr algn="r"/>
          <a:r>
            <a:rPr lang="en-GB" sz="1400" b="1" dirty="0">
              <a:solidFill>
                <a:srgbClr val="5E5E5E"/>
              </a:solidFill>
            </a:rPr>
            <a:t>'</a:t>
          </a:r>
          <a:r>
            <a:rPr lang="en-US" altLang="zh-CN" sz="1400" b="1" dirty="0">
              <a:solidFill>
                <a:srgbClr val="5E5E5E"/>
              </a:solidFill>
            </a:rPr>
            <a:t>000 </a:t>
          </a:r>
          <a:r>
            <a:rPr lang="en-US" altLang="zh-CN" sz="1400" b="1" dirty="0" err="1">
              <a:solidFill>
                <a:srgbClr val="5E5E5E"/>
              </a:solidFill>
            </a:rPr>
            <a:t>tonnes</a:t>
          </a:r>
          <a:endParaRPr lang="zh-CN" altLang="en-US" sz="1400" b="1" dirty="0">
            <a:solidFill>
              <a:srgbClr val="5E5E5E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A761A-BD5C-4907-A48B-27612FC00BB2}" type="datetimeFigureOut">
              <a:rPr lang="en-GB" smtClean="0"/>
              <a:t>24/09/2024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5B4E3-E01E-4535-B47E-642C428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95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5B4E3-E01E-4535-B47E-642C428A75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757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i="0" u="none" strike="noStrike" baseline="0" dirty="0">
              <a:solidFill>
                <a:srgbClr val="4A4A4A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5B4E3-E01E-4535-B47E-642C428A754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019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i="0" u="none" strike="noStrike" baseline="0" dirty="0">
              <a:solidFill>
                <a:srgbClr val="4A4A4A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5B4E3-E01E-4535-B47E-642C428A754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655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i="0" u="none" strike="noStrike" baseline="0" dirty="0">
              <a:solidFill>
                <a:srgbClr val="4A4A4A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5B4E3-E01E-4535-B47E-642C428A754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689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i="0" u="none" strike="noStrike" baseline="0" dirty="0">
              <a:solidFill>
                <a:srgbClr val="4A4A4A"/>
              </a:solidFill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5B4E3-E01E-4535-B47E-642C428A754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351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55B4E3-E01E-4535-B47E-642C428A754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330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5A96DD-984C-8A93-B1E4-B10C375AE60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08775" y="4686221"/>
            <a:ext cx="4837376" cy="467686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Report name and date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02D47AF8-6BA6-4156-E94F-A9A37B881A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0735" y="2956264"/>
            <a:ext cx="4837375" cy="617200"/>
          </a:xfrm>
        </p:spPr>
        <p:txBody>
          <a:bodyPr anchor="b"/>
          <a:lstStyle>
            <a:lvl1pPr algn="r"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Report title</a:t>
            </a:r>
            <a:endParaRPr lang="en-GB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67710E34-A1F4-2194-8867-6205E1E45F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7375" y="1464816"/>
            <a:ext cx="5364164" cy="41714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id="{03746D0B-F678-2C23-674F-9E864B4AAA47}"/>
              </a:ext>
            </a:extLst>
          </p:cNvPr>
          <p:cNvSpPr/>
          <p:nvPr userDrawn="1"/>
        </p:nvSpPr>
        <p:spPr>
          <a:xfrm>
            <a:off x="6477446" y="0"/>
            <a:ext cx="5714554" cy="857250"/>
          </a:xfrm>
          <a:custGeom>
            <a:avLst/>
            <a:gdLst/>
            <a:ahLst/>
            <a:cxnLst/>
            <a:rect l="l" t="t" r="r" b="b"/>
            <a:pathLst>
              <a:path w="8127365" h="1625600">
                <a:moveTo>
                  <a:pt x="8126878" y="0"/>
                </a:moveTo>
                <a:lnTo>
                  <a:pt x="1625600" y="0"/>
                </a:lnTo>
                <a:lnTo>
                  <a:pt x="0" y="1625600"/>
                </a:lnTo>
                <a:lnTo>
                  <a:pt x="8126878" y="1625600"/>
                </a:lnTo>
                <a:lnTo>
                  <a:pt x="8126878" y="0"/>
                </a:lnTo>
              </a:path>
            </a:pathLst>
          </a:custGeom>
          <a:solidFill>
            <a:srgbClr val="A1A4A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D26BB1-C7B4-EC72-9AD7-DF8906E33A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7161" y="1052512"/>
            <a:ext cx="1783490" cy="993103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A19A684-02C5-24C9-3AE4-D65D622BAFA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1505F4-D1F0-48EA-A6C5-C79EACC9AD1E}" type="datetime1">
              <a:rPr lang="en-GB" smtClean="0"/>
              <a:t>24/09/2024</a:t>
            </a:fld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AAFAA36-CC28-E3E7-C0FF-1BDD184D031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B335E9D-CDC9-A059-0F3D-771A143EFFA4}"/>
              </a:ext>
            </a:extLst>
          </p:cNvPr>
          <p:cNvSpPr txBox="1">
            <a:spLocks/>
          </p:cNvSpPr>
          <p:nvPr userDrawn="1"/>
        </p:nvSpPr>
        <p:spPr>
          <a:xfrm>
            <a:off x="6730737" y="5168534"/>
            <a:ext cx="4837376" cy="467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>
                <a:solidFill>
                  <a:schemeClr val="accent2"/>
                </a:solidFill>
              </a:rPr>
              <a:t>Confidential with limited distribution</a:t>
            </a:r>
            <a:endParaRPr lang="en-GB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27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412" userDrawn="1">
          <p15:clr>
            <a:srgbClr val="FBAE40"/>
          </p15:clr>
        </p15:guide>
        <p15:guide id="4" orient="horz" pos="2251" userDrawn="1">
          <p15:clr>
            <a:srgbClr val="FBAE40"/>
          </p15:clr>
        </p15:guide>
        <p15:guide id="5" pos="3749" userDrawn="1">
          <p15:clr>
            <a:srgbClr val="FBAE40"/>
          </p15:clr>
        </p15:guide>
        <p15:guide id="6" pos="422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57F7-B8D7-5A3D-7EA8-58B94FDD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D1AA-C3F3-6A0B-D2DE-40E005BDB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1902" y="1171575"/>
            <a:ext cx="5257182" cy="5046893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F2DA4-E205-4DEB-8231-C5F345B9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F7CC-8802-45E9-90FD-2C95CEF75DD5}" type="datetime1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3CE29-1FEE-04A7-8539-308FC7AB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DEC055CE-8CFE-6CCF-6199-3B6A1845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3848" y="6409170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A8DC5F-DEDA-EA1B-F11A-BB21D010ED0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87374" y="1160462"/>
            <a:ext cx="5292725" cy="5076826"/>
          </a:xfrm>
        </p:spPr>
        <p:txBody>
          <a:bodyPr>
            <a:normAutofit/>
          </a:bodyPr>
          <a:lstStyle>
            <a:lvl1pPr marL="0" indent="0">
              <a:buFont typeface="Wingdings" panose="05000000000000000000" pitchFamily="2" charset="2"/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433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6" userDrawn="1">
          <p15:clr>
            <a:srgbClr val="FBAE40"/>
          </p15:clr>
        </p15:guide>
        <p15:guide id="2" pos="3704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104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F2DED-DA0A-29DE-6714-1D14C179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64B80-0AC5-52AC-3158-BCE73DA5B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7376" y="1180438"/>
            <a:ext cx="5181600" cy="3995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11D7B-6DB5-D67A-1949-B06D91397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6513" y="1180438"/>
            <a:ext cx="5181600" cy="3995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EF4B3-316A-D0C0-3278-AA14B52F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A0F82-3A7E-4572-9679-AC8EA62087AD}" type="datetime1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7C4A03-C57F-8740-9AAB-CF5D7FEA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0AF6B5A5-677B-D1C6-77EB-2D1A31DB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3848" y="6398852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86B0597-CC2C-70C3-C2EA-7532F9FAFC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7375" y="5300663"/>
            <a:ext cx="10980738" cy="936625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4pPr marL="1371600" indent="0">
              <a:buNone/>
              <a:defRPr/>
            </a:lvl4pPr>
          </a:lstStyle>
          <a:p>
            <a:pPr lvl="0"/>
            <a:r>
              <a:rPr lang="en-US"/>
              <a:t>Fourth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49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271" userDrawn="1">
          <p15:clr>
            <a:srgbClr val="FBAE40"/>
          </p15:clr>
        </p15:guide>
        <p15:guide id="4" orient="horz" pos="333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9A99F-6517-5763-CAF7-8F44F814C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01A90-7421-1666-99E5-09A22D772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64689-0209-4DD6-82E3-0CD3EAC80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2378C-8B67-F1C4-A977-7DCE391F2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0FA8F2-8D22-FD52-18BA-34600F55B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B732337-0379-C9B1-4D4A-4021E232F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A660-9DD9-4816-A53F-E8CD4D783719}" type="datetime1">
              <a:rPr lang="en-GB" smtClean="0"/>
              <a:t>24/09/2024</a:t>
            </a:fld>
            <a:endParaRPr lang="en-GB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3039485F-C395-EC42-2155-C88DA4F7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DA85843D-E363-20BF-790D-644DFB4F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3848" y="6398852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838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067CF-ED67-D978-67CF-7647DFB27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FF5C08-8E11-97EB-DFD1-5D558D0A8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2991-C584-473B-89D9-30CB73B343E1}" type="datetime1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7D36BD-F920-4D17-6B03-C4C34C3FE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8AE71A-CE5A-52F7-EFC6-0CE33C23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534" y="6418496"/>
            <a:ext cx="43426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61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1AFFD5-56DD-9E40-613E-829385B3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3F82A-4F07-4D67-8C3B-B8CBD335D974}" type="datetime1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3EF9DB-BF73-90AB-BD93-69B81D21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F68115-079B-77C5-E4C6-A2F961A78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534" y="6409618"/>
            <a:ext cx="43426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8CBB7C-F0E6-E348-6641-0B42D22E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207647BD-63D6-482C-95BB-BCC5005C8C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7375" y="1160463"/>
            <a:ext cx="10980738" cy="4873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604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1AFFD5-56DD-9E40-613E-829385B3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F3422-EC85-404B-8EB9-21DDE58888CB}" type="datetime1">
              <a:rPr lang="en-GB" smtClean="0"/>
              <a:t>24/09/2024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3EF9DB-BF73-90AB-BD93-69B81D21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8CBB7C-F0E6-E348-6641-0B42D22E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207647BD-63D6-482C-95BB-BCC5005C8C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7375" y="1160463"/>
            <a:ext cx="10980738" cy="4873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4705FAF-A32B-5FFD-78CF-8E6FF532E73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7375" y="1736725"/>
            <a:ext cx="10980738" cy="45005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2F18938-2BB9-E52B-34BA-B2AC791BB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534" y="6409618"/>
            <a:ext cx="43426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782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1162" userDrawn="1">
          <p15:clr>
            <a:srgbClr val="FBAE40"/>
          </p15:clr>
        </p15:guide>
        <p15:guide id="3" orient="horz" pos="109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1ED6E-C516-29E5-F7AF-C19AB2D13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086D9-A9EA-CBD9-7F45-591BFD922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BDB5B-1D01-D6E7-5471-930A728AC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32DE76-F4F0-5E29-F90A-2B10BD366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B77A-3EE5-41A2-A1B2-BDA3FF1C807F}" type="datetime1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B3163-60FE-D004-F5DF-F7361D26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1B1F34A-3C6E-279D-84FA-8B213C366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534" y="6409618"/>
            <a:ext cx="43426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443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B332-5268-D92F-0481-259CA21C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A1FEE-1883-47C1-B53D-8A0A99BD1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9E83E-B277-943F-D4E9-E677E6D87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ABB288-41B9-FB54-C3F7-3AE06CCB7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4EC9-29A2-4A9E-B1C4-714F47103C58}" type="datetime1">
              <a:rPr lang="en-GB" smtClean="0"/>
              <a:t>24/09/2024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1E95D-7697-B20A-9186-A5598FE0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074E434-1201-629D-80D9-F9F609180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534" y="6409618"/>
            <a:ext cx="43426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922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DEE5C-4F8C-23D4-C147-F4B2972D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CB73A-6E91-0737-E4DF-7709C6E58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0F08-598A-92CB-3CFC-C7310E6DB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6B11-5692-4E9B-9929-5BD11255B007}" type="datetime1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C5E34-9CE4-6119-264D-560D173DA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11A5DD1F-38E1-298F-F844-12766F9D2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534" y="6409618"/>
            <a:ext cx="43426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959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06581-D9B3-A70A-23D0-E07A507CB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278C2-C3BA-96BE-0A0E-B21ED5AE5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AC13B-7FEF-A675-2B4A-DF2E2DF0A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9139-3347-44CE-B634-DACA4AD4F3B8}" type="datetime1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5D7EE-E04B-8CE2-B7AB-492CBB45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6B4FB-83FB-0BFD-6C3D-8D8B2259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534" y="6356350"/>
            <a:ext cx="434265" cy="365125"/>
          </a:xfrm>
          <a:prstGeom prst="rect">
            <a:avLst/>
          </a:prstGeom>
        </p:spPr>
        <p:txBody>
          <a:bodyPr/>
          <a:lstStyle/>
          <a:p>
            <a:fld id="{FA07EC09-18DA-459C-8D9A-841EC08D6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23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46B6E-FB08-3F18-2029-47853042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6" y="368300"/>
            <a:ext cx="5360664" cy="2852737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EB00C-D9A5-2B31-F66A-36A9D2E02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066" y="3429000"/>
            <a:ext cx="53606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79F40-0621-E2C2-1856-413A9FBD1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D8E0B-081F-4B6E-A063-76BB5F2346B9}" type="datetime1">
              <a:rPr lang="en-GB" smtClean="0"/>
              <a:t>24/09/2024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0BC04-A966-AFDA-6276-697C447D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09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1BE21FF-BD11-77FB-6948-C8E50F36BC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40463" y="368300"/>
            <a:ext cx="5327650" cy="586898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ACACC36C-6FCB-2A10-E674-1E04152D2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831" y="6398852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bk object 16">
            <a:extLst>
              <a:ext uri="{FF2B5EF4-FFF2-40B4-BE49-F238E27FC236}">
                <a16:creationId xmlns:a16="http://schemas.microsoft.com/office/drawing/2014/main" id="{97A27E85-ADE5-4CF0-2273-09FD5638FE58}"/>
              </a:ext>
            </a:extLst>
          </p:cNvPr>
          <p:cNvSpPr/>
          <p:nvPr userDrawn="1"/>
        </p:nvSpPr>
        <p:spPr>
          <a:xfrm>
            <a:off x="0" y="0"/>
            <a:ext cx="1143000" cy="857250"/>
          </a:xfrm>
          <a:custGeom>
            <a:avLst/>
            <a:gdLst/>
            <a:ahLst/>
            <a:cxnLst/>
            <a:rect l="l" t="t" r="r" b="b"/>
            <a:pathLst>
              <a:path w="1625600" h="1625600">
                <a:moveTo>
                  <a:pt x="1625600" y="0"/>
                </a:moveTo>
                <a:lnTo>
                  <a:pt x="0" y="0"/>
                </a:lnTo>
                <a:lnTo>
                  <a:pt x="0" y="1625600"/>
                </a:lnTo>
                <a:lnTo>
                  <a:pt x="1625600" y="0"/>
                </a:lnTo>
                <a:close/>
              </a:path>
            </a:pathLst>
          </a:custGeom>
          <a:solidFill>
            <a:srgbClr val="DC2F3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0972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49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rms &amp; Condi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5AF1C1-F159-29E8-B7E0-F58FD5FD0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505F4-D1F0-48EA-A6C5-C79EACC9AD1E}" type="datetime1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B721F7-F099-79E5-527C-C869BEE2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1DA1513A-458E-CA43-1D66-964661111E6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5352" y="2961314"/>
            <a:ext cx="4837376" cy="46768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Report name and date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3858614B-F704-C9F5-8ACC-FDFC83E17B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5353" y="1160463"/>
            <a:ext cx="4837375" cy="617200"/>
          </a:xfrm>
        </p:spPr>
        <p:txBody>
          <a:bodyPr anchor="b"/>
          <a:lstStyle>
            <a:lvl1pPr algn="ctr"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Report title</a:t>
            </a:r>
            <a:endParaRPr lang="en-GB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2338E529-660C-158D-068D-E1E1028C0E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5631" y="4562476"/>
            <a:ext cx="10980738" cy="1674812"/>
          </a:xfrm>
        </p:spPr>
        <p:txBody>
          <a:bodyPr>
            <a:normAutofit lnSpcReduction="10000"/>
          </a:bodyPr>
          <a:lstStyle>
            <a:lvl1pPr marL="0" indent="0">
              <a:buNone/>
              <a:defRPr/>
            </a:lvl1pPr>
          </a:lstStyle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en-US" sz="1400">
                <a:solidFill>
                  <a:schemeClr val="tx1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784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58C064-8CFD-943F-4969-795027D7F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505F4-D1F0-48EA-A6C5-C79EACC9AD1E}" type="datetime1">
              <a:rPr lang="en-GB" smtClean="0"/>
              <a:t>24/09/2024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8F9C3-58A4-182C-4880-8355EC2E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C2E15D-7179-0643-9A9C-90F7C30D62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77258" y="1158880"/>
            <a:ext cx="3590855" cy="5078408"/>
          </a:xfrm>
          <a:prstGeom prst="rect">
            <a:avLst/>
          </a:prstGeom>
        </p:spPr>
      </p:pic>
      <p:pic>
        <p:nvPicPr>
          <p:cNvPr id="7" name="Picture 2" descr="Tom Langston">
            <a:extLst>
              <a:ext uri="{FF2B5EF4-FFF2-40B4-BE49-F238E27FC236}">
                <a16:creationId xmlns:a16="http://schemas.microsoft.com/office/drawing/2014/main" id="{48FF48F0-03C2-80DB-8864-A6BF64D984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949" y="3429000"/>
            <a:ext cx="1300163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156A8A61-7DDB-EC4B-5B12-BB0C18918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534" y="6409618"/>
            <a:ext cx="434265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07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57F7-B8D7-5A3D-7EA8-58B94FDD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D1AA-C3F3-6A0B-D2DE-40E005BDB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336" y="1736725"/>
            <a:ext cx="5280764" cy="4470631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F2DA4-E205-4DEB-8231-C5F345B9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1D04-E819-41B9-8AC8-37BC49AAB0F7}" type="datetime1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3CE29-1FEE-04A7-8539-308FC7AB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F5CF76-6374-2CF3-A551-AB560450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4970" y="6408663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F010799-1874-EC41-C8E6-EBF4D4715D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7375" y="1160463"/>
            <a:ext cx="10980738" cy="4873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9B0363-F6DD-25D1-CF39-F2E2487F792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31614" y="1755775"/>
            <a:ext cx="5280764" cy="4470631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7358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6" userDrawn="1">
          <p15:clr>
            <a:srgbClr val="FBAE40"/>
          </p15:clr>
        </p15:guide>
        <p15:guide id="2" pos="3704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104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57F7-B8D7-5A3D-7EA8-58B94FDD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D1AA-C3F3-6A0B-D2DE-40E005BDB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336" y="1160463"/>
            <a:ext cx="5280764" cy="5046893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F2DA4-E205-4DEB-8231-C5F345B9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DF39A-D8B7-4E09-926D-5FF9882F62E8}" type="datetime1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3CE29-1FEE-04A7-8539-308FC7AB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9B0363-F6DD-25D1-CF39-F2E2487F792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11902" y="1160462"/>
            <a:ext cx="5257182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91C5634-57A8-A0AA-DC31-71EF47DA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3848" y="6409170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C46E769-CC53-9963-707D-7E6ED0C8831A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308848" y="2930190"/>
            <a:ext cx="5257182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EACCE1-CDDC-1E5D-A6A3-96EA82AB455F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326604" y="4697882"/>
            <a:ext cx="5257182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809063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6" userDrawn="1">
          <p15:clr>
            <a:srgbClr val="FBAE40"/>
          </p15:clr>
        </p15:guide>
        <p15:guide id="2" pos="3704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104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s Left Bulle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57F7-B8D7-5A3D-7EA8-58B94FDD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F2DA4-E205-4DEB-8231-C5F345B9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DF39A-D8B7-4E09-926D-5FF9882F62E8}" type="datetime1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3CE29-1FEE-04A7-8539-308FC7AB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9B0363-F6DD-25D1-CF39-F2E2487F792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18734" y="1160462"/>
            <a:ext cx="7050350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91C5634-57A8-A0AA-DC31-71EF47DA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3848" y="6409170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C46E769-CC53-9963-707D-7E6ED0C8831A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15678" y="2930190"/>
            <a:ext cx="7050351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FEACCE1-CDDC-1E5D-A6A3-96EA82AB455F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15678" y="4697882"/>
            <a:ext cx="7068108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7BF25059-035D-1823-C36F-2422EA61F46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87375" y="1160462"/>
            <a:ext cx="3629719" cy="2513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19">
            <a:extLst>
              <a:ext uri="{FF2B5EF4-FFF2-40B4-BE49-F238E27FC236}">
                <a16:creationId xmlns:a16="http://schemas.microsoft.com/office/drawing/2014/main" id="{91CFB20D-4065-2ECE-1EC4-9E5556E6F14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87374" y="3723769"/>
            <a:ext cx="3629719" cy="2513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5610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6" userDrawn="1">
          <p15:clr>
            <a:srgbClr val="FBAE40"/>
          </p15:clr>
        </p15:guide>
        <p15:guide id="2" pos="3704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104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57F7-B8D7-5A3D-7EA8-58B94FDD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D1AA-C3F3-6A0B-D2DE-40E005BDB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1902" y="1171575"/>
            <a:ext cx="5257182" cy="5046893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F2DA4-E205-4DEB-8231-C5F345B9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F7CC-8802-45E9-90FD-2C95CEF75DD5}" type="datetime1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3CE29-1FEE-04A7-8539-308FC7AB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9B0363-F6DD-25D1-CF39-F2E2487F792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2916" y="1172871"/>
            <a:ext cx="5252758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DEC055CE-8CFE-6CCF-6199-3B6A1845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3848" y="6409170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E4D8D78-F311-00C3-0564-7FF5E4D4C0E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91827" y="2935373"/>
            <a:ext cx="5283847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22FAC97-700C-DC7A-6E13-6674BFB13B04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596252" y="4697875"/>
            <a:ext cx="5283848" cy="1547227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000" b="1"/>
            </a:lvl1pPr>
            <a:lvl2pPr marL="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630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6" userDrawn="1">
          <p15:clr>
            <a:srgbClr val="FBAE40"/>
          </p15:clr>
        </p15:guide>
        <p15:guide id="2" pos="3704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104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57F7-B8D7-5A3D-7EA8-58B94FDD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7D1AA-C3F3-6A0B-D2DE-40E005BDB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336" y="1160463"/>
            <a:ext cx="5280764" cy="5046893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  <a:defRPr sz="2000"/>
            </a:lvl1pPr>
            <a:lvl2pPr marL="45720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5F2DA4-E205-4DEB-8231-C5F345B9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DF39A-D8B7-4E09-926D-5FF9882F62E8}" type="datetime1">
              <a:rPr lang="en-GB" smtClean="0"/>
              <a:t>24/09/2024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3CE29-1FEE-04A7-8539-308FC7AB0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9B0363-F6DD-25D1-CF39-F2E2487F792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11902" y="1160462"/>
            <a:ext cx="5257182" cy="5076826"/>
          </a:xfrm>
        </p:spPr>
        <p:txBody>
          <a:bodyPr>
            <a:normAutofit/>
          </a:bodyPr>
          <a:lstStyle>
            <a:lvl1pPr marL="0" indent="0">
              <a:buFont typeface="Wingdings" panose="05000000000000000000" pitchFamily="2" charset="2"/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91C5634-57A8-A0AA-DC31-71EF47DA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3848" y="6409170"/>
            <a:ext cx="434265" cy="28012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FA07EC09-18DA-459C-8D9A-841EC08D6F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9018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6" userDrawn="1">
          <p15:clr>
            <a:srgbClr val="FBAE40"/>
          </p15:clr>
        </p15:guide>
        <p15:guide id="2" pos="3704" userDrawn="1">
          <p15:clr>
            <a:srgbClr val="FBAE40"/>
          </p15:clr>
        </p15:guide>
        <p15:guide id="3" orient="horz" pos="2160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5" orient="horz" pos="104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278385-E5D8-BE92-77AD-ECA8CB124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6" y="368300"/>
            <a:ext cx="10981708" cy="6842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F0303-158F-1AE0-FC7B-4B996117C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5" y="1160462"/>
            <a:ext cx="10980738" cy="507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47F9B-1EB9-93BD-87C8-214333D15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97680" y="6366668"/>
            <a:ext cx="904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1505F4-D1F0-48EA-A6C5-C79EACC9AD1E}" type="datetime1">
              <a:rPr lang="en-GB" smtClean="0"/>
              <a:t>24/09/2024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53B1337-FCA1-6324-8AC4-0F168131347B}"/>
              </a:ext>
            </a:extLst>
          </p:cNvPr>
          <p:cNvSpPr txBox="1">
            <a:spLocks/>
          </p:cNvSpPr>
          <p:nvPr userDrawn="1"/>
        </p:nvSpPr>
        <p:spPr>
          <a:xfrm>
            <a:off x="8149701" y="6345238"/>
            <a:ext cx="2610035" cy="408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/>
              <a:t>©International Tin  Association 2024</a:t>
            </a: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3B8B5411-4DCF-361A-CFA6-A4CAEC756C5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22" y="6356350"/>
            <a:ext cx="738884" cy="3857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D57197-586E-2FAC-9A5A-8813E2ED9D57}"/>
              </a:ext>
            </a:extLst>
          </p:cNvPr>
          <p:cNvSpPr txBox="1"/>
          <p:nvPr userDrawn="1"/>
        </p:nvSpPr>
        <p:spPr>
          <a:xfrm>
            <a:off x="1500326" y="6349077"/>
            <a:ext cx="6196613" cy="40862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0FA11DD-A086-9C7C-2E17-27367F6F4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76794"/>
            <a:ext cx="3658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2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7" r:id="rId3"/>
    <p:sldLayoutId id="2147483668" r:id="rId4"/>
    <p:sldLayoutId id="2147483650" r:id="rId5"/>
    <p:sldLayoutId id="2147483660" r:id="rId6"/>
    <p:sldLayoutId id="2147483665" r:id="rId7"/>
    <p:sldLayoutId id="2147483661" r:id="rId8"/>
    <p:sldLayoutId id="2147483663" r:id="rId9"/>
    <p:sldLayoutId id="2147483664" r:id="rId10"/>
    <p:sldLayoutId id="2147483652" r:id="rId11"/>
    <p:sldLayoutId id="2147483653" r:id="rId12"/>
    <p:sldLayoutId id="2147483654" r:id="rId13"/>
    <p:sldLayoutId id="2147483655" r:id="rId14"/>
    <p:sldLayoutId id="2147483662" r:id="rId15"/>
    <p:sldLayoutId id="2147483656" r:id="rId16"/>
    <p:sldLayoutId id="2147483657" r:id="rId17"/>
    <p:sldLayoutId id="2147483658" r:id="rId18"/>
    <p:sldLayoutId id="2147483659" r:id="rId1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47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2160" userDrawn="1">
          <p15:clr>
            <a:srgbClr val="F26B43"/>
          </p15:clr>
        </p15:guide>
        <p15:guide id="4" orient="horz" pos="232" userDrawn="1">
          <p15:clr>
            <a:srgbClr val="F26B43"/>
          </p15:clr>
        </p15:guide>
        <p15:guide id="5" orient="horz" pos="3997" userDrawn="1">
          <p15:clr>
            <a:srgbClr val="F26B43"/>
          </p15:clr>
        </p15:guide>
        <p15:guide id="6" pos="370" userDrawn="1">
          <p15:clr>
            <a:srgbClr val="F26B43"/>
          </p15:clr>
        </p15:guide>
        <p15:guide id="7" pos="7287" userDrawn="1">
          <p15:clr>
            <a:srgbClr val="F26B43"/>
          </p15:clr>
        </p15:guide>
        <p15:guide id="8" orient="horz" pos="663" userDrawn="1">
          <p15:clr>
            <a:srgbClr val="F26B43"/>
          </p15:clr>
        </p15:guide>
        <p15:guide id="9" orient="horz" pos="3929" userDrawn="1">
          <p15:clr>
            <a:srgbClr val="F26B43"/>
          </p15:clr>
        </p15:guide>
        <p15:guide id="10" orient="horz" pos="7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E438A1-1331-8CE0-E81B-3BCC2E5C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738" y="2888000"/>
            <a:ext cx="4837375" cy="6172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LME Seminar 2024</a:t>
            </a:r>
            <a:br>
              <a:rPr lang="en-US" dirty="0"/>
            </a:br>
            <a:r>
              <a:rPr lang="en-US" dirty="0"/>
              <a:t>Metals Debate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272C4D2-8D1E-0571-37A5-4AAEDAA0F5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Tin – Vital for the future </a:t>
            </a:r>
            <a:endParaRPr lang="en-GB" dirty="0"/>
          </a:p>
        </p:txBody>
      </p:sp>
      <p:pic>
        <p:nvPicPr>
          <p:cNvPr id="20" name="Picture 19" descr="A collage of different images of different types of industry&#10;&#10;Description automatically generated">
            <a:extLst>
              <a:ext uri="{FF2B5EF4-FFF2-40B4-BE49-F238E27FC236}">
                <a16:creationId xmlns:a16="http://schemas.microsoft.com/office/drawing/2014/main" id="{0E178D8D-C4AF-7AC6-2621-DFF3669CAE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9" y="1691483"/>
            <a:ext cx="5366319" cy="4011612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8C3957-5015-1272-0D2B-BA27F8E319D2}"/>
              </a:ext>
            </a:extLst>
          </p:cNvPr>
          <p:cNvSpPr txBox="1">
            <a:spLocks/>
          </p:cNvSpPr>
          <p:nvPr/>
        </p:nvSpPr>
        <p:spPr>
          <a:xfrm>
            <a:off x="7696786" y="6433085"/>
            <a:ext cx="902286" cy="2344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>
                <a:solidFill>
                  <a:schemeClr val="tx1">
                    <a:tint val="82000"/>
                  </a:schemeClr>
                </a:solidFill>
              </a:rPr>
              <a:t>30/09/2024</a:t>
            </a:r>
          </a:p>
        </p:txBody>
      </p:sp>
    </p:spTree>
    <p:extLst>
      <p:ext uri="{BB962C8B-B14F-4D97-AF65-F5344CB8AC3E}">
        <p14:creationId xmlns:p14="http://schemas.microsoft.com/office/powerpoint/2010/main" val="427617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D2ABB-44BE-810B-042D-0CABA707C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Tin is the top performing base metal this year </a:t>
            </a:r>
            <a:endParaRPr lang="en-GB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ECEA5-E3E5-9097-F3FA-AF86FFA7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C09-18DA-459C-8D9A-841EC08D6FA3}" type="slidenum">
              <a:rPr lang="en-GB" smtClean="0"/>
              <a:pPr/>
              <a:t>2</a:t>
            </a:fld>
            <a:endParaRPr lang="en-GB"/>
          </a:p>
        </p:txBody>
      </p:sp>
      <p:graphicFrame>
        <p:nvGraphicFramePr>
          <p:cNvPr id="7" name="Indexed prices">
            <a:extLst>
              <a:ext uri="{FF2B5EF4-FFF2-40B4-BE49-F238E27FC236}">
                <a16:creationId xmlns:a16="http://schemas.microsoft.com/office/drawing/2014/main" id="{4806ECB9-68DF-6D55-9124-259D8CFB1D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660065"/>
              </p:ext>
            </p:extLst>
          </p:nvPr>
        </p:nvGraphicFramePr>
        <p:xfrm>
          <a:off x="600075" y="1297172"/>
          <a:ext cx="5280025" cy="4909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73092AAE-7944-4845-B496-E6CB60281FFD}"/>
              </a:ext>
            </a:extLst>
          </p:cNvPr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3054099861"/>
              </p:ext>
            </p:extLst>
          </p:nvPr>
        </p:nvGraphicFramePr>
        <p:xfrm>
          <a:off x="6330950" y="1296988"/>
          <a:ext cx="5281613" cy="4929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4227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D2ABB-44BE-810B-042D-0CABA707C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Supply disruptions dominate 2024 </a:t>
            </a:r>
            <a:endParaRPr lang="en-GB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ECEA5-E3E5-9097-F3FA-AF86FFA7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C09-18DA-459C-8D9A-841EC08D6FA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66AD3F9-1D73-C46B-EFD6-6B8E90A145A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7376" y="1047514"/>
            <a:ext cx="10980738" cy="487362"/>
          </a:xfrm>
        </p:spPr>
        <p:txBody>
          <a:bodyPr>
            <a:normAutofit fontScale="92500"/>
          </a:bodyPr>
          <a:lstStyle/>
          <a:p>
            <a:r>
              <a:rPr lang="en-US" dirty="0"/>
              <a:t>Indonesian exports significantly delayed, Myanmar shipments drop amid </a:t>
            </a:r>
            <a:r>
              <a:rPr lang="en-US" dirty="0" err="1"/>
              <a:t>Wa</a:t>
            </a:r>
            <a:r>
              <a:rPr lang="en-US" dirty="0"/>
              <a:t> mining ban</a:t>
            </a:r>
            <a:endParaRPr lang="en-GB" dirty="0"/>
          </a:p>
        </p:txBody>
      </p:sp>
      <p:graphicFrame>
        <p:nvGraphicFramePr>
          <p:cNvPr id="13" name="Content Placeholder 10">
            <a:extLst>
              <a:ext uri="{FF2B5EF4-FFF2-40B4-BE49-F238E27FC236}">
                <a16:creationId xmlns:a16="http://schemas.microsoft.com/office/drawing/2014/main" id="{ECD9C911-9A4A-0D9C-4FAC-AA74C14C8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444186"/>
              </p:ext>
            </p:extLst>
          </p:nvPr>
        </p:nvGraphicFramePr>
        <p:xfrm>
          <a:off x="600075" y="1534876"/>
          <a:ext cx="5280025" cy="467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图表 4">
            <a:extLst>
              <a:ext uri="{FF2B5EF4-FFF2-40B4-BE49-F238E27FC236}">
                <a16:creationId xmlns:a16="http://schemas.microsoft.com/office/drawing/2014/main" id="{9FDDC8FD-F637-95ED-B327-F118EA88F53C}"/>
              </a:ext>
            </a:extLst>
          </p:cNvPr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3495372312"/>
              </p:ext>
            </p:extLst>
          </p:nvPr>
        </p:nvGraphicFramePr>
        <p:xfrm>
          <a:off x="6330950" y="1534876"/>
          <a:ext cx="5281613" cy="469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695399A8-93CF-8036-CCC3-8FD17889A671}"/>
              </a:ext>
            </a:extLst>
          </p:cNvPr>
          <p:cNvSpPr/>
          <p:nvPr/>
        </p:nvSpPr>
        <p:spPr>
          <a:xfrm>
            <a:off x="10614991" y="4934609"/>
            <a:ext cx="997571" cy="761128"/>
          </a:xfrm>
          <a:prstGeom prst="ellipse">
            <a:avLst/>
          </a:prstGeom>
          <a:noFill/>
          <a:ln w="3175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74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ECEA5-E3E5-9097-F3FA-AF86FFA7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C09-18DA-459C-8D9A-841EC08D6FA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66AD3F9-1D73-C46B-EFD6-6B8E90A145A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8497" y="478347"/>
            <a:ext cx="10980738" cy="48736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latin typeface="+mj-lt"/>
                <a:ea typeface="+mj-ea"/>
                <a:cs typeface="+mj-cs"/>
              </a:rPr>
              <a:t>Global stocks slide, speculators remain bullish </a:t>
            </a:r>
            <a:endParaRPr lang="en-GB" sz="2800" b="1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1F036A-4E1B-7D39-167C-FA6891C5443B}"/>
              </a:ext>
            </a:extLst>
          </p:cNvPr>
          <p:cNvGraphicFramePr>
            <a:graphicFrameLocks noGrp="1"/>
          </p:cNvGraphicFramePr>
          <p:nvPr>
            <p:ph idx="15"/>
            <p:extLst>
              <p:ext uri="{D42A27DB-BD31-4B8C-83A1-F6EECF244321}">
                <p14:modId xmlns:p14="http://schemas.microsoft.com/office/powerpoint/2010/main" val="541130898"/>
              </p:ext>
            </p:extLst>
          </p:nvPr>
        </p:nvGraphicFramePr>
        <p:xfrm>
          <a:off x="6330950" y="1277907"/>
          <a:ext cx="5281613" cy="4948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E4444DD-5A83-D1F5-31C6-EC9DBB402A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760099"/>
              </p:ext>
            </p:extLst>
          </p:nvPr>
        </p:nvGraphicFramePr>
        <p:xfrm>
          <a:off x="600075" y="1277907"/>
          <a:ext cx="5280025" cy="4929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7244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D2ABB-44BE-810B-042D-0CABA707C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527" y="266281"/>
            <a:ext cx="10981708" cy="684213"/>
          </a:xfrm>
        </p:spPr>
        <p:txBody>
          <a:bodyPr>
            <a:normAutofit/>
          </a:bodyPr>
          <a:lstStyle/>
          <a:p>
            <a:r>
              <a:rPr lang="en-US" sz="2800" dirty="0"/>
              <a:t>Semiconductors lead demand recovery </a:t>
            </a:r>
            <a:endParaRPr lang="en-GB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ECEA5-E3E5-9097-F3FA-AF86FFA7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C09-18DA-459C-8D9A-841EC08D6FA3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11" name="图表 15">
            <a:extLst>
              <a:ext uri="{FF2B5EF4-FFF2-40B4-BE49-F238E27FC236}">
                <a16:creationId xmlns:a16="http://schemas.microsoft.com/office/drawing/2014/main" id="{87906DD4-432B-F4C0-4C64-A0E03BFF22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026398"/>
              </p:ext>
            </p:extLst>
          </p:nvPr>
        </p:nvGraphicFramePr>
        <p:xfrm>
          <a:off x="600075" y="950494"/>
          <a:ext cx="5280025" cy="5256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10">
            <a:extLst>
              <a:ext uri="{FF2B5EF4-FFF2-40B4-BE49-F238E27FC236}">
                <a16:creationId xmlns:a16="http://schemas.microsoft.com/office/drawing/2014/main" id="{5701BFB2-69BF-D419-311B-FF9F44FAEA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30714"/>
              </p:ext>
            </p:extLst>
          </p:nvPr>
        </p:nvGraphicFramePr>
        <p:xfrm>
          <a:off x="6473827" y="3664470"/>
          <a:ext cx="4997782" cy="2708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151DA0D-F0E9-9B23-7884-72F9F9FAF1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362401"/>
              </p:ext>
            </p:extLst>
          </p:nvPr>
        </p:nvGraphicFramePr>
        <p:xfrm>
          <a:off x="6473827" y="950494"/>
          <a:ext cx="4997782" cy="2778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17234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A5C7D5-220E-BF76-FB28-1A6C010F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Market balance deficit anticipated in the coming years…  </a:t>
            </a:r>
            <a:endParaRPr lang="en-GB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1B427-9607-0B16-C7F0-AF8A3E584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C09-18DA-459C-8D9A-841EC08D6FA3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E9EC793-113A-D20D-BFF2-9ADE91C178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344886"/>
              </p:ext>
            </p:extLst>
          </p:nvPr>
        </p:nvGraphicFramePr>
        <p:xfrm>
          <a:off x="1175657" y="1196677"/>
          <a:ext cx="9178833" cy="497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476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833CB8-46CE-0F4C-D8C9-72499889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505F4-D1F0-48EA-A6C5-C79EACC9AD1E}" type="datetime1">
              <a:rPr lang="en-GB" smtClean="0"/>
              <a:t>24/09/2024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9BECB9-DCCF-749F-9917-72F161C5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7EC09-18DA-459C-8D9A-841EC08D6FA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10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TRI theme">
      <a:dk1>
        <a:srgbClr val="080808"/>
      </a:dk1>
      <a:lt1>
        <a:sysClr val="window" lastClr="FFFFFF"/>
      </a:lt1>
      <a:dk2>
        <a:srgbClr val="080808"/>
      </a:dk2>
      <a:lt2>
        <a:srgbClr val="FFFFFF"/>
      </a:lt2>
      <a:accent1>
        <a:srgbClr val="0075BF"/>
      </a:accent1>
      <a:accent2>
        <a:srgbClr val="E03A3E"/>
      </a:accent2>
      <a:accent3>
        <a:srgbClr val="576066"/>
      </a:accent3>
      <a:accent4>
        <a:srgbClr val="FFFFFF"/>
      </a:accent4>
      <a:accent5>
        <a:srgbClr val="FFFFFF"/>
      </a:accent5>
      <a:accent6>
        <a:srgbClr val="FFFFFF"/>
      </a:accent6>
      <a:hlink>
        <a:srgbClr val="080808"/>
      </a:hlink>
      <a:folHlink>
        <a:srgbClr val="080808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A26B1C03-CA13-4E18-9EC5-5BE4706BE449}" vid="{E63AB55C-960D-4EB1-AC4A-E309002BD5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ITA Theme">
    <a:dk1>
      <a:srgbClr val="080808"/>
    </a:dk1>
    <a:lt1>
      <a:sysClr val="window" lastClr="FFFFFF"/>
    </a:lt1>
    <a:dk2>
      <a:srgbClr val="080808"/>
    </a:dk2>
    <a:lt2>
      <a:srgbClr val="FFFFFF"/>
    </a:lt2>
    <a:accent1>
      <a:srgbClr val="0075BF"/>
    </a:accent1>
    <a:accent2>
      <a:srgbClr val="E03A3E"/>
    </a:accent2>
    <a:accent3>
      <a:srgbClr val="576066"/>
    </a:accent3>
    <a:accent4>
      <a:srgbClr val="3FB4FE"/>
    </a:accent4>
    <a:accent5>
      <a:srgbClr val="EC888B"/>
    </a:accent5>
    <a:accent6>
      <a:srgbClr val="97A0A6"/>
    </a:accent6>
    <a:hlink>
      <a:srgbClr val="080808"/>
    </a:hlink>
    <a:folHlink>
      <a:srgbClr val="080808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3AB680DDFE394D864A68C6E93A857B" ma:contentTypeVersion="18" ma:contentTypeDescription="Create a new document." ma:contentTypeScope="" ma:versionID="aa86f25a6917bf493f71cd446cc1c6d3">
  <xsd:schema xmlns:xsd="http://www.w3.org/2001/XMLSchema" xmlns:xs="http://www.w3.org/2001/XMLSchema" xmlns:p="http://schemas.microsoft.com/office/2006/metadata/properties" xmlns:ns2="44ecb6d3-df4b-4174-9cb3-f49a9721bdd5" xmlns:ns3="0d258b5b-e0ec-401a-b8d7-38427acc719a" targetNamespace="http://schemas.microsoft.com/office/2006/metadata/properties" ma:root="true" ma:fieldsID="6a86ff56966ed11f1844aa03bb91f580" ns2:_="" ns3:_="">
    <xsd:import namespace="44ecb6d3-df4b-4174-9cb3-f49a9721bdd5"/>
    <xsd:import namespace="0d258b5b-e0ec-401a-b8d7-38427acc71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cb6d3-df4b-4174-9cb3-f49a9721bd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a831ea-a418-45be-aee8-4695033987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258b5b-e0ec-401a-b8d7-38427acc719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c6bee9-3706-49a8-9ef9-126fab1473fe}" ma:internalName="TaxCatchAll" ma:showField="CatchAllData" ma:web="0d258b5b-e0ec-401a-b8d7-38427acc71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ecb6d3-df4b-4174-9cb3-f49a9721bdd5">
      <Terms xmlns="http://schemas.microsoft.com/office/infopath/2007/PartnerControls"/>
    </lcf76f155ced4ddcb4097134ff3c332f>
    <TaxCatchAll xmlns="0d258b5b-e0ec-401a-b8d7-38427acc719a" xsi:nil="true"/>
  </documentManagement>
</p:properties>
</file>

<file path=customXml/itemProps1.xml><?xml version="1.0" encoding="utf-8"?>
<ds:datastoreItem xmlns:ds="http://schemas.openxmlformats.org/officeDocument/2006/customXml" ds:itemID="{A4A979D3-FF35-4B61-B201-9E4FE7706523}">
  <ds:schemaRefs>
    <ds:schemaRef ds:uri="0d258b5b-e0ec-401a-b8d7-38427acc719a"/>
    <ds:schemaRef ds:uri="44ecb6d3-df4b-4174-9cb3-f49a9721bdd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A17E1C5-7FF7-4EE3-B879-892AE89909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6CB818-0012-4CF0-B713-1C86A4FFB751}">
  <ds:schemaRefs>
    <ds:schemaRef ds:uri="http://schemas.microsoft.com/office/2006/metadata/properties"/>
    <ds:schemaRef ds:uri="http://purl.org/dc/dcmitype/"/>
    <ds:schemaRef ds:uri="0d258b5b-e0ec-401a-b8d7-38427acc719a"/>
    <ds:schemaRef ds:uri="http://schemas.microsoft.com/office/infopath/2007/PartnerControls"/>
    <ds:schemaRef ds:uri="44ecb6d3-df4b-4174-9cb3-f49a9721bdd5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ITA Markets Presentation Template</Template>
  <TotalTime>6272</TotalTime>
  <Words>166</Words>
  <Application>Microsoft Office PowerPoint</Application>
  <PresentationFormat>Widescreen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Wingdings</vt:lpstr>
      <vt:lpstr>Office Theme</vt:lpstr>
      <vt:lpstr>LME Seminar 2024 Metals Debate</vt:lpstr>
      <vt:lpstr>Tin is the top performing base metal this year </vt:lpstr>
      <vt:lpstr>Supply disruptions dominate 2024 </vt:lpstr>
      <vt:lpstr>PowerPoint Presentation</vt:lpstr>
      <vt:lpstr>Semiconductors lead demand recovery </vt:lpstr>
      <vt:lpstr>Market balance deficit anticipated in the coming years…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Langston</dc:creator>
  <cp:lastModifiedBy>Tom Langston</cp:lastModifiedBy>
  <cp:revision>1</cp:revision>
  <cp:lastPrinted>2024-09-19T16:18:53Z</cp:lastPrinted>
  <dcterms:created xsi:type="dcterms:W3CDTF">2024-09-18T12:39:42Z</dcterms:created>
  <dcterms:modified xsi:type="dcterms:W3CDTF">2024-09-24T13:05:16Z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0x0101009E3AB680DDFE394D864A68C6E93A857B</vt:lpwstr>
  </property>
  <property fmtid="{D5CDD505-2E9C-101B-9397-08002B2CF9AE}" pid="3" name="MediaServiceImageTags">
    <vt:lpwstr/>
  </property>
</Properties>
</file>