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bookmarkIdSeed="3">
  <p:sldMasterIdLst>
    <p:sldMasterId id="2147483707" r:id="rId1"/>
    <p:sldMasterId id="2147483806" r:id="rId2"/>
  </p:sldMasterIdLst>
  <p:notesMasterIdLst>
    <p:notesMasterId r:id="rId15"/>
  </p:notesMasterIdLst>
  <p:handoutMasterIdLst>
    <p:handoutMasterId r:id="rId16"/>
  </p:handoutMasterIdLst>
  <p:sldIdLst>
    <p:sldId id="261" r:id="rId3"/>
    <p:sldId id="434" r:id="rId4"/>
    <p:sldId id="437" r:id="rId5"/>
    <p:sldId id="644" r:id="rId6"/>
    <p:sldId id="460" r:id="rId7"/>
    <p:sldId id="475" r:id="rId8"/>
    <p:sldId id="480" r:id="rId9"/>
    <p:sldId id="479" r:id="rId10"/>
    <p:sldId id="649" r:id="rId11"/>
    <p:sldId id="389" r:id="rId12"/>
    <p:sldId id="275" r:id="rId13"/>
    <p:sldId id="457" r:id="rId14"/>
  </p:sldIdLst>
  <p:sldSz cx="10691813" cy="7559675"/>
  <p:notesSz cx="6797675" cy="9926638"/>
  <p:defaultTextStyle>
    <a:defPPr>
      <a:defRPr lang="en-US"/>
    </a:defPPr>
    <a:lvl1pPr marL="0" algn="l" defTabSz="995507" rtl="0" eaLnBrk="1" latinLnBrk="0" hangingPunct="1">
      <a:defRPr sz="1960" kern="1200">
        <a:solidFill>
          <a:schemeClr val="tx1"/>
        </a:solidFill>
        <a:latin typeface="+mn-lt"/>
        <a:ea typeface="+mn-ea"/>
        <a:cs typeface="+mn-cs"/>
      </a:defRPr>
    </a:lvl1pPr>
    <a:lvl2pPr marL="497754" algn="l" defTabSz="995507" rtl="0" eaLnBrk="1" latinLnBrk="0" hangingPunct="1">
      <a:defRPr sz="1960" kern="1200">
        <a:solidFill>
          <a:schemeClr val="tx1"/>
        </a:solidFill>
        <a:latin typeface="+mn-lt"/>
        <a:ea typeface="+mn-ea"/>
        <a:cs typeface="+mn-cs"/>
      </a:defRPr>
    </a:lvl2pPr>
    <a:lvl3pPr marL="995507" algn="l" defTabSz="995507" rtl="0" eaLnBrk="1" latinLnBrk="0" hangingPunct="1">
      <a:defRPr sz="1960" kern="1200">
        <a:solidFill>
          <a:schemeClr val="tx1"/>
        </a:solidFill>
        <a:latin typeface="+mn-lt"/>
        <a:ea typeface="+mn-ea"/>
        <a:cs typeface="+mn-cs"/>
      </a:defRPr>
    </a:lvl3pPr>
    <a:lvl4pPr marL="1493261" algn="l" defTabSz="995507" rtl="0" eaLnBrk="1" latinLnBrk="0" hangingPunct="1">
      <a:defRPr sz="1960" kern="1200">
        <a:solidFill>
          <a:schemeClr val="tx1"/>
        </a:solidFill>
        <a:latin typeface="+mn-lt"/>
        <a:ea typeface="+mn-ea"/>
        <a:cs typeface="+mn-cs"/>
      </a:defRPr>
    </a:lvl4pPr>
    <a:lvl5pPr marL="1991015" algn="l" defTabSz="995507" rtl="0" eaLnBrk="1" latinLnBrk="0" hangingPunct="1">
      <a:defRPr sz="1960" kern="1200">
        <a:solidFill>
          <a:schemeClr val="tx1"/>
        </a:solidFill>
        <a:latin typeface="+mn-lt"/>
        <a:ea typeface="+mn-ea"/>
        <a:cs typeface="+mn-cs"/>
      </a:defRPr>
    </a:lvl5pPr>
    <a:lvl6pPr marL="2488768" algn="l" defTabSz="995507" rtl="0" eaLnBrk="1" latinLnBrk="0" hangingPunct="1">
      <a:defRPr sz="1960" kern="1200">
        <a:solidFill>
          <a:schemeClr val="tx1"/>
        </a:solidFill>
        <a:latin typeface="+mn-lt"/>
        <a:ea typeface="+mn-ea"/>
        <a:cs typeface="+mn-cs"/>
      </a:defRPr>
    </a:lvl6pPr>
    <a:lvl7pPr marL="2986522" algn="l" defTabSz="995507" rtl="0" eaLnBrk="1" latinLnBrk="0" hangingPunct="1">
      <a:defRPr sz="1960" kern="1200">
        <a:solidFill>
          <a:schemeClr val="tx1"/>
        </a:solidFill>
        <a:latin typeface="+mn-lt"/>
        <a:ea typeface="+mn-ea"/>
        <a:cs typeface="+mn-cs"/>
      </a:defRPr>
    </a:lvl7pPr>
    <a:lvl8pPr marL="3484275" algn="l" defTabSz="995507" rtl="0" eaLnBrk="1" latinLnBrk="0" hangingPunct="1">
      <a:defRPr sz="1960" kern="1200">
        <a:solidFill>
          <a:schemeClr val="tx1"/>
        </a:solidFill>
        <a:latin typeface="+mn-lt"/>
        <a:ea typeface="+mn-ea"/>
        <a:cs typeface="+mn-cs"/>
      </a:defRPr>
    </a:lvl8pPr>
    <a:lvl9pPr marL="3982029" algn="l" defTabSz="995507" rtl="0" eaLnBrk="1" latinLnBrk="0" hangingPunct="1">
      <a:defRPr sz="196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01" userDrawn="1">
          <p15:clr>
            <a:srgbClr val="A4A3A4"/>
          </p15:clr>
        </p15:guide>
        <p15:guide id="2" pos="1077" userDrawn="1">
          <p15:clr>
            <a:srgbClr val="A4A3A4"/>
          </p15:clr>
        </p15:guide>
        <p15:guide id="3" orient="horz" pos="1360" userDrawn="1">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bin Martin" initials="RM" lastIdx="8" clrIdx="0">
    <p:extLst>
      <p:ext uri="{19B8F6BF-5375-455C-9EA6-DF929625EA0E}">
        <p15:presenceInfo xmlns:p15="http://schemas.microsoft.com/office/powerpoint/2012/main" userId="S-1-5-21-2052111302-152049171-725345543-3085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B0BA"/>
    <a:srgbClr val="13426B"/>
    <a:srgbClr val="F4364C"/>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80" d="100"/>
          <a:sy n="80" d="100"/>
        </p:scale>
        <p:origin x="701" y="58"/>
      </p:cViewPr>
      <p:guideLst>
        <p:guide orient="horz" pos="3901"/>
        <p:guide pos="1077"/>
        <p:guide orient="horz" pos="1360"/>
      </p:guideLst>
    </p:cSldViewPr>
  </p:slideViewPr>
  <p:notesTextViewPr>
    <p:cViewPr>
      <p:scale>
        <a:sx n="1" d="1"/>
        <a:sy n="1" d="1"/>
      </p:scale>
      <p:origin x="0" y="0"/>
    </p:cViewPr>
  </p:notesTextViewPr>
  <p:notesViewPr>
    <p:cSldViewPr snapToGrid="0" showGuides="1">
      <p:cViewPr varScale="1">
        <p:scale>
          <a:sx n="66" d="100"/>
          <a:sy n="66" d="100"/>
        </p:scale>
        <p:origin x="0" y="0"/>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charts/_rels/chart1.xml.rels><?xml version="1.0" encoding="UTF-8" standalone="yes"?>
<Relationships xmlns="http://schemas.openxmlformats.org/package/2006/relationships"><Relationship Id="rId3" Type="http://schemas.openxmlformats.org/officeDocument/2006/relationships/oleObject" Target="file:///\\lme.co.uk\dfs01\Market%20Development\04%20Sales\Sales%20material\SALES%20Model%20SK.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lme.co.uk\dfs01\Market%20Development\04%20Sales\Sales%20material\SALES%20Model%20SK.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401434128847999E-2"/>
          <c:y val="0.1473201947729289"/>
          <c:w val="0.93101190666793265"/>
          <c:h val="0.64734770911874517"/>
        </c:manualLayout>
      </c:layout>
      <c:barChart>
        <c:barDir val="col"/>
        <c:grouping val="stacked"/>
        <c:varyColors val="0"/>
        <c:ser>
          <c:idx val="0"/>
          <c:order val="0"/>
          <c:tx>
            <c:strRef>
              <c:f>'1) Monthly Vol'!$BY$5</c:f>
              <c:strCache>
                <c:ptCount val="1"/>
                <c:pt idx="0">
                  <c:v>LME Aluminium</c:v>
                </c:pt>
              </c:strCache>
            </c:strRef>
          </c:tx>
          <c:spPr>
            <a:solidFill>
              <a:schemeClr val="accent1"/>
            </a:solidFill>
            <a:ln>
              <a:noFill/>
            </a:ln>
            <a:effectLst/>
          </c:spPr>
          <c:invertIfNegative val="0"/>
          <c:cat>
            <c:numRef>
              <c:f>'1) Monthly Vol'!$AV$6:$AV$99</c:f>
              <c:numCache>
                <c:formatCode>m/d/yyyy</c:formatCode>
                <c:ptCount val="94"/>
                <c:pt idx="0">
                  <c:v>43101</c:v>
                </c:pt>
                <c:pt idx="1">
                  <c:v>43132</c:v>
                </c:pt>
                <c:pt idx="2">
                  <c:v>43160</c:v>
                </c:pt>
                <c:pt idx="3">
                  <c:v>43191</c:v>
                </c:pt>
                <c:pt idx="4">
                  <c:v>43221</c:v>
                </c:pt>
                <c:pt idx="5">
                  <c:v>43252</c:v>
                </c:pt>
                <c:pt idx="6">
                  <c:v>43282</c:v>
                </c:pt>
                <c:pt idx="7">
                  <c:v>43313</c:v>
                </c:pt>
                <c:pt idx="8">
                  <c:v>43344</c:v>
                </c:pt>
                <c:pt idx="9">
                  <c:v>43374</c:v>
                </c:pt>
                <c:pt idx="10">
                  <c:v>43405</c:v>
                </c:pt>
                <c:pt idx="11">
                  <c:v>43435</c:v>
                </c:pt>
                <c:pt idx="12">
                  <c:v>43466</c:v>
                </c:pt>
                <c:pt idx="13">
                  <c:v>43497</c:v>
                </c:pt>
                <c:pt idx="14">
                  <c:v>43525</c:v>
                </c:pt>
                <c:pt idx="15">
                  <c:v>43556</c:v>
                </c:pt>
                <c:pt idx="16">
                  <c:v>43586</c:v>
                </c:pt>
                <c:pt idx="17">
                  <c:v>43617</c:v>
                </c:pt>
                <c:pt idx="18">
                  <c:v>43647</c:v>
                </c:pt>
                <c:pt idx="19">
                  <c:v>43678</c:v>
                </c:pt>
                <c:pt idx="20">
                  <c:v>43709</c:v>
                </c:pt>
                <c:pt idx="21">
                  <c:v>43739</c:v>
                </c:pt>
                <c:pt idx="22">
                  <c:v>43770</c:v>
                </c:pt>
                <c:pt idx="23">
                  <c:v>43800</c:v>
                </c:pt>
                <c:pt idx="24">
                  <c:v>43831</c:v>
                </c:pt>
                <c:pt idx="25">
                  <c:v>43862</c:v>
                </c:pt>
                <c:pt idx="26">
                  <c:v>43891</c:v>
                </c:pt>
                <c:pt idx="27">
                  <c:v>43922</c:v>
                </c:pt>
                <c:pt idx="28">
                  <c:v>43952</c:v>
                </c:pt>
                <c:pt idx="29">
                  <c:v>43983</c:v>
                </c:pt>
                <c:pt idx="30">
                  <c:v>44013</c:v>
                </c:pt>
                <c:pt idx="31">
                  <c:v>44044</c:v>
                </c:pt>
                <c:pt idx="32">
                  <c:v>44075</c:v>
                </c:pt>
                <c:pt idx="33">
                  <c:v>44105</c:v>
                </c:pt>
                <c:pt idx="34">
                  <c:v>44136</c:v>
                </c:pt>
                <c:pt idx="35">
                  <c:v>44166</c:v>
                </c:pt>
                <c:pt idx="36">
                  <c:v>44197</c:v>
                </c:pt>
                <c:pt idx="37">
                  <c:v>44228</c:v>
                </c:pt>
                <c:pt idx="38">
                  <c:v>44256</c:v>
                </c:pt>
                <c:pt idx="39">
                  <c:v>44287</c:v>
                </c:pt>
                <c:pt idx="40">
                  <c:v>44317</c:v>
                </c:pt>
                <c:pt idx="41">
                  <c:v>44348</c:v>
                </c:pt>
                <c:pt idx="42">
                  <c:v>44378</c:v>
                </c:pt>
                <c:pt idx="43">
                  <c:v>44409</c:v>
                </c:pt>
                <c:pt idx="44">
                  <c:v>44440</c:v>
                </c:pt>
                <c:pt idx="45">
                  <c:v>44470</c:v>
                </c:pt>
                <c:pt idx="46">
                  <c:v>44501</c:v>
                </c:pt>
                <c:pt idx="47">
                  <c:v>44531</c:v>
                </c:pt>
                <c:pt idx="48">
                  <c:v>44562</c:v>
                </c:pt>
                <c:pt idx="49">
                  <c:v>44593</c:v>
                </c:pt>
                <c:pt idx="50">
                  <c:v>44621</c:v>
                </c:pt>
                <c:pt idx="51">
                  <c:v>44652</c:v>
                </c:pt>
                <c:pt idx="52">
                  <c:v>44682</c:v>
                </c:pt>
                <c:pt idx="53">
                  <c:v>44713</c:v>
                </c:pt>
                <c:pt idx="54">
                  <c:v>44743</c:v>
                </c:pt>
                <c:pt idx="55">
                  <c:v>44774</c:v>
                </c:pt>
                <c:pt idx="56">
                  <c:v>44805</c:v>
                </c:pt>
                <c:pt idx="57">
                  <c:v>44835</c:v>
                </c:pt>
                <c:pt idx="58">
                  <c:v>44866</c:v>
                </c:pt>
                <c:pt idx="59">
                  <c:v>44896</c:v>
                </c:pt>
                <c:pt idx="60">
                  <c:v>44927</c:v>
                </c:pt>
                <c:pt idx="61">
                  <c:v>44958</c:v>
                </c:pt>
                <c:pt idx="62">
                  <c:v>44986</c:v>
                </c:pt>
                <c:pt idx="63">
                  <c:v>45017</c:v>
                </c:pt>
                <c:pt idx="64">
                  <c:v>45047</c:v>
                </c:pt>
                <c:pt idx="65">
                  <c:v>45078</c:v>
                </c:pt>
                <c:pt idx="66">
                  <c:v>45108</c:v>
                </c:pt>
                <c:pt idx="67">
                  <c:v>45139</c:v>
                </c:pt>
                <c:pt idx="68">
                  <c:v>45170</c:v>
                </c:pt>
                <c:pt idx="69">
                  <c:v>45200</c:v>
                </c:pt>
                <c:pt idx="70">
                  <c:v>45231</c:v>
                </c:pt>
                <c:pt idx="71">
                  <c:v>45261</c:v>
                </c:pt>
                <c:pt idx="72">
                  <c:v>45292</c:v>
                </c:pt>
                <c:pt idx="73">
                  <c:v>45323</c:v>
                </c:pt>
                <c:pt idx="74">
                  <c:v>45352</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numCache>
            </c:numRef>
          </c:cat>
          <c:val>
            <c:numRef>
              <c:f>'1) Monthly Vol'!$BY$6:$BY$145</c:f>
              <c:numCache>
                <c:formatCode>_-* #,##0_-;\-* #,##0_-;_-* "-"??_-;_-@_-</c:formatCode>
                <c:ptCount val="140"/>
                <c:pt idx="0">
                  <c:v>205491.59090899999</c:v>
                </c:pt>
                <c:pt idx="1">
                  <c:v>237172.85</c:v>
                </c:pt>
                <c:pt idx="2">
                  <c:v>234096.76190400001</c:v>
                </c:pt>
                <c:pt idx="3">
                  <c:v>389301.45</c:v>
                </c:pt>
                <c:pt idx="4">
                  <c:v>234546.19047599999</c:v>
                </c:pt>
                <c:pt idx="5">
                  <c:v>189903.71428499999</c:v>
                </c:pt>
                <c:pt idx="6">
                  <c:v>250712.90909</c:v>
                </c:pt>
                <c:pt idx="7">
                  <c:v>219409.5</c:v>
                </c:pt>
                <c:pt idx="8">
                  <c:v>224400.4</c:v>
                </c:pt>
                <c:pt idx="9">
                  <c:v>225252.26086899999</c:v>
                </c:pt>
                <c:pt idx="10">
                  <c:v>181073.95454499999</c:v>
                </c:pt>
                <c:pt idx="11">
                  <c:v>229545.157894</c:v>
                </c:pt>
                <c:pt idx="12">
                  <c:v>281382.22727199999</c:v>
                </c:pt>
                <c:pt idx="13">
                  <c:v>221843.15</c:v>
                </c:pt>
                <c:pt idx="14">
                  <c:v>227610.61904699999</c:v>
                </c:pt>
                <c:pt idx="15">
                  <c:v>229612.95</c:v>
                </c:pt>
                <c:pt idx="16">
                  <c:v>240646.90476100001</c:v>
                </c:pt>
                <c:pt idx="17">
                  <c:v>234903.4</c:v>
                </c:pt>
                <c:pt idx="18">
                  <c:v>211574.21739100001</c:v>
                </c:pt>
                <c:pt idx="19">
                  <c:v>227402.85714199999</c:v>
                </c:pt>
                <c:pt idx="20">
                  <c:v>243646.571428</c:v>
                </c:pt>
                <c:pt idx="21">
                  <c:v>202024.304347</c:v>
                </c:pt>
                <c:pt idx="22">
                  <c:v>252765.85714199999</c:v>
                </c:pt>
                <c:pt idx="23">
                  <c:v>265414.5</c:v>
                </c:pt>
                <c:pt idx="24">
                  <c:v>263422.95454499999</c:v>
                </c:pt>
                <c:pt idx="25">
                  <c:v>245467.45</c:v>
                </c:pt>
                <c:pt idx="26">
                  <c:v>316785.63636300003</c:v>
                </c:pt>
                <c:pt idx="27">
                  <c:v>266477.3</c:v>
                </c:pt>
                <c:pt idx="28">
                  <c:v>291732.36842100002</c:v>
                </c:pt>
                <c:pt idx="29">
                  <c:v>214402.54545400001</c:v>
                </c:pt>
                <c:pt idx="30">
                  <c:v>213741.65217300001</c:v>
                </c:pt>
                <c:pt idx="31">
                  <c:v>219835.35</c:v>
                </c:pt>
                <c:pt idx="32">
                  <c:v>192102.81818100001</c:v>
                </c:pt>
                <c:pt idx="33">
                  <c:v>217168.81818100001</c:v>
                </c:pt>
                <c:pt idx="34">
                  <c:v>209323.285714</c:v>
                </c:pt>
                <c:pt idx="35">
                  <c:v>207113.04761899999</c:v>
                </c:pt>
                <c:pt idx="36">
                  <c:v>200377.7</c:v>
                </c:pt>
                <c:pt idx="37">
                  <c:v>223399.55</c:v>
                </c:pt>
                <c:pt idx="38">
                  <c:v>238564.78260800001</c:v>
                </c:pt>
                <c:pt idx="39">
                  <c:v>207743.15</c:v>
                </c:pt>
                <c:pt idx="40">
                  <c:v>266999.84210499999</c:v>
                </c:pt>
                <c:pt idx="41">
                  <c:v>231768.09090899999</c:v>
                </c:pt>
                <c:pt idx="42">
                  <c:v>201312.54545400001</c:v>
                </c:pt>
                <c:pt idx="43">
                  <c:v>234283.33333299999</c:v>
                </c:pt>
                <c:pt idx="44">
                  <c:v>247533.90909</c:v>
                </c:pt>
                <c:pt idx="45">
                  <c:v>253100.809523</c:v>
                </c:pt>
                <c:pt idx="46">
                  <c:v>227177</c:v>
                </c:pt>
                <c:pt idx="47">
                  <c:v>214671.33333299999</c:v>
                </c:pt>
                <c:pt idx="48">
                  <c:v>240517.84999999998</c:v>
                </c:pt>
                <c:pt idx="49">
                  <c:v>255737.85</c:v>
                </c:pt>
                <c:pt idx="50">
                  <c:v>240540.86956199998</c:v>
                </c:pt>
                <c:pt idx="51">
                  <c:v>201009.63157599999</c:v>
                </c:pt>
                <c:pt idx="52">
                  <c:v>204956.85714000001</c:v>
                </c:pt>
                <c:pt idx="53">
                  <c:v>214852.05000000002</c:v>
                </c:pt>
                <c:pt idx="54">
                  <c:v>180021.76190099999</c:v>
                </c:pt>
                <c:pt idx="55">
                  <c:v>182773.99999800001</c:v>
                </c:pt>
                <c:pt idx="56">
                  <c:v>205562.227269</c:v>
                </c:pt>
                <c:pt idx="57">
                  <c:v>211812.38094899998</c:v>
                </c:pt>
                <c:pt idx="58">
                  <c:v>189258.95454299997</c:v>
                </c:pt>
                <c:pt idx="59">
                  <c:v>191534.4</c:v>
                </c:pt>
                <c:pt idx="60">
                  <c:v>196657.28571</c:v>
                </c:pt>
                <c:pt idx="61">
                  <c:v>212409.40000000002</c:v>
                </c:pt>
                <c:pt idx="62">
                  <c:v>193737.82608499998</c:v>
                </c:pt>
                <c:pt idx="63">
                  <c:v>248998.27777499997</c:v>
                </c:pt>
                <c:pt idx="64">
                  <c:v>256837.95</c:v>
                </c:pt>
                <c:pt idx="65">
                  <c:v>231903.68181499999</c:v>
                </c:pt>
                <c:pt idx="66">
                  <c:v>195972.99999700001</c:v>
                </c:pt>
                <c:pt idx="67">
                  <c:v>216764.18181599997</c:v>
                </c:pt>
                <c:pt idx="68">
                  <c:v>214883.42856800003</c:v>
                </c:pt>
                <c:pt idx="69">
                  <c:v>223934.45454299997</c:v>
                </c:pt>
                <c:pt idx="70">
                  <c:v>228467.54545200002</c:v>
                </c:pt>
                <c:pt idx="71">
                  <c:v>314254.78947099997</c:v>
                </c:pt>
                <c:pt idx="72">
                  <c:v>267667.27272599994</c:v>
                </c:pt>
                <c:pt idx="73">
                  <c:v>261544.61904399999</c:v>
                </c:pt>
                <c:pt idx="74">
                  <c:v>249673.4</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numCache>
            </c:numRef>
          </c:val>
          <c:extLst>
            <c:ext xmlns:c16="http://schemas.microsoft.com/office/drawing/2014/chart" uri="{C3380CC4-5D6E-409C-BE32-E72D297353CC}">
              <c16:uniqueId val="{00000000-142E-4EE4-854C-EFDEB509BB6C}"/>
            </c:ext>
          </c:extLst>
        </c:ser>
        <c:ser>
          <c:idx val="1"/>
          <c:order val="1"/>
          <c:tx>
            <c:strRef>
              <c:f>'1) Monthly Vol'!$BZ$5</c:f>
              <c:strCache>
                <c:ptCount val="1"/>
                <c:pt idx="0">
                  <c:v>LME Copper</c:v>
                </c:pt>
              </c:strCache>
            </c:strRef>
          </c:tx>
          <c:spPr>
            <a:solidFill>
              <a:schemeClr val="accent2"/>
            </a:solidFill>
            <a:ln>
              <a:noFill/>
            </a:ln>
            <a:effectLst/>
          </c:spPr>
          <c:invertIfNegative val="0"/>
          <c:cat>
            <c:numRef>
              <c:f>'1) Monthly Vol'!$AV$6:$AV$99</c:f>
              <c:numCache>
                <c:formatCode>m/d/yyyy</c:formatCode>
                <c:ptCount val="94"/>
                <c:pt idx="0">
                  <c:v>43101</c:v>
                </c:pt>
                <c:pt idx="1">
                  <c:v>43132</c:v>
                </c:pt>
                <c:pt idx="2">
                  <c:v>43160</c:v>
                </c:pt>
                <c:pt idx="3">
                  <c:v>43191</c:v>
                </c:pt>
                <c:pt idx="4">
                  <c:v>43221</c:v>
                </c:pt>
                <c:pt idx="5">
                  <c:v>43252</c:v>
                </c:pt>
                <c:pt idx="6">
                  <c:v>43282</c:v>
                </c:pt>
                <c:pt idx="7">
                  <c:v>43313</c:v>
                </c:pt>
                <c:pt idx="8">
                  <c:v>43344</c:v>
                </c:pt>
                <c:pt idx="9">
                  <c:v>43374</c:v>
                </c:pt>
                <c:pt idx="10">
                  <c:v>43405</c:v>
                </c:pt>
                <c:pt idx="11">
                  <c:v>43435</c:v>
                </c:pt>
                <c:pt idx="12">
                  <c:v>43466</c:v>
                </c:pt>
                <c:pt idx="13">
                  <c:v>43497</c:v>
                </c:pt>
                <c:pt idx="14">
                  <c:v>43525</c:v>
                </c:pt>
                <c:pt idx="15">
                  <c:v>43556</c:v>
                </c:pt>
                <c:pt idx="16">
                  <c:v>43586</c:v>
                </c:pt>
                <c:pt idx="17">
                  <c:v>43617</c:v>
                </c:pt>
                <c:pt idx="18">
                  <c:v>43647</c:v>
                </c:pt>
                <c:pt idx="19">
                  <c:v>43678</c:v>
                </c:pt>
                <c:pt idx="20">
                  <c:v>43709</c:v>
                </c:pt>
                <c:pt idx="21">
                  <c:v>43739</c:v>
                </c:pt>
                <c:pt idx="22">
                  <c:v>43770</c:v>
                </c:pt>
                <c:pt idx="23">
                  <c:v>43800</c:v>
                </c:pt>
                <c:pt idx="24">
                  <c:v>43831</c:v>
                </c:pt>
                <c:pt idx="25">
                  <c:v>43862</c:v>
                </c:pt>
                <c:pt idx="26">
                  <c:v>43891</c:v>
                </c:pt>
                <c:pt idx="27">
                  <c:v>43922</c:v>
                </c:pt>
                <c:pt idx="28">
                  <c:v>43952</c:v>
                </c:pt>
                <c:pt idx="29">
                  <c:v>43983</c:v>
                </c:pt>
                <c:pt idx="30">
                  <c:v>44013</c:v>
                </c:pt>
                <c:pt idx="31">
                  <c:v>44044</c:v>
                </c:pt>
                <c:pt idx="32">
                  <c:v>44075</c:v>
                </c:pt>
                <c:pt idx="33">
                  <c:v>44105</c:v>
                </c:pt>
                <c:pt idx="34">
                  <c:v>44136</c:v>
                </c:pt>
                <c:pt idx="35">
                  <c:v>44166</c:v>
                </c:pt>
                <c:pt idx="36">
                  <c:v>44197</c:v>
                </c:pt>
                <c:pt idx="37">
                  <c:v>44228</c:v>
                </c:pt>
                <c:pt idx="38">
                  <c:v>44256</c:v>
                </c:pt>
                <c:pt idx="39">
                  <c:v>44287</c:v>
                </c:pt>
                <c:pt idx="40">
                  <c:v>44317</c:v>
                </c:pt>
                <c:pt idx="41">
                  <c:v>44348</c:v>
                </c:pt>
                <c:pt idx="42">
                  <c:v>44378</c:v>
                </c:pt>
                <c:pt idx="43">
                  <c:v>44409</c:v>
                </c:pt>
                <c:pt idx="44">
                  <c:v>44440</c:v>
                </c:pt>
                <c:pt idx="45">
                  <c:v>44470</c:v>
                </c:pt>
                <c:pt idx="46">
                  <c:v>44501</c:v>
                </c:pt>
                <c:pt idx="47">
                  <c:v>44531</c:v>
                </c:pt>
                <c:pt idx="48">
                  <c:v>44562</c:v>
                </c:pt>
                <c:pt idx="49">
                  <c:v>44593</c:v>
                </c:pt>
                <c:pt idx="50">
                  <c:v>44621</c:v>
                </c:pt>
                <c:pt idx="51">
                  <c:v>44652</c:v>
                </c:pt>
                <c:pt idx="52">
                  <c:v>44682</c:v>
                </c:pt>
                <c:pt idx="53">
                  <c:v>44713</c:v>
                </c:pt>
                <c:pt idx="54">
                  <c:v>44743</c:v>
                </c:pt>
                <c:pt idx="55">
                  <c:v>44774</c:v>
                </c:pt>
                <c:pt idx="56">
                  <c:v>44805</c:v>
                </c:pt>
                <c:pt idx="57">
                  <c:v>44835</c:v>
                </c:pt>
                <c:pt idx="58">
                  <c:v>44866</c:v>
                </c:pt>
                <c:pt idx="59">
                  <c:v>44896</c:v>
                </c:pt>
                <c:pt idx="60">
                  <c:v>44927</c:v>
                </c:pt>
                <c:pt idx="61">
                  <c:v>44958</c:v>
                </c:pt>
                <c:pt idx="62">
                  <c:v>44986</c:v>
                </c:pt>
                <c:pt idx="63">
                  <c:v>45017</c:v>
                </c:pt>
                <c:pt idx="64">
                  <c:v>45047</c:v>
                </c:pt>
                <c:pt idx="65">
                  <c:v>45078</c:v>
                </c:pt>
                <c:pt idx="66">
                  <c:v>45108</c:v>
                </c:pt>
                <c:pt idx="67">
                  <c:v>45139</c:v>
                </c:pt>
                <c:pt idx="68">
                  <c:v>45170</c:v>
                </c:pt>
                <c:pt idx="69">
                  <c:v>45200</c:v>
                </c:pt>
                <c:pt idx="70">
                  <c:v>45231</c:v>
                </c:pt>
                <c:pt idx="71">
                  <c:v>45261</c:v>
                </c:pt>
                <c:pt idx="72">
                  <c:v>45292</c:v>
                </c:pt>
                <c:pt idx="73">
                  <c:v>45323</c:v>
                </c:pt>
                <c:pt idx="74">
                  <c:v>45352</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numCache>
            </c:numRef>
          </c:cat>
          <c:val>
            <c:numRef>
              <c:f>'1) Monthly Vol'!$BZ$6:$BZ$145</c:f>
              <c:numCache>
                <c:formatCode>_-* #,##0_-;\-* #,##0_-;_-* "-"??_-;_-@_-</c:formatCode>
                <c:ptCount val="140"/>
                <c:pt idx="0">
                  <c:v>135819.636363</c:v>
                </c:pt>
                <c:pt idx="1">
                  <c:v>142408.6</c:v>
                </c:pt>
                <c:pt idx="2">
                  <c:v>137706.666666</c:v>
                </c:pt>
                <c:pt idx="3">
                  <c:v>141486.85</c:v>
                </c:pt>
                <c:pt idx="4">
                  <c:v>137275.142857</c:v>
                </c:pt>
                <c:pt idx="5">
                  <c:v>159820.142857</c:v>
                </c:pt>
                <c:pt idx="6">
                  <c:v>132333.90909</c:v>
                </c:pt>
                <c:pt idx="7">
                  <c:v>128366.136363</c:v>
                </c:pt>
                <c:pt idx="8">
                  <c:v>146087</c:v>
                </c:pt>
                <c:pt idx="9">
                  <c:v>130138.391304</c:v>
                </c:pt>
                <c:pt idx="10">
                  <c:v>129023.09090900001</c:v>
                </c:pt>
                <c:pt idx="11">
                  <c:v>139469.473684</c:v>
                </c:pt>
                <c:pt idx="12">
                  <c:v>127140.59090900001</c:v>
                </c:pt>
                <c:pt idx="13">
                  <c:v>141403</c:v>
                </c:pt>
                <c:pt idx="14">
                  <c:v>138741.52380900001</c:v>
                </c:pt>
                <c:pt idx="15">
                  <c:v>126426.3</c:v>
                </c:pt>
                <c:pt idx="16">
                  <c:v>136904.38095200001</c:v>
                </c:pt>
                <c:pt idx="17">
                  <c:v>129715.65</c:v>
                </c:pt>
                <c:pt idx="18">
                  <c:v>137770.26086899999</c:v>
                </c:pt>
                <c:pt idx="19">
                  <c:v>135666.85714199999</c:v>
                </c:pt>
                <c:pt idx="20">
                  <c:v>127772.23809499999</c:v>
                </c:pt>
                <c:pt idx="21">
                  <c:v>125460.65217299999</c:v>
                </c:pt>
                <c:pt idx="22">
                  <c:v>131519.61904699999</c:v>
                </c:pt>
                <c:pt idx="23">
                  <c:v>127542.7</c:v>
                </c:pt>
                <c:pt idx="24">
                  <c:v>139731.18181800001</c:v>
                </c:pt>
                <c:pt idx="25">
                  <c:v>149174.45000000001</c:v>
                </c:pt>
                <c:pt idx="26">
                  <c:v>155654.86363599999</c:v>
                </c:pt>
                <c:pt idx="27">
                  <c:v>121123.45</c:v>
                </c:pt>
                <c:pt idx="28">
                  <c:v>111476.526315</c:v>
                </c:pt>
                <c:pt idx="29">
                  <c:v>131862.636363</c:v>
                </c:pt>
                <c:pt idx="30">
                  <c:v>131354.65217300001</c:v>
                </c:pt>
                <c:pt idx="31">
                  <c:v>124658.5</c:v>
                </c:pt>
                <c:pt idx="32">
                  <c:v>128205.454545</c:v>
                </c:pt>
                <c:pt idx="33">
                  <c:v>108745.227272</c:v>
                </c:pt>
                <c:pt idx="34">
                  <c:v>126658.333333</c:v>
                </c:pt>
                <c:pt idx="35">
                  <c:v>115970.142857</c:v>
                </c:pt>
                <c:pt idx="36">
                  <c:v>122705.2</c:v>
                </c:pt>
                <c:pt idx="37">
                  <c:v>146708.9</c:v>
                </c:pt>
                <c:pt idx="38">
                  <c:v>115850.086956</c:v>
                </c:pt>
                <c:pt idx="39">
                  <c:v>122451.95</c:v>
                </c:pt>
                <c:pt idx="40">
                  <c:v>133873.31578899999</c:v>
                </c:pt>
                <c:pt idx="41">
                  <c:v>116476.818181</c:v>
                </c:pt>
                <c:pt idx="42">
                  <c:v>118210.727272</c:v>
                </c:pt>
                <c:pt idx="43">
                  <c:v>122676.047619</c:v>
                </c:pt>
                <c:pt idx="44">
                  <c:v>113590.818181</c:v>
                </c:pt>
                <c:pt idx="45">
                  <c:v>125248.761904</c:v>
                </c:pt>
                <c:pt idx="46">
                  <c:v>115186.90909</c:v>
                </c:pt>
                <c:pt idx="47">
                  <c:v>97668.142856999999</c:v>
                </c:pt>
                <c:pt idx="48">
                  <c:v>118937.8</c:v>
                </c:pt>
                <c:pt idx="49">
                  <c:v>114656.85</c:v>
                </c:pt>
                <c:pt idx="50">
                  <c:v>132318.73912699998</c:v>
                </c:pt>
                <c:pt idx="51">
                  <c:v>107880.52631299999</c:v>
                </c:pt>
                <c:pt idx="52">
                  <c:v>109522.71428299999</c:v>
                </c:pt>
                <c:pt idx="53">
                  <c:v>117657.25</c:v>
                </c:pt>
                <c:pt idx="54">
                  <c:v>119020.333331</c:v>
                </c:pt>
                <c:pt idx="55">
                  <c:v>118376.54545199999</c:v>
                </c:pt>
                <c:pt idx="56">
                  <c:v>120733.545453</c:v>
                </c:pt>
                <c:pt idx="57">
                  <c:v>122570.95237899999</c:v>
                </c:pt>
                <c:pt idx="58">
                  <c:v>134741.727269</c:v>
                </c:pt>
                <c:pt idx="59">
                  <c:v>110487.95</c:v>
                </c:pt>
                <c:pt idx="60">
                  <c:v>130393.57142600001</c:v>
                </c:pt>
                <c:pt idx="61">
                  <c:v>135061.54999999999</c:v>
                </c:pt>
                <c:pt idx="62">
                  <c:v>132244.521736</c:v>
                </c:pt>
                <c:pt idx="63">
                  <c:v>134047.888886</c:v>
                </c:pt>
                <c:pt idx="64">
                  <c:v>141989.59999999998</c:v>
                </c:pt>
                <c:pt idx="65">
                  <c:v>139121.77272600002</c:v>
                </c:pt>
                <c:pt idx="66">
                  <c:v>122741.57142599999</c:v>
                </c:pt>
                <c:pt idx="67">
                  <c:v>138391.81817899999</c:v>
                </c:pt>
                <c:pt idx="68">
                  <c:v>146271.047617</c:v>
                </c:pt>
                <c:pt idx="69">
                  <c:v>137162.72727</c:v>
                </c:pt>
                <c:pt idx="70">
                  <c:v>147268.63635999997</c:v>
                </c:pt>
                <c:pt idx="71">
                  <c:v>158664.42105</c:v>
                </c:pt>
                <c:pt idx="72">
                  <c:v>149193.59090700001</c:v>
                </c:pt>
                <c:pt idx="73">
                  <c:v>142019.428568</c:v>
                </c:pt>
                <c:pt idx="74">
                  <c:v>159452.85</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numCache>
            </c:numRef>
          </c:val>
          <c:extLst>
            <c:ext xmlns:c16="http://schemas.microsoft.com/office/drawing/2014/chart" uri="{C3380CC4-5D6E-409C-BE32-E72D297353CC}">
              <c16:uniqueId val="{00000001-142E-4EE4-854C-EFDEB509BB6C}"/>
            </c:ext>
          </c:extLst>
        </c:ser>
        <c:ser>
          <c:idx val="2"/>
          <c:order val="2"/>
          <c:tx>
            <c:strRef>
              <c:f>'1) Monthly Vol'!$CA$5</c:f>
              <c:strCache>
                <c:ptCount val="1"/>
                <c:pt idx="0">
                  <c:v>LME Zinc</c:v>
                </c:pt>
              </c:strCache>
            </c:strRef>
          </c:tx>
          <c:spPr>
            <a:solidFill>
              <a:schemeClr val="accent3"/>
            </a:solidFill>
            <a:ln>
              <a:noFill/>
            </a:ln>
            <a:effectLst/>
          </c:spPr>
          <c:invertIfNegative val="0"/>
          <c:cat>
            <c:numRef>
              <c:f>'1) Monthly Vol'!$AV$6:$AV$99</c:f>
              <c:numCache>
                <c:formatCode>m/d/yyyy</c:formatCode>
                <c:ptCount val="94"/>
                <c:pt idx="0">
                  <c:v>43101</c:v>
                </c:pt>
                <c:pt idx="1">
                  <c:v>43132</c:v>
                </c:pt>
                <c:pt idx="2">
                  <c:v>43160</c:v>
                </c:pt>
                <c:pt idx="3">
                  <c:v>43191</c:v>
                </c:pt>
                <c:pt idx="4">
                  <c:v>43221</c:v>
                </c:pt>
                <c:pt idx="5">
                  <c:v>43252</c:v>
                </c:pt>
                <c:pt idx="6">
                  <c:v>43282</c:v>
                </c:pt>
                <c:pt idx="7">
                  <c:v>43313</c:v>
                </c:pt>
                <c:pt idx="8">
                  <c:v>43344</c:v>
                </c:pt>
                <c:pt idx="9">
                  <c:v>43374</c:v>
                </c:pt>
                <c:pt idx="10">
                  <c:v>43405</c:v>
                </c:pt>
                <c:pt idx="11">
                  <c:v>43435</c:v>
                </c:pt>
                <c:pt idx="12">
                  <c:v>43466</c:v>
                </c:pt>
                <c:pt idx="13">
                  <c:v>43497</c:v>
                </c:pt>
                <c:pt idx="14">
                  <c:v>43525</c:v>
                </c:pt>
                <c:pt idx="15">
                  <c:v>43556</c:v>
                </c:pt>
                <c:pt idx="16">
                  <c:v>43586</c:v>
                </c:pt>
                <c:pt idx="17">
                  <c:v>43617</c:v>
                </c:pt>
                <c:pt idx="18">
                  <c:v>43647</c:v>
                </c:pt>
                <c:pt idx="19">
                  <c:v>43678</c:v>
                </c:pt>
                <c:pt idx="20">
                  <c:v>43709</c:v>
                </c:pt>
                <c:pt idx="21">
                  <c:v>43739</c:v>
                </c:pt>
                <c:pt idx="22">
                  <c:v>43770</c:v>
                </c:pt>
                <c:pt idx="23">
                  <c:v>43800</c:v>
                </c:pt>
                <c:pt idx="24">
                  <c:v>43831</c:v>
                </c:pt>
                <c:pt idx="25">
                  <c:v>43862</c:v>
                </c:pt>
                <c:pt idx="26">
                  <c:v>43891</c:v>
                </c:pt>
                <c:pt idx="27">
                  <c:v>43922</c:v>
                </c:pt>
                <c:pt idx="28">
                  <c:v>43952</c:v>
                </c:pt>
                <c:pt idx="29">
                  <c:v>43983</c:v>
                </c:pt>
                <c:pt idx="30">
                  <c:v>44013</c:v>
                </c:pt>
                <c:pt idx="31">
                  <c:v>44044</c:v>
                </c:pt>
                <c:pt idx="32">
                  <c:v>44075</c:v>
                </c:pt>
                <c:pt idx="33">
                  <c:v>44105</c:v>
                </c:pt>
                <c:pt idx="34">
                  <c:v>44136</c:v>
                </c:pt>
                <c:pt idx="35">
                  <c:v>44166</c:v>
                </c:pt>
                <c:pt idx="36">
                  <c:v>44197</c:v>
                </c:pt>
                <c:pt idx="37">
                  <c:v>44228</c:v>
                </c:pt>
                <c:pt idx="38">
                  <c:v>44256</c:v>
                </c:pt>
                <c:pt idx="39">
                  <c:v>44287</c:v>
                </c:pt>
                <c:pt idx="40">
                  <c:v>44317</c:v>
                </c:pt>
                <c:pt idx="41">
                  <c:v>44348</c:v>
                </c:pt>
                <c:pt idx="42">
                  <c:v>44378</c:v>
                </c:pt>
                <c:pt idx="43">
                  <c:v>44409</c:v>
                </c:pt>
                <c:pt idx="44">
                  <c:v>44440</c:v>
                </c:pt>
                <c:pt idx="45">
                  <c:v>44470</c:v>
                </c:pt>
                <c:pt idx="46">
                  <c:v>44501</c:v>
                </c:pt>
                <c:pt idx="47">
                  <c:v>44531</c:v>
                </c:pt>
                <c:pt idx="48">
                  <c:v>44562</c:v>
                </c:pt>
                <c:pt idx="49">
                  <c:v>44593</c:v>
                </c:pt>
                <c:pt idx="50">
                  <c:v>44621</c:v>
                </c:pt>
                <c:pt idx="51">
                  <c:v>44652</c:v>
                </c:pt>
                <c:pt idx="52">
                  <c:v>44682</c:v>
                </c:pt>
                <c:pt idx="53">
                  <c:v>44713</c:v>
                </c:pt>
                <c:pt idx="54">
                  <c:v>44743</c:v>
                </c:pt>
                <c:pt idx="55">
                  <c:v>44774</c:v>
                </c:pt>
                <c:pt idx="56">
                  <c:v>44805</c:v>
                </c:pt>
                <c:pt idx="57">
                  <c:v>44835</c:v>
                </c:pt>
                <c:pt idx="58">
                  <c:v>44866</c:v>
                </c:pt>
                <c:pt idx="59">
                  <c:v>44896</c:v>
                </c:pt>
                <c:pt idx="60">
                  <c:v>44927</c:v>
                </c:pt>
                <c:pt idx="61">
                  <c:v>44958</c:v>
                </c:pt>
                <c:pt idx="62">
                  <c:v>44986</c:v>
                </c:pt>
                <c:pt idx="63">
                  <c:v>45017</c:v>
                </c:pt>
                <c:pt idx="64">
                  <c:v>45047</c:v>
                </c:pt>
                <c:pt idx="65">
                  <c:v>45078</c:v>
                </c:pt>
                <c:pt idx="66">
                  <c:v>45108</c:v>
                </c:pt>
                <c:pt idx="67">
                  <c:v>45139</c:v>
                </c:pt>
                <c:pt idx="68">
                  <c:v>45170</c:v>
                </c:pt>
                <c:pt idx="69">
                  <c:v>45200</c:v>
                </c:pt>
                <c:pt idx="70">
                  <c:v>45231</c:v>
                </c:pt>
                <c:pt idx="71">
                  <c:v>45261</c:v>
                </c:pt>
                <c:pt idx="72">
                  <c:v>45292</c:v>
                </c:pt>
                <c:pt idx="73">
                  <c:v>45323</c:v>
                </c:pt>
                <c:pt idx="74">
                  <c:v>45352</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numCache>
            </c:numRef>
          </c:cat>
          <c:val>
            <c:numRef>
              <c:f>'1) Monthly Vol'!$CA$6:$CA$145</c:f>
              <c:numCache>
                <c:formatCode>_-* #,##0_-;\-* #,##0_-;_-* "-"??_-;_-@_-</c:formatCode>
                <c:ptCount val="140"/>
                <c:pt idx="0">
                  <c:v>129426.227272</c:v>
                </c:pt>
                <c:pt idx="1">
                  <c:v>120294.95</c:v>
                </c:pt>
                <c:pt idx="2">
                  <c:v>122140.571428</c:v>
                </c:pt>
                <c:pt idx="3">
                  <c:v>134093.70000000001</c:v>
                </c:pt>
                <c:pt idx="4">
                  <c:v>114438.666666</c:v>
                </c:pt>
                <c:pt idx="5">
                  <c:v>126387.809523</c:v>
                </c:pt>
                <c:pt idx="6">
                  <c:v>112917.727272</c:v>
                </c:pt>
                <c:pt idx="7">
                  <c:v>118650.04545400001</c:v>
                </c:pt>
                <c:pt idx="8">
                  <c:v>120108.4</c:v>
                </c:pt>
                <c:pt idx="9">
                  <c:v>105618</c:v>
                </c:pt>
                <c:pt idx="10">
                  <c:v>100775.59090900001</c:v>
                </c:pt>
                <c:pt idx="11">
                  <c:v>106192.052631</c:v>
                </c:pt>
                <c:pt idx="12">
                  <c:v>109159.272727</c:v>
                </c:pt>
                <c:pt idx="13">
                  <c:v>105249.8</c:v>
                </c:pt>
                <c:pt idx="14">
                  <c:v>109403.142857</c:v>
                </c:pt>
                <c:pt idx="15">
                  <c:v>122349.75</c:v>
                </c:pt>
                <c:pt idx="16">
                  <c:v>121732.71428499999</c:v>
                </c:pt>
                <c:pt idx="17">
                  <c:v>128714.55</c:v>
                </c:pt>
                <c:pt idx="18">
                  <c:v>106842.65217299999</c:v>
                </c:pt>
                <c:pt idx="19">
                  <c:v>97012.476190000001</c:v>
                </c:pt>
                <c:pt idx="20">
                  <c:v>105351.23809499999</c:v>
                </c:pt>
                <c:pt idx="21">
                  <c:v>98409.826086000001</c:v>
                </c:pt>
                <c:pt idx="22">
                  <c:v>108978.38095200001</c:v>
                </c:pt>
                <c:pt idx="23">
                  <c:v>101446.05</c:v>
                </c:pt>
                <c:pt idx="24">
                  <c:v>109669.272727</c:v>
                </c:pt>
                <c:pt idx="25">
                  <c:v>127779.45</c:v>
                </c:pt>
                <c:pt idx="26">
                  <c:v>110804.636363</c:v>
                </c:pt>
                <c:pt idx="27">
                  <c:v>81988.2</c:v>
                </c:pt>
                <c:pt idx="28">
                  <c:v>86993.421052000005</c:v>
                </c:pt>
                <c:pt idx="29">
                  <c:v>81237.636362999998</c:v>
                </c:pt>
                <c:pt idx="30">
                  <c:v>79035.086955999999</c:v>
                </c:pt>
                <c:pt idx="31">
                  <c:v>91924.800000000003</c:v>
                </c:pt>
                <c:pt idx="32">
                  <c:v>76592.363635999995</c:v>
                </c:pt>
                <c:pt idx="33">
                  <c:v>76889.5</c:v>
                </c:pt>
                <c:pt idx="34">
                  <c:v>85168</c:v>
                </c:pt>
                <c:pt idx="35">
                  <c:v>78181.761903999999</c:v>
                </c:pt>
                <c:pt idx="36">
                  <c:v>82177.7</c:v>
                </c:pt>
                <c:pt idx="37">
                  <c:v>81298.5</c:v>
                </c:pt>
                <c:pt idx="38">
                  <c:v>74846.478260000004</c:v>
                </c:pt>
                <c:pt idx="39">
                  <c:v>79952.7</c:v>
                </c:pt>
                <c:pt idx="40">
                  <c:v>97560.894736000002</c:v>
                </c:pt>
                <c:pt idx="41">
                  <c:v>84496.590909000006</c:v>
                </c:pt>
                <c:pt idx="42">
                  <c:v>75441.272727000003</c:v>
                </c:pt>
                <c:pt idx="43">
                  <c:v>91188</c:v>
                </c:pt>
                <c:pt idx="44">
                  <c:v>87612.318180999995</c:v>
                </c:pt>
                <c:pt idx="45">
                  <c:v>102022.571428</c:v>
                </c:pt>
                <c:pt idx="46">
                  <c:v>90011.863635999995</c:v>
                </c:pt>
                <c:pt idx="47">
                  <c:v>99180</c:v>
                </c:pt>
                <c:pt idx="48">
                  <c:v>100593.05</c:v>
                </c:pt>
                <c:pt idx="49">
                  <c:v>97321.000000000015</c:v>
                </c:pt>
                <c:pt idx="50">
                  <c:v>91314.782605</c:v>
                </c:pt>
                <c:pt idx="51">
                  <c:v>78243.84210200001</c:v>
                </c:pt>
                <c:pt idx="52">
                  <c:v>82175.523806000012</c:v>
                </c:pt>
                <c:pt idx="53">
                  <c:v>88734</c:v>
                </c:pt>
                <c:pt idx="54">
                  <c:v>84382.714282000001</c:v>
                </c:pt>
                <c:pt idx="55">
                  <c:v>85952.227269999988</c:v>
                </c:pt>
                <c:pt idx="56">
                  <c:v>76567.727270000018</c:v>
                </c:pt>
                <c:pt idx="57">
                  <c:v>71427.714283000008</c:v>
                </c:pt>
                <c:pt idx="58">
                  <c:v>83622.772724000009</c:v>
                </c:pt>
                <c:pt idx="59">
                  <c:v>77758.350000000006</c:v>
                </c:pt>
                <c:pt idx="60">
                  <c:v>73329.619044999999</c:v>
                </c:pt>
                <c:pt idx="61">
                  <c:v>84286.400000000009</c:v>
                </c:pt>
                <c:pt idx="62">
                  <c:v>73572.434779999996</c:v>
                </c:pt>
                <c:pt idx="63">
                  <c:v>83564.499997000006</c:v>
                </c:pt>
                <c:pt idx="64">
                  <c:v>91528.1</c:v>
                </c:pt>
                <c:pt idx="65">
                  <c:v>92075.909088</c:v>
                </c:pt>
                <c:pt idx="66">
                  <c:v>86904.857140000007</c:v>
                </c:pt>
                <c:pt idx="67">
                  <c:v>101489.86363300002</c:v>
                </c:pt>
                <c:pt idx="68">
                  <c:v>104361.09523399998</c:v>
                </c:pt>
                <c:pt idx="69">
                  <c:v>82863.818180000017</c:v>
                </c:pt>
                <c:pt idx="70">
                  <c:v>95527.318178999994</c:v>
                </c:pt>
                <c:pt idx="71">
                  <c:v>102091.31578599999</c:v>
                </c:pt>
                <c:pt idx="72">
                  <c:v>89224.13636199999</c:v>
                </c:pt>
                <c:pt idx="73">
                  <c:v>110544.23809300001</c:v>
                </c:pt>
                <c:pt idx="74">
                  <c:v>110991.15</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numCache>
            </c:numRef>
          </c:val>
          <c:extLst>
            <c:ext xmlns:c16="http://schemas.microsoft.com/office/drawing/2014/chart" uri="{C3380CC4-5D6E-409C-BE32-E72D297353CC}">
              <c16:uniqueId val="{00000002-142E-4EE4-854C-EFDEB509BB6C}"/>
            </c:ext>
          </c:extLst>
        </c:ser>
        <c:ser>
          <c:idx val="3"/>
          <c:order val="3"/>
          <c:tx>
            <c:strRef>
              <c:f>'1) Monthly Vol'!$CB$5</c:f>
              <c:strCache>
                <c:ptCount val="1"/>
                <c:pt idx="0">
                  <c:v>LME Nickel</c:v>
                </c:pt>
              </c:strCache>
            </c:strRef>
          </c:tx>
          <c:spPr>
            <a:solidFill>
              <a:schemeClr val="accent4"/>
            </a:solidFill>
            <a:ln>
              <a:noFill/>
            </a:ln>
            <a:effectLst/>
          </c:spPr>
          <c:invertIfNegative val="0"/>
          <c:cat>
            <c:numRef>
              <c:f>'1) Monthly Vol'!$AV$6:$AV$99</c:f>
              <c:numCache>
                <c:formatCode>m/d/yyyy</c:formatCode>
                <c:ptCount val="94"/>
                <c:pt idx="0">
                  <c:v>43101</c:v>
                </c:pt>
                <c:pt idx="1">
                  <c:v>43132</c:v>
                </c:pt>
                <c:pt idx="2">
                  <c:v>43160</c:v>
                </c:pt>
                <c:pt idx="3">
                  <c:v>43191</c:v>
                </c:pt>
                <c:pt idx="4">
                  <c:v>43221</c:v>
                </c:pt>
                <c:pt idx="5">
                  <c:v>43252</c:v>
                </c:pt>
                <c:pt idx="6">
                  <c:v>43282</c:v>
                </c:pt>
                <c:pt idx="7">
                  <c:v>43313</c:v>
                </c:pt>
                <c:pt idx="8">
                  <c:v>43344</c:v>
                </c:pt>
                <c:pt idx="9">
                  <c:v>43374</c:v>
                </c:pt>
                <c:pt idx="10">
                  <c:v>43405</c:v>
                </c:pt>
                <c:pt idx="11">
                  <c:v>43435</c:v>
                </c:pt>
                <c:pt idx="12">
                  <c:v>43466</c:v>
                </c:pt>
                <c:pt idx="13">
                  <c:v>43497</c:v>
                </c:pt>
                <c:pt idx="14">
                  <c:v>43525</c:v>
                </c:pt>
                <c:pt idx="15">
                  <c:v>43556</c:v>
                </c:pt>
                <c:pt idx="16">
                  <c:v>43586</c:v>
                </c:pt>
                <c:pt idx="17">
                  <c:v>43617</c:v>
                </c:pt>
                <c:pt idx="18">
                  <c:v>43647</c:v>
                </c:pt>
                <c:pt idx="19">
                  <c:v>43678</c:v>
                </c:pt>
                <c:pt idx="20">
                  <c:v>43709</c:v>
                </c:pt>
                <c:pt idx="21">
                  <c:v>43739</c:v>
                </c:pt>
                <c:pt idx="22">
                  <c:v>43770</c:v>
                </c:pt>
                <c:pt idx="23">
                  <c:v>43800</c:v>
                </c:pt>
                <c:pt idx="24">
                  <c:v>43831</c:v>
                </c:pt>
                <c:pt idx="25">
                  <c:v>43862</c:v>
                </c:pt>
                <c:pt idx="26">
                  <c:v>43891</c:v>
                </c:pt>
                <c:pt idx="27">
                  <c:v>43922</c:v>
                </c:pt>
                <c:pt idx="28">
                  <c:v>43952</c:v>
                </c:pt>
                <c:pt idx="29">
                  <c:v>43983</c:v>
                </c:pt>
                <c:pt idx="30">
                  <c:v>44013</c:v>
                </c:pt>
                <c:pt idx="31">
                  <c:v>44044</c:v>
                </c:pt>
                <c:pt idx="32">
                  <c:v>44075</c:v>
                </c:pt>
                <c:pt idx="33">
                  <c:v>44105</c:v>
                </c:pt>
                <c:pt idx="34">
                  <c:v>44136</c:v>
                </c:pt>
                <c:pt idx="35">
                  <c:v>44166</c:v>
                </c:pt>
                <c:pt idx="36">
                  <c:v>44197</c:v>
                </c:pt>
                <c:pt idx="37">
                  <c:v>44228</c:v>
                </c:pt>
                <c:pt idx="38">
                  <c:v>44256</c:v>
                </c:pt>
                <c:pt idx="39">
                  <c:v>44287</c:v>
                </c:pt>
                <c:pt idx="40">
                  <c:v>44317</c:v>
                </c:pt>
                <c:pt idx="41">
                  <c:v>44348</c:v>
                </c:pt>
                <c:pt idx="42">
                  <c:v>44378</c:v>
                </c:pt>
                <c:pt idx="43">
                  <c:v>44409</c:v>
                </c:pt>
                <c:pt idx="44">
                  <c:v>44440</c:v>
                </c:pt>
                <c:pt idx="45">
                  <c:v>44470</c:v>
                </c:pt>
                <c:pt idx="46">
                  <c:v>44501</c:v>
                </c:pt>
                <c:pt idx="47">
                  <c:v>44531</c:v>
                </c:pt>
                <c:pt idx="48">
                  <c:v>44562</c:v>
                </c:pt>
                <c:pt idx="49">
                  <c:v>44593</c:v>
                </c:pt>
                <c:pt idx="50">
                  <c:v>44621</c:v>
                </c:pt>
                <c:pt idx="51">
                  <c:v>44652</c:v>
                </c:pt>
                <c:pt idx="52">
                  <c:v>44682</c:v>
                </c:pt>
                <c:pt idx="53">
                  <c:v>44713</c:v>
                </c:pt>
                <c:pt idx="54">
                  <c:v>44743</c:v>
                </c:pt>
                <c:pt idx="55">
                  <c:v>44774</c:v>
                </c:pt>
                <c:pt idx="56">
                  <c:v>44805</c:v>
                </c:pt>
                <c:pt idx="57">
                  <c:v>44835</c:v>
                </c:pt>
                <c:pt idx="58">
                  <c:v>44866</c:v>
                </c:pt>
                <c:pt idx="59">
                  <c:v>44896</c:v>
                </c:pt>
                <c:pt idx="60">
                  <c:v>44927</c:v>
                </c:pt>
                <c:pt idx="61">
                  <c:v>44958</c:v>
                </c:pt>
                <c:pt idx="62">
                  <c:v>44986</c:v>
                </c:pt>
                <c:pt idx="63">
                  <c:v>45017</c:v>
                </c:pt>
                <c:pt idx="64">
                  <c:v>45047</c:v>
                </c:pt>
                <c:pt idx="65">
                  <c:v>45078</c:v>
                </c:pt>
                <c:pt idx="66">
                  <c:v>45108</c:v>
                </c:pt>
                <c:pt idx="67">
                  <c:v>45139</c:v>
                </c:pt>
                <c:pt idx="68">
                  <c:v>45170</c:v>
                </c:pt>
                <c:pt idx="69">
                  <c:v>45200</c:v>
                </c:pt>
                <c:pt idx="70">
                  <c:v>45231</c:v>
                </c:pt>
                <c:pt idx="71">
                  <c:v>45261</c:v>
                </c:pt>
                <c:pt idx="72">
                  <c:v>45292</c:v>
                </c:pt>
                <c:pt idx="73">
                  <c:v>45323</c:v>
                </c:pt>
                <c:pt idx="74">
                  <c:v>45352</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numCache>
            </c:numRef>
          </c:cat>
          <c:val>
            <c:numRef>
              <c:f>'1) Monthly Vol'!$CB$6:$CB$145</c:f>
              <c:numCache>
                <c:formatCode>_-* #,##0_-;\-* #,##0_-;_-* "-"??_-;_-@_-</c:formatCode>
                <c:ptCount val="140"/>
                <c:pt idx="0">
                  <c:v>95161.590909000006</c:v>
                </c:pt>
                <c:pt idx="1">
                  <c:v>78073.649999999994</c:v>
                </c:pt>
                <c:pt idx="2">
                  <c:v>76568.428570999997</c:v>
                </c:pt>
                <c:pt idx="3">
                  <c:v>108878.15</c:v>
                </c:pt>
                <c:pt idx="4">
                  <c:v>78729.476190000001</c:v>
                </c:pt>
                <c:pt idx="5">
                  <c:v>82711.904760999998</c:v>
                </c:pt>
                <c:pt idx="6">
                  <c:v>76538.318180999995</c:v>
                </c:pt>
                <c:pt idx="7">
                  <c:v>87607.772727000003</c:v>
                </c:pt>
                <c:pt idx="8">
                  <c:v>76613.55</c:v>
                </c:pt>
                <c:pt idx="9">
                  <c:v>83533.347825999997</c:v>
                </c:pt>
                <c:pt idx="10">
                  <c:v>76198.636362999998</c:v>
                </c:pt>
                <c:pt idx="11">
                  <c:v>79222.894736000002</c:v>
                </c:pt>
                <c:pt idx="12">
                  <c:v>77820.090909000006</c:v>
                </c:pt>
                <c:pt idx="13">
                  <c:v>75061.149999999994</c:v>
                </c:pt>
                <c:pt idx="14">
                  <c:v>73801.809523000004</c:v>
                </c:pt>
                <c:pt idx="15">
                  <c:v>77505.600000000006</c:v>
                </c:pt>
                <c:pt idx="16">
                  <c:v>79149.238094999993</c:v>
                </c:pt>
                <c:pt idx="17">
                  <c:v>98839.75</c:v>
                </c:pt>
                <c:pt idx="18">
                  <c:v>94494.260869000005</c:v>
                </c:pt>
                <c:pt idx="19">
                  <c:v>107458</c:v>
                </c:pt>
                <c:pt idx="20">
                  <c:v>100076.47619</c:v>
                </c:pt>
                <c:pt idx="21">
                  <c:v>93379.304346999998</c:v>
                </c:pt>
                <c:pt idx="22">
                  <c:v>87550.428570999997</c:v>
                </c:pt>
                <c:pt idx="23">
                  <c:v>98399.5</c:v>
                </c:pt>
                <c:pt idx="24">
                  <c:v>78023.409090000001</c:v>
                </c:pt>
                <c:pt idx="25">
                  <c:v>85113.9</c:v>
                </c:pt>
                <c:pt idx="26">
                  <c:v>97064.636362999998</c:v>
                </c:pt>
                <c:pt idx="27">
                  <c:v>59975.85</c:v>
                </c:pt>
                <c:pt idx="28">
                  <c:v>55755.105262999998</c:v>
                </c:pt>
                <c:pt idx="29">
                  <c:v>60548.227271999996</c:v>
                </c:pt>
                <c:pt idx="30">
                  <c:v>57208.434781999997</c:v>
                </c:pt>
                <c:pt idx="31">
                  <c:v>61441.1</c:v>
                </c:pt>
                <c:pt idx="32">
                  <c:v>57588.818181000002</c:v>
                </c:pt>
                <c:pt idx="33">
                  <c:v>55676.727271999996</c:v>
                </c:pt>
                <c:pt idx="34">
                  <c:v>63488.333333000002</c:v>
                </c:pt>
                <c:pt idx="35">
                  <c:v>67831.952380000002</c:v>
                </c:pt>
                <c:pt idx="36">
                  <c:v>68705.95</c:v>
                </c:pt>
                <c:pt idx="37">
                  <c:v>67288.45</c:v>
                </c:pt>
                <c:pt idx="38">
                  <c:v>63611.130433999999</c:v>
                </c:pt>
                <c:pt idx="39">
                  <c:v>57607.85</c:v>
                </c:pt>
                <c:pt idx="40">
                  <c:v>61488.105262999998</c:v>
                </c:pt>
                <c:pt idx="41">
                  <c:v>61259.681817999997</c:v>
                </c:pt>
                <c:pt idx="42">
                  <c:v>60234.227271999996</c:v>
                </c:pt>
                <c:pt idx="43">
                  <c:v>68912.809523000004</c:v>
                </c:pt>
                <c:pt idx="44">
                  <c:v>68128.636362999998</c:v>
                </c:pt>
                <c:pt idx="45">
                  <c:v>71040.904760999998</c:v>
                </c:pt>
                <c:pt idx="46">
                  <c:v>69945.272727000003</c:v>
                </c:pt>
                <c:pt idx="47">
                  <c:v>64150.666665999997</c:v>
                </c:pt>
                <c:pt idx="48">
                  <c:v>83827.200000000012</c:v>
                </c:pt>
                <c:pt idx="49">
                  <c:v>82997.5</c:v>
                </c:pt>
                <c:pt idx="50">
                  <c:v>62355.043474999999</c:v>
                </c:pt>
                <c:pt idx="51">
                  <c:v>41430.789471000004</c:v>
                </c:pt>
                <c:pt idx="52">
                  <c:v>40177.333330000001</c:v>
                </c:pt>
                <c:pt idx="53">
                  <c:v>46054.35</c:v>
                </c:pt>
                <c:pt idx="54">
                  <c:v>34962.190474000003</c:v>
                </c:pt>
                <c:pt idx="55">
                  <c:v>33976.454541999999</c:v>
                </c:pt>
                <c:pt idx="56">
                  <c:v>40668.590906999998</c:v>
                </c:pt>
                <c:pt idx="57">
                  <c:v>32811.285711999997</c:v>
                </c:pt>
                <c:pt idx="58">
                  <c:v>34214.272725999988</c:v>
                </c:pt>
                <c:pt idx="59">
                  <c:v>35049.25</c:v>
                </c:pt>
                <c:pt idx="60">
                  <c:v>33628.095236000001</c:v>
                </c:pt>
                <c:pt idx="61">
                  <c:v>34612.85</c:v>
                </c:pt>
                <c:pt idx="62">
                  <c:v>36143.826084</c:v>
                </c:pt>
                <c:pt idx="63">
                  <c:v>36385.555553999999</c:v>
                </c:pt>
                <c:pt idx="64">
                  <c:v>36319.649999999994</c:v>
                </c:pt>
                <c:pt idx="65">
                  <c:v>41640.045453000006</c:v>
                </c:pt>
                <c:pt idx="66">
                  <c:v>38805.095234000008</c:v>
                </c:pt>
                <c:pt idx="67">
                  <c:v>44487.045451000005</c:v>
                </c:pt>
                <c:pt idx="68">
                  <c:v>38964.809521000003</c:v>
                </c:pt>
                <c:pt idx="69">
                  <c:v>42124.681814000003</c:v>
                </c:pt>
                <c:pt idx="70">
                  <c:v>54192.409089999994</c:v>
                </c:pt>
                <c:pt idx="71">
                  <c:v>54398.105261000004</c:v>
                </c:pt>
                <c:pt idx="72">
                  <c:v>53590.136361999997</c:v>
                </c:pt>
                <c:pt idx="73">
                  <c:v>59558.904758000004</c:v>
                </c:pt>
                <c:pt idx="74">
                  <c:v>70636.5</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numCache>
            </c:numRef>
          </c:val>
          <c:extLst>
            <c:ext xmlns:c16="http://schemas.microsoft.com/office/drawing/2014/chart" uri="{C3380CC4-5D6E-409C-BE32-E72D297353CC}">
              <c16:uniqueId val="{00000003-142E-4EE4-854C-EFDEB509BB6C}"/>
            </c:ext>
          </c:extLst>
        </c:ser>
        <c:ser>
          <c:idx val="4"/>
          <c:order val="4"/>
          <c:tx>
            <c:strRef>
              <c:f>'1) Monthly Vol'!$CC$5</c:f>
              <c:strCache>
                <c:ptCount val="1"/>
                <c:pt idx="0">
                  <c:v>LME Lead</c:v>
                </c:pt>
              </c:strCache>
            </c:strRef>
          </c:tx>
          <c:spPr>
            <a:solidFill>
              <a:schemeClr val="accent5"/>
            </a:solidFill>
            <a:ln>
              <a:noFill/>
            </a:ln>
            <a:effectLst/>
          </c:spPr>
          <c:invertIfNegative val="0"/>
          <c:cat>
            <c:numRef>
              <c:f>'1) Monthly Vol'!$AV$6:$AV$99</c:f>
              <c:numCache>
                <c:formatCode>m/d/yyyy</c:formatCode>
                <c:ptCount val="94"/>
                <c:pt idx="0">
                  <c:v>43101</c:v>
                </c:pt>
                <c:pt idx="1">
                  <c:v>43132</c:v>
                </c:pt>
                <c:pt idx="2">
                  <c:v>43160</c:v>
                </c:pt>
                <c:pt idx="3">
                  <c:v>43191</c:v>
                </c:pt>
                <c:pt idx="4">
                  <c:v>43221</c:v>
                </c:pt>
                <c:pt idx="5">
                  <c:v>43252</c:v>
                </c:pt>
                <c:pt idx="6">
                  <c:v>43282</c:v>
                </c:pt>
                <c:pt idx="7">
                  <c:v>43313</c:v>
                </c:pt>
                <c:pt idx="8">
                  <c:v>43344</c:v>
                </c:pt>
                <c:pt idx="9">
                  <c:v>43374</c:v>
                </c:pt>
                <c:pt idx="10">
                  <c:v>43405</c:v>
                </c:pt>
                <c:pt idx="11">
                  <c:v>43435</c:v>
                </c:pt>
                <c:pt idx="12">
                  <c:v>43466</c:v>
                </c:pt>
                <c:pt idx="13">
                  <c:v>43497</c:v>
                </c:pt>
                <c:pt idx="14">
                  <c:v>43525</c:v>
                </c:pt>
                <c:pt idx="15">
                  <c:v>43556</c:v>
                </c:pt>
                <c:pt idx="16">
                  <c:v>43586</c:v>
                </c:pt>
                <c:pt idx="17">
                  <c:v>43617</c:v>
                </c:pt>
                <c:pt idx="18">
                  <c:v>43647</c:v>
                </c:pt>
                <c:pt idx="19">
                  <c:v>43678</c:v>
                </c:pt>
                <c:pt idx="20">
                  <c:v>43709</c:v>
                </c:pt>
                <c:pt idx="21">
                  <c:v>43739</c:v>
                </c:pt>
                <c:pt idx="22">
                  <c:v>43770</c:v>
                </c:pt>
                <c:pt idx="23">
                  <c:v>43800</c:v>
                </c:pt>
                <c:pt idx="24">
                  <c:v>43831</c:v>
                </c:pt>
                <c:pt idx="25">
                  <c:v>43862</c:v>
                </c:pt>
                <c:pt idx="26">
                  <c:v>43891</c:v>
                </c:pt>
                <c:pt idx="27">
                  <c:v>43922</c:v>
                </c:pt>
                <c:pt idx="28">
                  <c:v>43952</c:v>
                </c:pt>
                <c:pt idx="29">
                  <c:v>43983</c:v>
                </c:pt>
                <c:pt idx="30">
                  <c:v>44013</c:v>
                </c:pt>
                <c:pt idx="31">
                  <c:v>44044</c:v>
                </c:pt>
                <c:pt idx="32">
                  <c:v>44075</c:v>
                </c:pt>
                <c:pt idx="33">
                  <c:v>44105</c:v>
                </c:pt>
                <c:pt idx="34">
                  <c:v>44136</c:v>
                </c:pt>
                <c:pt idx="35">
                  <c:v>44166</c:v>
                </c:pt>
                <c:pt idx="36">
                  <c:v>44197</c:v>
                </c:pt>
                <c:pt idx="37">
                  <c:v>44228</c:v>
                </c:pt>
                <c:pt idx="38">
                  <c:v>44256</c:v>
                </c:pt>
                <c:pt idx="39">
                  <c:v>44287</c:v>
                </c:pt>
                <c:pt idx="40">
                  <c:v>44317</c:v>
                </c:pt>
                <c:pt idx="41">
                  <c:v>44348</c:v>
                </c:pt>
                <c:pt idx="42">
                  <c:v>44378</c:v>
                </c:pt>
                <c:pt idx="43">
                  <c:v>44409</c:v>
                </c:pt>
                <c:pt idx="44">
                  <c:v>44440</c:v>
                </c:pt>
                <c:pt idx="45">
                  <c:v>44470</c:v>
                </c:pt>
                <c:pt idx="46">
                  <c:v>44501</c:v>
                </c:pt>
                <c:pt idx="47">
                  <c:v>44531</c:v>
                </c:pt>
                <c:pt idx="48">
                  <c:v>44562</c:v>
                </c:pt>
                <c:pt idx="49">
                  <c:v>44593</c:v>
                </c:pt>
                <c:pt idx="50">
                  <c:v>44621</c:v>
                </c:pt>
                <c:pt idx="51">
                  <c:v>44652</c:v>
                </c:pt>
                <c:pt idx="52">
                  <c:v>44682</c:v>
                </c:pt>
                <c:pt idx="53">
                  <c:v>44713</c:v>
                </c:pt>
                <c:pt idx="54">
                  <c:v>44743</c:v>
                </c:pt>
                <c:pt idx="55">
                  <c:v>44774</c:v>
                </c:pt>
                <c:pt idx="56">
                  <c:v>44805</c:v>
                </c:pt>
                <c:pt idx="57">
                  <c:v>44835</c:v>
                </c:pt>
                <c:pt idx="58">
                  <c:v>44866</c:v>
                </c:pt>
                <c:pt idx="59">
                  <c:v>44896</c:v>
                </c:pt>
                <c:pt idx="60">
                  <c:v>44927</c:v>
                </c:pt>
                <c:pt idx="61">
                  <c:v>44958</c:v>
                </c:pt>
                <c:pt idx="62">
                  <c:v>44986</c:v>
                </c:pt>
                <c:pt idx="63">
                  <c:v>45017</c:v>
                </c:pt>
                <c:pt idx="64">
                  <c:v>45047</c:v>
                </c:pt>
                <c:pt idx="65">
                  <c:v>45078</c:v>
                </c:pt>
                <c:pt idx="66">
                  <c:v>45108</c:v>
                </c:pt>
                <c:pt idx="67">
                  <c:v>45139</c:v>
                </c:pt>
                <c:pt idx="68">
                  <c:v>45170</c:v>
                </c:pt>
                <c:pt idx="69">
                  <c:v>45200</c:v>
                </c:pt>
                <c:pt idx="70">
                  <c:v>45231</c:v>
                </c:pt>
                <c:pt idx="71">
                  <c:v>45261</c:v>
                </c:pt>
                <c:pt idx="72">
                  <c:v>45292</c:v>
                </c:pt>
                <c:pt idx="73">
                  <c:v>45323</c:v>
                </c:pt>
                <c:pt idx="74">
                  <c:v>45352</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numCache>
            </c:numRef>
          </c:cat>
          <c:val>
            <c:numRef>
              <c:f>'1) Monthly Vol'!$CC$6:$CC$145</c:f>
              <c:numCache>
                <c:formatCode>_-* #,##0_-;\-* #,##0_-;_-* "-"??_-;_-@_-</c:formatCode>
                <c:ptCount val="140"/>
                <c:pt idx="0">
                  <c:v>44541.545453999999</c:v>
                </c:pt>
                <c:pt idx="1">
                  <c:v>45657.1</c:v>
                </c:pt>
                <c:pt idx="2">
                  <c:v>44336.142856999999</c:v>
                </c:pt>
                <c:pt idx="3">
                  <c:v>44591.25</c:v>
                </c:pt>
                <c:pt idx="4">
                  <c:v>53024.428570999997</c:v>
                </c:pt>
                <c:pt idx="5">
                  <c:v>46072.047618999997</c:v>
                </c:pt>
                <c:pt idx="6">
                  <c:v>47120.363636000002</c:v>
                </c:pt>
                <c:pt idx="7">
                  <c:v>45938.681817999997</c:v>
                </c:pt>
                <c:pt idx="8">
                  <c:v>44463.9</c:v>
                </c:pt>
                <c:pt idx="9">
                  <c:v>44190.869565000001</c:v>
                </c:pt>
                <c:pt idx="10">
                  <c:v>42189.954545000001</c:v>
                </c:pt>
                <c:pt idx="11">
                  <c:v>42288.368420999999</c:v>
                </c:pt>
                <c:pt idx="12">
                  <c:v>39554.863636000002</c:v>
                </c:pt>
                <c:pt idx="13">
                  <c:v>39536.199999999997</c:v>
                </c:pt>
                <c:pt idx="14">
                  <c:v>37764.809523000004</c:v>
                </c:pt>
                <c:pt idx="15">
                  <c:v>45089.55</c:v>
                </c:pt>
                <c:pt idx="16">
                  <c:v>40267.047618999997</c:v>
                </c:pt>
                <c:pt idx="17">
                  <c:v>44300.7</c:v>
                </c:pt>
                <c:pt idx="18">
                  <c:v>47957.260868999998</c:v>
                </c:pt>
                <c:pt idx="19">
                  <c:v>39630.238095000001</c:v>
                </c:pt>
                <c:pt idx="20">
                  <c:v>41832.190476000003</c:v>
                </c:pt>
                <c:pt idx="21">
                  <c:v>44049.521739000003</c:v>
                </c:pt>
                <c:pt idx="22">
                  <c:v>46756.523808999998</c:v>
                </c:pt>
                <c:pt idx="23">
                  <c:v>40527.550000000003</c:v>
                </c:pt>
                <c:pt idx="24">
                  <c:v>48574.045453999999</c:v>
                </c:pt>
                <c:pt idx="25">
                  <c:v>48377.2</c:v>
                </c:pt>
                <c:pt idx="26">
                  <c:v>50010.409090000001</c:v>
                </c:pt>
                <c:pt idx="27">
                  <c:v>38671.35</c:v>
                </c:pt>
                <c:pt idx="28">
                  <c:v>40289.736841999998</c:v>
                </c:pt>
                <c:pt idx="29">
                  <c:v>40820.636362999998</c:v>
                </c:pt>
                <c:pt idx="30">
                  <c:v>40786.956521</c:v>
                </c:pt>
                <c:pt idx="31">
                  <c:v>42881.85</c:v>
                </c:pt>
                <c:pt idx="32">
                  <c:v>38724.181817999997</c:v>
                </c:pt>
                <c:pt idx="33">
                  <c:v>38332.681817999997</c:v>
                </c:pt>
                <c:pt idx="34">
                  <c:v>40483.333333000002</c:v>
                </c:pt>
                <c:pt idx="35">
                  <c:v>35592.476190000001</c:v>
                </c:pt>
                <c:pt idx="36">
                  <c:v>36071.15</c:v>
                </c:pt>
                <c:pt idx="37">
                  <c:v>37128.199999999997</c:v>
                </c:pt>
                <c:pt idx="38">
                  <c:v>35674.130433999999</c:v>
                </c:pt>
                <c:pt idx="39">
                  <c:v>36231.599999999999</c:v>
                </c:pt>
                <c:pt idx="40">
                  <c:v>46313.210526000003</c:v>
                </c:pt>
                <c:pt idx="41">
                  <c:v>41221.318181000002</c:v>
                </c:pt>
                <c:pt idx="42">
                  <c:v>43230.545453999999</c:v>
                </c:pt>
                <c:pt idx="43">
                  <c:v>45636.142856999999</c:v>
                </c:pt>
                <c:pt idx="44">
                  <c:v>46948.636362999998</c:v>
                </c:pt>
                <c:pt idx="45">
                  <c:v>42245.428570999997</c:v>
                </c:pt>
                <c:pt idx="46">
                  <c:v>38936.227271999996</c:v>
                </c:pt>
                <c:pt idx="47">
                  <c:v>36995.238095000001</c:v>
                </c:pt>
                <c:pt idx="48">
                  <c:v>40649.599999999999</c:v>
                </c:pt>
                <c:pt idx="49">
                  <c:v>44262.75</c:v>
                </c:pt>
                <c:pt idx="50">
                  <c:v>41714.956518999999</c:v>
                </c:pt>
                <c:pt idx="51">
                  <c:v>35484.736839000005</c:v>
                </c:pt>
                <c:pt idx="52">
                  <c:v>39221.047615999996</c:v>
                </c:pt>
                <c:pt idx="53">
                  <c:v>35559.299999999996</c:v>
                </c:pt>
                <c:pt idx="54">
                  <c:v>35679.666663999997</c:v>
                </c:pt>
                <c:pt idx="55">
                  <c:v>34431.045450999998</c:v>
                </c:pt>
                <c:pt idx="56">
                  <c:v>34886.727270000003</c:v>
                </c:pt>
                <c:pt idx="57">
                  <c:v>47150.333329999994</c:v>
                </c:pt>
                <c:pt idx="58">
                  <c:v>41422.863634000001</c:v>
                </c:pt>
                <c:pt idx="59">
                  <c:v>40539.65</c:v>
                </c:pt>
                <c:pt idx="60">
                  <c:v>54400.476187</c:v>
                </c:pt>
                <c:pt idx="61">
                  <c:v>50453.700000000004</c:v>
                </c:pt>
                <c:pt idx="62">
                  <c:v>46287.826085000001</c:v>
                </c:pt>
                <c:pt idx="63">
                  <c:v>49528.722219999996</c:v>
                </c:pt>
                <c:pt idx="64">
                  <c:v>53731.85</c:v>
                </c:pt>
                <c:pt idx="65">
                  <c:v>59263.636361000004</c:v>
                </c:pt>
                <c:pt idx="66">
                  <c:v>50585.714284000001</c:v>
                </c:pt>
                <c:pt idx="67">
                  <c:v>54800.499999</c:v>
                </c:pt>
                <c:pt idx="68">
                  <c:v>65543.904758999997</c:v>
                </c:pt>
                <c:pt idx="69">
                  <c:v>65498.363635000009</c:v>
                </c:pt>
                <c:pt idx="70">
                  <c:v>76014.909088</c:v>
                </c:pt>
                <c:pt idx="71">
                  <c:v>69325.631576</c:v>
                </c:pt>
                <c:pt idx="72">
                  <c:v>67525.909088999993</c:v>
                </c:pt>
                <c:pt idx="73">
                  <c:v>72205.904758999997</c:v>
                </c:pt>
                <c:pt idx="74">
                  <c:v>83431.3</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numCache>
            </c:numRef>
          </c:val>
          <c:extLst>
            <c:ext xmlns:c16="http://schemas.microsoft.com/office/drawing/2014/chart" uri="{C3380CC4-5D6E-409C-BE32-E72D297353CC}">
              <c16:uniqueId val="{00000004-142E-4EE4-854C-EFDEB509BB6C}"/>
            </c:ext>
          </c:extLst>
        </c:ser>
        <c:ser>
          <c:idx val="5"/>
          <c:order val="5"/>
          <c:tx>
            <c:strRef>
              <c:f>'1) Monthly Vol'!$CD$5</c:f>
              <c:strCache>
                <c:ptCount val="1"/>
                <c:pt idx="0">
                  <c:v>LME Tin</c:v>
                </c:pt>
              </c:strCache>
            </c:strRef>
          </c:tx>
          <c:spPr>
            <a:solidFill>
              <a:schemeClr val="accent6"/>
            </a:solidFill>
            <a:ln>
              <a:noFill/>
            </a:ln>
            <a:effectLst/>
          </c:spPr>
          <c:invertIfNegative val="0"/>
          <c:cat>
            <c:numRef>
              <c:f>'1) Monthly Vol'!$AV$6:$AV$99</c:f>
              <c:numCache>
                <c:formatCode>m/d/yyyy</c:formatCode>
                <c:ptCount val="94"/>
                <c:pt idx="0">
                  <c:v>43101</c:v>
                </c:pt>
                <c:pt idx="1">
                  <c:v>43132</c:v>
                </c:pt>
                <c:pt idx="2">
                  <c:v>43160</c:v>
                </c:pt>
                <c:pt idx="3">
                  <c:v>43191</c:v>
                </c:pt>
                <c:pt idx="4">
                  <c:v>43221</c:v>
                </c:pt>
                <c:pt idx="5">
                  <c:v>43252</c:v>
                </c:pt>
                <c:pt idx="6">
                  <c:v>43282</c:v>
                </c:pt>
                <c:pt idx="7">
                  <c:v>43313</c:v>
                </c:pt>
                <c:pt idx="8">
                  <c:v>43344</c:v>
                </c:pt>
                <c:pt idx="9">
                  <c:v>43374</c:v>
                </c:pt>
                <c:pt idx="10">
                  <c:v>43405</c:v>
                </c:pt>
                <c:pt idx="11">
                  <c:v>43435</c:v>
                </c:pt>
                <c:pt idx="12">
                  <c:v>43466</c:v>
                </c:pt>
                <c:pt idx="13">
                  <c:v>43497</c:v>
                </c:pt>
                <c:pt idx="14">
                  <c:v>43525</c:v>
                </c:pt>
                <c:pt idx="15">
                  <c:v>43556</c:v>
                </c:pt>
                <c:pt idx="16">
                  <c:v>43586</c:v>
                </c:pt>
                <c:pt idx="17">
                  <c:v>43617</c:v>
                </c:pt>
                <c:pt idx="18">
                  <c:v>43647</c:v>
                </c:pt>
                <c:pt idx="19">
                  <c:v>43678</c:v>
                </c:pt>
                <c:pt idx="20">
                  <c:v>43709</c:v>
                </c:pt>
                <c:pt idx="21">
                  <c:v>43739</c:v>
                </c:pt>
                <c:pt idx="22">
                  <c:v>43770</c:v>
                </c:pt>
                <c:pt idx="23">
                  <c:v>43800</c:v>
                </c:pt>
                <c:pt idx="24">
                  <c:v>43831</c:v>
                </c:pt>
                <c:pt idx="25">
                  <c:v>43862</c:v>
                </c:pt>
                <c:pt idx="26">
                  <c:v>43891</c:v>
                </c:pt>
                <c:pt idx="27">
                  <c:v>43922</c:v>
                </c:pt>
                <c:pt idx="28">
                  <c:v>43952</c:v>
                </c:pt>
                <c:pt idx="29">
                  <c:v>43983</c:v>
                </c:pt>
                <c:pt idx="30">
                  <c:v>44013</c:v>
                </c:pt>
                <c:pt idx="31">
                  <c:v>44044</c:v>
                </c:pt>
                <c:pt idx="32">
                  <c:v>44075</c:v>
                </c:pt>
                <c:pt idx="33">
                  <c:v>44105</c:v>
                </c:pt>
                <c:pt idx="34">
                  <c:v>44136</c:v>
                </c:pt>
                <c:pt idx="35">
                  <c:v>44166</c:v>
                </c:pt>
                <c:pt idx="36">
                  <c:v>44197</c:v>
                </c:pt>
                <c:pt idx="37">
                  <c:v>44228</c:v>
                </c:pt>
                <c:pt idx="38">
                  <c:v>44256</c:v>
                </c:pt>
                <c:pt idx="39">
                  <c:v>44287</c:v>
                </c:pt>
                <c:pt idx="40">
                  <c:v>44317</c:v>
                </c:pt>
                <c:pt idx="41">
                  <c:v>44348</c:v>
                </c:pt>
                <c:pt idx="42">
                  <c:v>44378</c:v>
                </c:pt>
                <c:pt idx="43">
                  <c:v>44409</c:v>
                </c:pt>
                <c:pt idx="44">
                  <c:v>44440</c:v>
                </c:pt>
                <c:pt idx="45">
                  <c:v>44470</c:v>
                </c:pt>
                <c:pt idx="46">
                  <c:v>44501</c:v>
                </c:pt>
                <c:pt idx="47">
                  <c:v>44531</c:v>
                </c:pt>
                <c:pt idx="48">
                  <c:v>44562</c:v>
                </c:pt>
                <c:pt idx="49">
                  <c:v>44593</c:v>
                </c:pt>
                <c:pt idx="50">
                  <c:v>44621</c:v>
                </c:pt>
                <c:pt idx="51">
                  <c:v>44652</c:v>
                </c:pt>
                <c:pt idx="52">
                  <c:v>44682</c:v>
                </c:pt>
                <c:pt idx="53">
                  <c:v>44713</c:v>
                </c:pt>
                <c:pt idx="54">
                  <c:v>44743</c:v>
                </c:pt>
                <c:pt idx="55">
                  <c:v>44774</c:v>
                </c:pt>
                <c:pt idx="56">
                  <c:v>44805</c:v>
                </c:pt>
                <c:pt idx="57">
                  <c:v>44835</c:v>
                </c:pt>
                <c:pt idx="58">
                  <c:v>44866</c:v>
                </c:pt>
                <c:pt idx="59">
                  <c:v>44896</c:v>
                </c:pt>
                <c:pt idx="60">
                  <c:v>44927</c:v>
                </c:pt>
                <c:pt idx="61">
                  <c:v>44958</c:v>
                </c:pt>
                <c:pt idx="62">
                  <c:v>44986</c:v>
                </c:pt>
                <c:pt idx="63">
                  <c:v>45017</c:v>
                </c:pt>
                <c:pt idx="64">
                  <c:v>45047</c:v>
                </c:pt>
                <c:pt idx="65">
                  <c:v>45078</c:v>
                </c:pt>
                <c:pt idx="66">
                  <c:v>45108</c:v>
                </c:pt>
                <c:pt idx="67">
                  <c:v>45139</c:v>
                </c:pt>
                <c:pt idx="68">
                  <c:v>45170</c:v>
                </c:pt>
                <c:pt idx="69">
                  <c:v>45200</c:v>
                </c:pt>
                <c:pt idx="70">
                  <c:v>45231</c:v>
                </c:pt>
                <c:pt idx="71">
                  <c:v>45261</c:v>
                </c:pt>
                <c:pt idx="72">
                  <c:v>45292</c:v>
                </c:pt>
                <c:pt idx="73">
                  <c:v>45323</c:v>
                </c:pt>
                <c:pt idx="74">
                  <c:v>45352</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numCache>
            </c:numRef>
          </c:cat>
          <c:val>
            <c:numRef>
              <c:f>'1) Monthly Vol'!$CD$6:$CD$145</c:f>
              <c:numCache>
                <c:formatCode>_-* #,##0_-;\-* #,##0_-;_-* "-"??_-;_-@_-</c:formatCode>
                <c:ptCount val="140"/>
                <c:pt idx="0">
                  <c:v>4820.7727269999996</c:v>
                </c:pt>
                <c:pt idx="1">
                  <c:v>3642.5</c:v>
                </c:pt>
                <c:pt idx="2">
                  <c:v>4139.4761900000003</c:v>
                </c:pt>
                <c:pt idx="3">
                  <c:v>5426.85</c:v>
                </c:pt>
                <c:pt idx="4">
                  <c:v>4890.8095229999999</c:v>
                </c:pt>
                <c:pt idx="5">
                  <c:v>4124.4761900000003</c:v>
                </c:pt>
                <c:pt idx="6">
                  <c:v>4664.4545449999996</c:v>
                </c:pt>
                <c:pt idx="7">
                  <c:v>4331.5454540000001</c:v>
                </c:pt>
                <c:pt idx="8">
                  <c:v>4076.85</c:v>
                </c:pt>
                <c:pt idx="9">
                  <c:v>4207.869565</c:v>
                </c:pt>
                <c:pt idx="10">
                  <c:v>4547.5</c:v>
                </c:pt>
                <c:pt idx="11">
                  <c:v>3927.7894729999998</c:v>
                </c:pt>
                <c:pt idx="12">
                  <c:v>5205.1363629999996</c:v>
                </c:pt>
                <c:pt idx="13">
                  <c:v>4192.45</c:v>
                </c:pt>
                <c:pt idx="14">
                  <c:v>4497.0476189999999</c:v>
                </c:pt>
                <c:pt idx="15">
                  <c:v>5156.2</c:v>
                </c:pt>
                <c:pt idx="16">
                  <c:v>4851.4761900000003</c:v>
                </c:pt>
                <c:pt idx="17">
                  <c:v>3989.45</c:v>
                </c:pt>
                <c:pt idx="18">
                  <c:v>5543.6086949999999</c:v>
                </c:pt>
                <c:pt idx="19">
                  <c:v>4665.6666660000001</c:v>
                </c:pt>
                <c:pt idx="20">
                  <c:v>5046.9047609999998</c:v>
                </c:pt>
                <c:pt idx="21">
                  <c:v>4252.7391299999999</c:v>
                </c:pt>
                <c:pt idx="22">
                  <c:v>4852.6666660000001</c:v>
                </c:pt>
                <c:pt idx="23">
                  <c:v>5504.25</c:v>
                </c:pt>
                <c:pt idx="24">
                  <c:v>4920.8181809999996</c:v>
                </c:pt>
                <c:pt idx="25">
                  <c:v>4597.3999999999996</c:v>
                </c:pt>
                <c:pt idx="26">
                  <c:v>5279.9090900000001</c:v>
                </c:pt>
                <c:pt idx="27">
                  <c:v>5188.1499999999996</c:v>
                </c:pt>
                <c:pt idx="28">
                  <c:v>4096.1052630000004</c:v>
                </c:pt>
                <c:pt idx="29">
                  <c:v>5599</c:v>
                </c:pt>
                <c:pt idx="30">
                  <c:v>4793.869565</c:v>
                </c:pt>
                <c:pt idx="31">
                  <c:v>4348.1499999999996</c:v>
                </c:pt>
                <c:pt idx="32">
                  <c:v>4821.2272720000001</c:v>
                </c:pt>
                <c:pt idx="33">
                  <c:v>4373.9545449999996</c:v>
                </c:pt>
                <c:pt idx="34">
                  <c:v>4345.4761900000003</c:v>
                </c:pt>
                <c:pt idx="35">
                  <c:v>4312.9523799999997</c:v>
                </c:pt>
                <c:pt idx="36">
                  <c:v>4970.55</c:v>
                </c:pt>
                <c:pt idx="37">
                  <c:v>4804.2</c:v>
                </c:pt>
                <c:pt idx="38">
                  <c:v>3521.3043469999998</c:v>
                </c:pt>
                <c:pt idx="39">
                  <c:v>3730.75</c:v>
                </c:pt>
                <c:pt idx="40">
                  <c:v>3783.7894729999998</c:v>
                </c:pt>
                <c:pt idx="41">
                  <c:v>3548.9090900000001</c:v>
                </c:pt>
                <c:pt idx="42">
                  <c:v>3214.7272720000001</c:v>
                </c:pt>
                <c:pt idx="43">
                  <c:v>3678.2857140000001</c:v>
                </c:pt>
                <c:pt idx="44">
                  <c:v>4072.9545450000001</c:v>
                </c:pt>
                <c:pt idx="45">
                  <c:v>4448.1428569999998</c:v>
                </c:pt>
                <c:pt idx="46">
                  <c:v>4254.6363629999996</c:v>
                </c:pt>
                <c:pt idx="47">
                  <c:v>4352.0476189999999</c:v>
                </c:pt>
                <c:pt idx="48">
                  <c:v>4242.7</c:v>
                </c:pt>
                <c:pt idx="49">
                  <c:v>3913</c:v>
                </c:pt>
                <c:pt idx="50">
                  <c:v>4556.9565199999997</c:v>
                </c:pt>
                <c:pt idx="51">
                  <c:v>3776.894734</c:v>
                </c:pt>
                <c:pt idx="52">
                  <c:v>3650.42857</c:v>
                </c:pt>
                <c:pt idx="53">
                  <c:v>4148.45</c:v>
                </c:pt>
                <c:pt idx="54">
                  <c:v>3390.904759</c:v>
                </c:pt>
                <c:pt idx="55">
                  <c:v>3384.2272720000001</c:v>
                </c:pt>
                <c:pt idx="56">
                  <c:v>3762.8181800000002</c:v>
                </c:pt>
                <c:pt idx="57">
                  <c:v>3926.285711</c:v>
                </c:pt>
                <c:pt idx="58">
                  <c:v>4792.7727249999998</c:v>
                </c:pt>
                <c:pt idx="59">
                  <c:v>3824.7000000000003</c:v>
                </c:pt>
                <c:pt idx="60">
                  <c:v>4214.0952359999992</c:v>
                </c:pt>
                <c:pt idx="61">
                  <c:v>4588.8999999999996</c:v>
                </c:pt>
                <c:pt idx="62">
                  <c:v>4464.0434770000002</c:v>
                </c:pt>
                <c:pt idx="63">
                  <c:v>5042.4444409999996</c:v>
                </c:pt>
                <c:pt idx="64">
                  <c:v>4923.2999999999993</c:v>
                </c:pt>
                <c:pt idx="65">
                  <c:v>5011.2272700000003</c:v>
                </c:pt>
                <c:pt idx="66">
                  <c:v>4900.619044</c:v>
                </c:pt>
                <c:pt idx="67">
                  <c:v>5609.0909070000007</c:v>
                </c:pt>
                <c:pt idx="68">
                  <c:v>4780.7619030000005</c:v>
                </c:pt>
                <c:pt idx="69">
                  <c:v>5170.8636349999997</c:v>
                </c:pt>
                <c:pt idx="70">
                  <c:v>5478.2727260000001</c:v>
                </c:pt>
                <c:pt idx="71">
                  <c:v>5737.2105240000001</c:v>
                </c:pt>
                <c:pt idx="72">
                  <c:v>5585.2272709999997</c:v>
                </c:pt>
                <c:pt idx="73">
                  <c:v>5886.5238069999996</c:v>
                </c:pt>
                <c:pt idx="74">
                  <c:v>6540.3</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numCache>
            </c:numRef>
          </c:val>
          <c:extLst>
            <c:ext xmlns:c16="http://schemas.microsoft.com/office/drawing/2014/chart" uri="{C3380CC4-5D6E-409C-BE32-E72D297353CC}">
              <c16:uniqueId val="{00000005-142E-4EE4-854C-EFDEB509BB6C}"/>
            </c:ext>
          </c:extLst>
        </c:ser>
        <c:ser>
          <c:idx val="6"/>
          <c:order val="6"/>
          <c:tx>
            <c:strRef>
              <c:f>'1) Monthly Vol'!$CE$5</c:f>
              <c:strCache>
                <c:ptCount val="1"/>
                <c:pt idx="0">
                  <c:v>Other</c:v>
                </c:pt>
              </c:strCache>
            </c:strRef>
          </c:tx>
          <c:spPr>
            <a:solidFill>
              <a:srgbClr val="72BF44"/>
            </a:solidFill>
            <a:ln>
              <a:noFill/>
            </a:ln>
            <a:effectLst/>
          </c:spPr>
          <c:invertIfNegative val="0"/>
          <c:cat>
            <c:numRef>
              <c:f>'1) Monthly Vol'!$AV$6:$AV$99</c:f>
              <c:numCache>
                <c:formatCode>m/d/yyyy</c:formatCode>
                <c:ptCount val="94"/>
                <c:pt idx="0">
                  <c:v>43101</c:v>
                </c:pt>
                <c:pt idx="1">
                  <c:v>43132</c:v>
                </c:pt>
                <c:pt idx="2">
                  <c:v>43160</c:v>
                </c:pt>
                <c:pt idx="3">
                  <c:v>43191</c:v>
                </c:pt>
                <c:pt idx="4">
                  <c:v>43221</c:v>
                </c:pt>
                <c:pt idx="5">
                  <c:v>43252</c:v>
                </c:pt>
                <c:pt idx="6">
                  <c:v>43282</c:v>
                </c:pt>
                <c:pt idx="7">
                  <c:v>43313</c:v>
                </c:pt>
                <c:pt idx="8">
                  <c:v>43344</c:v>
                </c:pt>
                <c:pt idx="9">
                  <c:v>43374</c:v>
                </c:pt>
                <c:pt idx="10">
                  <c:v>43405</c:v>
                </c:pt>
                <c:pt idx="11">
                  <c:v>43435</c:v>
                </c:pt>
                <c:pt idx="12">
                  <c:v>43466</c:v>
                </c:pt>
                <c:pt idx="13">
                  <c:v>43497</c:v>
                </c:pt>
                <c:pt idx="14">
                  <c:v>43525</c:v>
                </c:pt>
                <c:pt idx="15">
                  <c:v>43556</c:v>
                </c:pt>
                <c:pt idx="16">
                  <c:v>43586</c:v>
                </c:pt>
                <c:pt idx="17">
                  <c:v>43617</c:v>
                </c:pt>
                <c:pt idx="18">
                  <c:v>43647</c:v>
                </c:pt>
                <c:pt idx="19">
                  <c:v>43678</c:v>
                </c:pt>
                <c:pt idx="20">
                  <c:v>43709</c:v>
                </c:pt>
                <c:pt idx="21">
                  <c:v>43739</c:v>
                </c:pt>
                <c:pt idx="22">
                  <c:v>43770</c:v>
                </c:pt>
                <c:pt idx="23">
                  <c:v>43800</c:v>
                </c:pt>
                <c:pt idx="24">
                  <c:v>43831</c:v>
                </c:pt>
                <c:pt idx="25">
                  <c:v>43862</c:v>
                </c:pt>
                <c:pt idx="26">
                  <c:v>43891</c:v>
                </c:pt>
                <c:pt idx="27">
                  <c:v>43922</c:v>
                </c:pt>
                <c:pt idx="28">
                  <c:v>43952</c:v>
                </c:pt>
                <c:pt idx="29">
                  <c:v>43983</c:v>
                </c:pt>
                <c:pt idx="30">
                  <c:v>44013</c:v>
                </c:pt>
                <c:pt idx="31">
                  <c:v>44044</c:v>
                </c:pt>
                <c:pt idx="32">
                  <c:v>44075</c:v>
                </c:pt>
                <c:pt idx="33">
                  <c:v>44105</c:v>
                </c:pt>
                <c:pt idx="34">
                  <c:v>44136</c:v>
                </c:pt>
                <c:pt idx="35">
                  <c:v>44166</c:v>
                </c:pt>
                <c:pt idx="36">
                  <c:v>44197</c:v>
                </c:pt>
                <c:pt idx="37">
                  <c:v>44228</c:v>
                </c:pt>
                <c:pt idx="38">
                  <c:v>44256</c:v>
                </c:pt>
                <c:pt idx="39">
                  <c:v>44287</c:v>
                </c:pt>
                <c:pt idx="40">
                  <c:v>44317</c:v>
                </c:pt>
                <c:pt idx="41">
                  <c:v>44348</c:v>
                </c:pt>
                <c:pt idx="42">
                  <c:v>44378</c:v>
                </c:pt>
                <c:pt idx="43">
                  <c:v>44409</c:v>
                </c:pt>
                <c:pt idx="44">
                  <c:v>44440</c:v>
                </c:pt>
                <c:pt idx="45">
                  <c:v>44470</c:v>
                </c:pt>
                <c:pt idx="46">
                  <c:v>44501</c:v>
                </c:pt>
                <c:pt idx="47">
                  <c:v>44531</c:v>
                </c:pt>
                <c:pt idx="48">
                  <c:v>44562</c:v>
                </c:pt>
                <c:pt idx="49">
                  <c:v>44593</c:v>
                </c:pt>
                <c:pt idx="50">
                  <c:v>44621</c:v>
                </c:pt>
                <c:pt idx="51">
                  <c:v>44652</c:v>
                </c:pt>
                <c:pt idx="52">
                  <c:v>44682</c:v>
                </c:pt>
                <c:pt idx="53">
                  <c:v>44713</c:v>
                </c:pt>
                <c:pt idx="54">
                  <c:v>44743</c:v>
                </c:pt>
                <c:pt idx="55">
                  <c:v>44774</c:v>
                </c:pt>
                <c:pt idx="56">
                  <c:v>44805</c:v>
                </c:pt>
                <c:pt idx="57">
                  <c:v>44835</c:v>
                </c:pt>
                <c:pt idx="58">
                  <c:v>44866</c:v>
                </c:pt>
                <c:pt idx="59">
                  <c:v>44896</c:v>
                </c:pt>
                <c:pt idx="60">
                  <c:v>44927</c:v>
                </c:pt>
                <c:pt idx="61">
                  <c:v>44958</c:v>
                </c:pt>
                <c:pt idx="62">
                  <c:v>44986</c:v>
                </c:pt>
                <c:pt idx="63">
                  <c:v>45017</c:v>
                </c:pt>
                <c:pt idx="64">
                  <c:v>45047</c:v>
                </c:pt>
                <c:pt idx="65">
                  <c:v>45078</c:v>
                </c:pt>
                <c:pt idx="66">
                  <c:v>45108</c:v>
                </c:pt>
                <c:pt idx="67">
                  <c:v>45139</c:v>
                </c:pt>
                <c:pt idx="68">
                  <c:v>45170</c:v>
                </c:pt>
                <c:pt idx="69">
                  <c:v>45200</c:v>
                </c:pt>
                <c:pt idx="70">
                  <c:v>45231</c:v>
                </c:pt>
                <c:pt idx="71">
                  <c:v>45261</c:v>
                </c:pt>
                <c:pt idx="72">
                  <c:v>45292</c:v>
                </c:pt>
                <c:pt idx="73">
                  <c:v>45323</c:v>
                </c:pt>
                <c:pt idx="74">
                  <c:v>45352</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numCache>
            </c:numRef>
          </c:cat>
          <c:val>
            <c:numRef>
              <c:f>'1) Monthly Vol'!$CE$6:$CE$145</c:f>
              <c:numCache>
                <c:formatCode>_-* #,##0_-;\-* #,##0_-;_-* "-"??_-;_-@_-</c:formatCode>
                <c:ptCount val="140"/>
                <c:pt idx="0">
                  <c:v>7298.8181759999989</c:v>
                </c:pt>
                <c:pt idx="1">
                  <c:v>9356.7000000000007</c:v>
                </c:pt>
                <c:pt idx="2">
                  <c:v>7451.0476140000001</c:v>
                </c:pt>
                <c:pt idx="3">
                  <c:v>7931.5999999999995</c:v>
                </c:pt>
                <c:pt idx="4">
                  <c:v>6030.8095199999998</c:v>
                </c:pt>
                <c:pt idx="5">
                  <c:v>5360.2380900000007</c:v>
                </c:pt>
                <c:pt idx="6">
                  <c:v>5424.9090859999997</c:v>
                </c:pt>
                <c:pt idx="7">
                  <c:v>6402.5909049999991</c:v>
                </c:pt>
                <c:pt idx="8">
                  <c:v>8284.2000000000007</c:v>
                </c:pt>
                <c:pt idx="9">
                  <c:v>6111.0434699999996</c:v>
                </c:pt>
                <c:pt idx="10">
                  <c:v>6411.8181769999992</c:v>
                </c:pt>
                <c:pt idx="11">
                  <c:v>5530.052627</c:v>
                </c:pt>
                <c:pt idx="12">
                  <c:v>6040.045450999999</c:v>
                </c:pt>
                <c:pt idx="13">
                  <c:v>4003.95</c:v>
                </c:pt>
                <c:pt idx="14">
                  <c:v>4434.6190410000008</c:v>
                </c:pt>
                <c:pt idx="15">
                  <c:v>3828.1499999999996</c:v>
                </c:pt>
                <c:pt idx="16">
                  <c:v>4877.9047540000001</c:v>
                </c:pt>
                <c:pt idx="17">
                  <c:v>4649.0999999999995</c:v>
                </c:pt>
                <c:pt idx="18">
                  <c:v>4161.8260799999989</c:v>
                </c:pt>
                <c:pt idx="19">
                  <c:v>4059.4285640000003</c:v>
                </c:pt>
                <c:pt idx="20">
                  <c:v>4486.999992</c:v>
                </c:pt>
                <c:pt idx="21">
                  <c:v>3028.8260809999992</c:v>
                </c:pt>
                <c:pt idx="22">
                  <c:v>3648.9047539999997</c:v>
                </c:pt>
                <c:pt idx="23">
                  <c:v>3412.2000000000003</c:v>
                </c:pt>
                <c:pt idx="24">
                  <c:v>2477.1363560000004</c:v>
                </c:pt>
                <c:pt idx="25">
                  <c:v>2687.2500000000009</c:v>
                </c:pt>
                <c:pt idx="26">
                  <c:v>2714.2272660000003</c:v>
                </c:pt>
                <c:pt idx="27">
                  <c:v>2122.3000000000002</c:v>
                </c:pt>
                <c:pt idx="28">
                  <c:v>4243.5789410000007</c:v>
                </c:pt>
                <c:pt idx="29">
                  <c:v>1706.3636310000002</c:v>
                </c:pt>
                <c:pt idx="30">
                  <c:v>2213.0869500000003</c:v>
                </c:pt>
                <c:pt idx="31">
                  <c:v>2364.5500000000006</c:v>
                </c:pt>
                <c:pt idx="32">
                  <c:v>2487.9545400000002</c:v>
                </c:pt>
                <c:pt idx="33">
                  <c:v>1878.9999940000002</c:v>
                </c:pt>
                <c:pt idx="34">
                  <c:v>2597.0476129999997</c:v>
                </c:pt>
                <c:pt idx="35">
                  <c:v>1780.1428519999999</c:v>
                </c:pt>
                <c:pt idx="36">
                  <c:v>2618.35</c:v>
                </c:pt>
                <c:pt idx="37">
                  <c:v>1999.8500000000001</c:v>
                </c:pt>
                <c:pt idx="38">
                  <c:v>1941.782604</c:v>
                </c:pt>
                <c:pt idx="39">
                  <c:v>1549.4</c:v>
                </c:pt>
                <c:pt idx="40">
                  <c:v>2723.9999940000002</c:v>
                </c:pt>
                <c:pt idx="41">
                  <c:v>1545.5454490000002</c:v>
                </c:pt>
                <c:pt idx="42">
                  <c:v>2105.2727210000003</c:v>
                </c:pt>
                <c:pt idx="43">
                  <c:v>790.95237399999996</c:v>
                </c:pt>
                <c:pt idx="44">
                  <c:v>1351.7727200000004</c:v>
                </c:pt>
                <c:pt idx="45">
                  <c:v>2887.1904689999992</c:v>
                </c:pt>
                <c:pt idx="46">
                  <c:v>1635.8636310000004</c:v>
                </c:pt>
                <c:pt idx="47">
                  <c:v>972.38094599999988</c:v>
                </c:pt>
                <c:pt idx="48">
                  <c:v>2214.15</c:v>
                </c:pt>
                <c:pt idx="49">
                  <c:v>2661.2999999999993</c:v>
                </c:pt>
                <c:pt idx="50">
                  <c:v>2867.9999889999999</c:v>
                </c:pt>
                <c:pt idx="51">
                  <c:v>1951.5789330000002</c:v>
                </c:pt>
                <c:pt idx="52">
                  <c:v>2505.999988</c:v>
                </c:pt>
                <c:pt idx="53">
                  <c:v>2822.1000000000004</c:v>
                </c:pt>
                <c:pt idx="54">
                  <c:v>2492.999988</c:v>
                </c:pt>
                <c:pt idx="55">
                  <c:v>2181.9090820000006</c:v>
                </c:pt>
                <c:pt idx="56">
                  <c:v>2910.7272600000006</c:v>
                </c:pt>
                <c:pt idx="57">
                  <c:v>2059.7618949999996</c:v>
                </c:pt>
                <c:pt idx="58">
                  <c:v>2980.0454460000005</c:v>
                </c:pt>
                <c:pt idx="59">
                  <c:v>1990.7499999999998</c:v>
                </c:pt>
                <c:pt idx="60">
                  <c:v>3964.1904709999994</c:v>
                </c:pt>
                <c:pt idx="61">
                  <c:v>5838.5000000000018</c:v>
                </c:pt>
                <c:pt idx="62">
                  <c:v>2830.347816</c:v>
                </c:pt>
                <c:pt idx="63">
                  <c:v>3661.5555490000002</c:v>
                </c:pt>
                <c:pt idx="64">
                  <c:v>4725.2499999999991</c:v>
                </c:pt>
                <c:pt idx="65">
                  <c:v>3229.2727180000006</c:v>
                </c:pt>
                <c:pt idx="66">
                  <c:v>3273.6666589999995</c:v>
                </c:pt>
                <c:pt idx="67">
                  <c:v>2108.3636290000004</c:v>
                </c:pt>
                <c:pt idx="68">
                  <c:v>3571.4761829999998</c:v>
                </c:pt>
                <c:pt idx="69">
                  <c:v>4150.7727190000005</c:v>
                </c:pt>
                <c:pt idx="70">
                  <c:v>4146.499992</c:v>
                </c:pt>
                <c:pt idx="71">
                  <c:v>5445.8420960000003</c:v>
                </c:pt>
                <c:pt idx="72">
                  <c:v>4889.1363519999977</c:v>
                </c:pt>
                <c:pt idx="73">
                  <c:v>4825.9523720000007</c:v>
                </c:pt>
                <c:pt idx="74">
                  <c:v>5639.3000000000011</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numCache>
            </c:numRef>
          </c:val>
          <c:extLst xmlns:c15="http://schemas.microsoft.com/office/drawing/2012/chart">
            <c:ext xmlns:c16="http://schemas.microsoft.com/office/drawing/2014/chart" uri="{C3380CC4-5D6E-409C-BE32-E72D297353CC}">
              <c16:uniqueId val="{00000006-142E-4EE4-854C-EFDEB509BB6C}"/>
            </c:ext>
          </c:extLst>
        </c:ser>
        <c:dLbls>
          <c:showLegendKey val="0"/>
          <c:showVal val="0"/>
          <c:showCatName val="0"/>
          <c:showSerName val="0"/>
          <c:showPercent val="0"/>
          <c:showBubbleSize val="0"/>
        </c:dLbls>
        <c:gapWidth val="150"/>
        <c:overlap val="100"/>
        <c:axId val="44258127"/>
        <c:axId val="44249391"/>
        <c:extLst/>
      </c:barChart>
      <c:dateAx>
        <c:axId val="44258127"/>
        <c:scaling>
          <c:orientation val="minMax"/>
          <c:min val="44743"/>
        </c:scaling>
        <c:delete val="0"/>
        <c:axPos val="b"/>
        <c:numFmt formatCode="mmm\-yy" sourceLinked="0"/>
        <c:majorTickMark val="out"/>
        <c:minorTickMark val="none"/>
        <c:tickLblPos val="nextTo"/>
        <c:spPr>
          <a:noFill/>
          <a:ln w="9525" cap="flat" cmpd="sng" algn="ctr">
            <a:solidFill>
              <a:schemeClr val="tx1"/>
            </a:solidFill>
            <a:round/>
          </a:ln>
          <a:effectLst/>
        </c:spPr>
        <c:txPr>
          <a:bodyPr rot="-5400000" spcFirstLastPara="1" vertOverflow="ellipsis" wrap="square" anchor="ctr" anchorCtr="1"/>
          <a:lstStyle/>
          <a:p>
            <a:pPr>
              <a:defRPr sz="1200" b="0" i="0" u="none" strike="noStrike" kern="1200" baseline="0">
                <a:solidFill>
                  <a:schemeClr val="tx1"/>
                </a:solidFill>
                <a:latin typeface="+mn-lt"/>
                <a:ea typeface="+mn-ea"/>
                <a:cs typeface="+mn-cs"/>
              </a:defRPr>
            </a:pPr>
            <a:endParaRPr lang="en-US"/>
          </a:p>
        </c:txPr>
        <c:crossAx val="44249391"/>
        <c:crosses val="autoZero"/>
        <c:auto val="1"/>
        <c:lblOffset val="100"/>
        <c:baseTimeUnit val="months"/>
      </c:dateAx>
      <c:valAx>
        <c:axId val="44249391"/>
        <c:scaling>
          <c:orientation val="minMax"/>
          <c:max val="80000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4258127"/>
        <c:crosses val="autoZero"/>
        <c:crossBetween val="between"/>
        <c:dispUnits>
          <c:builtInUnit val="thousands"/>
        </c:dispUnits>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200">
          <a:solidFill>
            <a:schemeClr val="tx1"/>
          </a:solidFill>
        </a:defRPr>
      </a:pPr>
      <a:endParaRPr lang="en-US"/>
    </a:p>
  </c:txPr>
  <c:externalData r:id="rId3">
    <c:autoUpdate val="1"/>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401434128847999E-2"/>
          <c:y val="0.1473201947729289"/>
          <c:w val="0.93101190666793265"/>
          <c:h val="0.53608585561811561"/>
        </c:manualLayout>
      </c:layout>
      <c:barChart>
        <c:barDir val="col"/>
        <c:grouping val="stacked"/>
        <c:varyColors val="0"/>
        <c:ser>
          <c:idx val="0"/>
          <c:order val="0"/>
          <c:tx>
            <c:strRef>
              <c:f>'1) Monthly Vol'!$DI$4</c:f>
              <c:strCache>
                <c:ptCount val="1"/>
                <c:pt idx="0">
                  <c:v>LME Steel Scrap</c:v>
                </c:pt>
              </c:strCache>
            </c:strRef>
          </c:tx>
          <c:spPr>
            <a:solidFill>
              <a:schemeClr val="accent1"/>
            </a:solidFill>
            <a:ln>
              <a:noFill/>
            </a:ln>
            <a:effectLst/>
          </c:spPr>
          <c:invertIfNegative val="0"/>
          <c:cat>
            <c:numRef>
              <c:f>'1) Monthly Vol'!$CV$5:$CV$237</c:f>
              <c:numCache>
                <c:formatCode>m/d/yyyy</c:formatCode>
                <c:ptCount val="233"/>
                <c:pt idx="0">
                  <c:v>42309</c:v>
                </c:pt>
                <c:pt idx="1">
                  <c:v>42339</c:v>
                </c:pt>
                <c:pt idx="2">
                  <c:v>42370</c:v>
                </c:pt>
                <c:pt idx="3">
                  <c:v>42401</c:v>
                </c:pt>
                <c:pt idx="4">
                  <c:v>42430</c:v>
                </c:pt>
                <c:pt idx="5">
                  <c:v>42461</c:v>
                </c:pt>
                <c:pt idx="6">
                  <c:v>42491</c:v>
                </c:pt>
                <c:pt idx="7">
                  <c:v>42522</c:v>
                </c:pt>
                <c:pt idx="8">
                  <c:v>42552</c:v>
                </c:pt>
                <c:pt idx="9">
                  <c:v>42583</c:v>
                </c:pt>
                <c:pt idx="10">
                  <c:v>42614</c:v>
                </c:pt>
                <c:pt idx="11">
                  <c:v>42644</c:v>
                </c:pt>
                <c:pt idx="12">
                  <c:v>42675</c:v>
                </c:pt>
                <c:pt idx="13">
                  <c:v>42705</c:v>
                </c:pt>
                <c:pt idx="14">
                  <c:v>42736</c:v>
                </c:pt>
                <c:pt idx="15">
                  <c:v>42767</c:v>
                </c:pt>
                <c:pt idx="16">
                  <c:v>42795</c:v>
                </c:pt>
                <c:pt idx="17">
                  <c:v>42826</c:v>
                </c:pt>
                <c:pt idx="18">
                  <c:v>42856</c:v>
                </c:pt>
                <c:pt idx="19">
                  <c:v>42887</c:v>
                </c:pt>
                <c:pt idx="20">
                  <c:v>42917</c:v>
                </c:pt>
                <c:pt idx="21">
                  <c:v>42948</c:v>
                </c:pt>
                <c:pt idx="22">
                  <c:v>42979</c:v>
                </c:pt>
                <c:pt idx="23">
                  <c:v>43009</c:v>
                </c:pt>
                <c:pt idx="24">
                  <c:v>43040</c:v>
                </c:pt>
                <c:pt idx="25">
                  <c:v>43070</c:v>
                </c:pt>
                <c:pt idx="26">
                  <c:v>43101</c:v>
                </c:pt>
                <c:pt idx="27">
                  <c:v>43132</c:v>
                </c:pt>
                <c:pt idx="28">
                  <c:v>43160</c:v>
                </c:pt>
                <c:pt idx="29">
                  <c:v>43191</c:v>
                </c:pt>
                <c:pt idx="30">
                  <c:v>43221</c:v>
                </c:pt>
                <c:pt idx="31">
                  <c:v>43252</c:v>
                </c:pt>
                <c:pt idx="32">
                  <c:v>43282</c:v>
                </c:pt>
                <c:pt idx="33">
                  <c:v>43313</c:v>
                </c:pt>
                <c:pt idx="34">
                  <c:v>43344</c:v>
                </c:pt>
                <c:pt idx="35">
                  <c:v>43374</c:v>
                </c:pt>
                <c:pt idx="36">
                  <c:v>43405</c:v>
                </c:pt>
                <c:pt idx="37">
                  <c:v>43435</c:v>
                </c:pt>
                <c:pt idx="38">
                  <c:v>43466</c:v>
                </c:pt>
                <c:pt idx="39">
                  <c:v>43497</c:v>
                </c:pt>
                <c:pt idx="40">
                  <c:v>43525</c:v>
                </c:pt>
                <c:pt idx="41">
                  <c:v>43556</c:v>
                </c:pt>
                <c:pt idx="42">
                  <c:v>43586</c:v>
                </c:pt>
                <c:pt idx="43">
                  <c:v>43617</c:v>
                </c:pt>
                <c:pt idx="44">
                  <c:v>43647</c:v>
                </c:pt>
                <c:pt idx="45">
                  <c:v>43678</c:v>
                </c:pt>
                <c:pt idx="46">
                  <c:v>43709</c:v>
                </c:pt>
                <c:pt idx="47">
                  <c:v>43739</c:v>
                </c:pt>
                <c:pt idx="48">
                  <c:v>43770</c:v>
                </c:pt>
                <c:pt idx="49">
                  <c:v>43800</c:v>
                </c:pt>
                <c:pt idx="50">
                  <c:v>43831</c:v>
                </c:pt>
                <c:pt idx="51">
                  <c:v>43862</c:v>
                </c:pt>
                <c:pt idx="52">
                  <c:v>43891</c:v>
                </c:pt>
                <c:pt idx="53">
                  <c:v>43922</c:v>
                </c:pt>
                <c:pt idx="54">
                  <c:v>43952</c:v>
                </c:pt>
                <c:pt idx="55">
                  <c:v>43983</c:v>
                </c:pt>
                <c:pt idx="56">
                  <c:v>44013</c:v>
                </c:pt>
                <c:pt idx="57">
                  <c:v>44044</c:v>
                </c:pt>
                <c:pt idx="58">
                  <c:v>44075</c:v>
                </c:pt>
                <c:pt idx="59">
                  <c:v>44105</c:v>
                </c:pt>
                <c:pt idx="60">
                  <c:v>44136</c:v>
                </c:pt>
                <c:pt idx="61">
                  <c:v>44166</c:v>
                </c:pt>
                <c:pt idx="62">
                  <c:v>44197</c:v>
                </c:pt>
                <c:pt idx="63">
                  <c:v>44228</c:v>
                </c:pt>
                <c:pt idx="64">
                  <c:v>44256</c:v>
                </c:pt>
                <c:pt idx="65">
                  <c:v>44287</c:v>
                </c:pt>
                <c:pt idx="66">
                  <c:v>44317</c:v>
                </c:pt>
                <c:pt idx="67">
                  <c:v>44348</c:v>
                </c:pt>
                <c:pt idx="68">
                  <c:v>44378</c:v>
                </c:pt>
                <c:pt idx="69">
                  <c:v>44409</c:v>
                </c:pt>
                <c:pt idx="70">
                  <c:v>44440</c:v>
                </c:pt>
                <c:pt idx="71">
                  <c:v>44470</c:v>
                </c:pt>
                <c:pt idx="72">
                  <c:v>44501</c:v>
                </c:pt>
                <c:pt idx="73">
                  <c:v>44531</c:v>
                </c:pt>
                <c:pt idx="74">
                  <c:v>44562</c:v>
                </c:pt>
                <c:pt idx="75">
                  <c:v>44593</c:v>
                </c:pt>
                <c:pt idx="76">
                  <c:v>44621</c:v>
                </c:pt>
                <c:pt idx="77">
                  <c:v>44652</c:v>
                </c:pt>
                <c:pt idx="78">
                  <c:v>44682</c:v>
                </c:pt>
                <c:pt idx="79">
                  <c:v>44713</c:v>
                </c:pt>
                <c:pt idx="80">
                  <c:v>44743</c:v>
                </c:pt>
                <c:pt idx="81">
                  <c:v>44774</c:v>
                </c:pt>
                <c:pt idx="82">
                  <c:v>44805</c:v>
                </c:pt>
                <c:pt idx="83">
                  <c:v>44835</c:v>
                </c:pt>
                <c:pt idx="84">
                  <c:v>44866</c:v>
                </c:pt>
                <c:pt idx="85">
                  <c:v>44896</c:v>
                </c:pt>
                <c:pt idx="86">
                  <c:v>44927</c:v>
                </c:pt>
                <c:pt idx="87">
                  <c:v>44958</c:v>
                </c:pt>
                <c:pt idx="88">
                  <c:v>44986</c:v>
                </c:pt>
                <c:pt idx="89">
                  <c:v>45017</c:v>
                </c:pt>
                <c:pt idx="90">
                  <c:v>45047</c:v>
                </c:pt>
                <c:pt idx="91">
                  <c:v>45078</c:v>
                </c:pt>
                <c:pt idx="92">
                  <c:v>45108</c:v>
                </c:pt>
                <c:pt idx="93">
                  <c:v>45139</c:v>
                </c:pt>
                <c:pt idx="94">
                  <c:v>45170</c:v>
                </c:pt>
                <c:pt idx="95">
                  <c:v>45200</c:v>
                </c:pt>
                <c:pt idx="96">
                  <c:v>45231</c:v>
                </c:pt>
                <c:pt idx="97">
                  <c:v>45261</c:v>
                </c:pt>
                <c:pt idx="98">
                  <c:v>45292</c:v>
                </c:pt>
                <c:pt idx="99">
                  <c:v>45323</c:v>
                </c:pt>
                <c:pt idx="100">
                  <c:v>45352</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pt idx="126">
                  <c:v>#N/A</c:v>
                </c:pt>
                <c:pt idx="127">
                  <c:v>#N/A</c:v>
                </c:pt>
                <c:pt idx="128">
                  <c:v>#N/A</c:v>
                </c:pt>
                <c:pt idx="129">
                  <c:v>#N/A</c:v>
                </c:pt>
                <c:pt idx="130">
                  <c:v>#N/A</c:v>
                </c:pt>
                <c:pt idx="131">
                  <c:v>#N/A</c:v>
                </c:pt>
                <c:pt idx="132">
                  <c:v>#N/A</c:v>
                </c:pt>
                <c:pt idx="133">
                  <c:v>#N/A</c:v>
                </c:pt>
                <c:pt idx="134">
                  <c:v>#N/A</c:v>
                </c:pt>
                <c:pt idx="135">
                  <c:v>#N/A</c:v>
                </c:pt>
                <c:pt idx="136">
                  <c:v>#N/A</c:v>
                </c:pt>
                <c:pt idx="137">
                  <c:v>#N/A</c:v>
                </c:pt>
                <c:pt idx="138">
                  <c:v>#N/A</c:v>
                </c:pt>
                <c:pt idx="139">
                  <c:v>#N/A</c:v>
                </c:pt>
                <c:pt idx="140">
                  <c:v>#N/A</c:v>
                </c:pt>
                <c:pt idx="141">
                  <c:v>#N/A</c:v>
                </c:pt>
                <c:pt idx="142">
                  <c:v>#N/A</c:v>
                </c:pt>
                <c:pt idx="143">
                  <c:v>#N/A</c:v>
                </c:pt>
                <c:pt idx="144">
                  <c:v>#N/A</c:v>
                </c:pt>
                <c:pt idx="145">
                  <c:v>#N/A</c:v>
                </c:pt>
                <c:pt idx="146">
                  <c:v>#N/A</c:v>
                </c:pt>
                <c:pt idx="147">
                  <c:v>#N/A</c:v>
                </c:pt>
                <c:pt idx="148">
                  <c:v>#N/A</c:v>
                </c:pt>
                <c:pt idx="149">
                  <c:v>#N/A</c:v>
                </c:pt>
                <c:pt idx="150">
                  <c:v>#N/A</c:v>
                </c:pt>
                <c:pt idx="151">
                  <c:v>#N/A</c:v>
                </c:pt>
                <c:pt idx="152">
                  <c:v>#N/A</c:v>
                </c:pt>
                <c:pt idx="153">
                  <c:v>#N/A</c:v>
                </c:pt>
                <c:pt idx="154">
                  <c:v>#N/A</c:v>
                </c:pt>
                <c:pt idx="155">
                  <c:v>#N/A</c:v>
                </c:pt>
                <c:pt idx="156">
                  <c:v>#N/A</c:v>
                </c:pt>
                <c:pt idx="157">
                  <c:v>#N/A</c:v>
                </c:pt>
                <c:pt idx="158">
                  <c:v>#N/A</c:v>
                </c:pt>
                <c:pt idx="159">
                  <c:v>#N/A</c:v>
                </c:pt>
                <c:pt idx="160">
                  <c:v>#N/A</c:v>
                </c:pt>
                <c:pt idx="161">
                  <c:v>#N/A</c:v>
                </c:pt>
                <c:pt idx="162">
                  <c:v>#N/A</c:v>
                </c:pt>
                <c:pt idx="163">
                  <c:v>#N/A</c:v>
                </c:pt>
                <c:pt idx="164">
                  <c:v>#N/A</c:v>
                </c:pt>
                <c:pt idx="165">
                  <c:v>#N/A</c:v>
                </c:pt>
                <c:pt idx="166">
                  <c:v>#N/A</c:v>
                </c:pt>
              </c:numCache>
            </c:numRef>
          </c:cat>
          <c:val>
            <c:numRef>
              <c:f>'1) Monthly Vol'!$DI$5:$DI$233</c:f>
              <c:numCache>
                <c:formatCode>_-* #,##0_-;\-* #,##0_-;_-* "-"??_-;_-@_-</c:formatCode>
                <c:ptCount val="229"/>
                <c:pt idx="0">
                  <c:v>0.5714285714285714</c:v>
                </c:pt>
                <c:pt idx="1">
                  <c:v>1.2857142857142858</c:v>
                </c:pt>
                <c:pt idx="2">
                  <c:v>0.3</c:v>
                </c:pt>
                <c:pt idx="3">
                  <c:v>9.0476190476190474</c:v>
                </c:pt>
                <c:pt idx="4">
                  <c:v>73</c:v>
                </c:pt>
                <c:pt idx="5">
                  <c:v>43.714285714285715</c:v>
                </c:pt>
                <c:pt idx="6">
                  <c:v>110.05</c:v>
                </c:pt>
                <c:pt idx="7">
                  <c:v>289.86363636363637</c:v>
                </c:pt>
                <c:pt idx="8">
                  <c:v>143.66666666666666</c:v>
                </c:pt>
                <c:pt idx="9">
                  <c:v>137.09090909090909</c:v>
                </c:pt>
                <c:pt idx="10">
                  <c:v>160.18181818181819</c:v>
                </c:pt>
                <c:pt idx="11">
                  <c:v>701.80952380952385</c:v>
                </c:pt>
                <c:pt idx="12">
                  <c:v>390.81818181818181</c:v>
                </c:pt>
                <c:pt idx="13">
                  <c:v>249.05</c:v>
                </c:pt>
                <c:pt idx="14">
                  <c:v>1249.7619047619048</c:v>
                </c:pt>
                <c:pt idx="15">
                  <c:v>588.35</c:v>
                </c:pt>
                <c:pt idx="16">
                  <c:v>725.56521739130437</c:v>
                </c:pt>
                <c:pt idx="17">
                  <c:v>1203.3888888888889</c:v>
                </c:pt>
                <c:pt idx="18">
                  <c:v>755.80952380952385</c:v>
                </c:pt>
                <c:pt idx="19">
                  <c:v>828.4545454545455</c:v>
                </c:pt>
                <c:pt idx="20">
                  <c:v>1233.5238095238096</c:v>
                </c:pt>
                <c:pt idx="21">
                  <c:v>1519.2272727272727</c:v>
                </c:pt>
                <c:pt idx="22">
                  <c:v>1375.8095238095239</c:v>
                </c:pt>
                <c:pt idx="23">
                  <c:v>1691.5454545454545</c:v>
                </c:pt>
                <c:pt idx="24">
                  <c:v>2369.409090909091</c:v>
                </c:pt>
                <c:pt idx="25">
                  <c:v>1027</c:v>
                </c:pt>
                <c:pt idx="26">
                  <c:v>1200.7272720000001</c:v>
                </c:pt>
                <c:pt idx="27">
                  <c:v>2400.0500000000002</c:v>
                </c:pt>
                <c:pt idx="28">
                  <c:v>1216.190476</c:v>
                </c:pt>
                <c:pt idx="29">
                  <c:v>1629</c:v>
                </c:pt>
                <c:pt idx="30">
                  <c:v>1674</c:v>
                </c:pt>
                <c:pt idx="31">
                  <c:v>1379.142857</c:v>
                </c:pt>
                <c:pt idx="32">
                  <c:v>1258.863636</c:v>
                </c:pt>
                <c:pt idx="33">
                  <c:v>2483.7272720000001</c:v>
                </c:pt>
                <c:pt idx="34">
                  <c:v>3146.3</c:v>
                </c:pt>
                <c:pt idx="35">
                  <c:v>1357.0869560000001</c:v>
                </c:pt>
                <c:pt idx="36">
                  <c:v>1721.681818</c:v>
                </c:pt>
                <c:pt idx="37">
                  <c:v>1159.1052629999999</c:v>
                </c:pt>
                <c:pt idx="38">
                  <c:v>2042.272727</c:v>
                </c:pt>
                <c:pt idx="39">
                  <c:v>813.05</c:v>
                </c:pt>
                <c:pt idx="40">
                  <c:v>822</c:v>
                </c:pt>
                <c:pt idx="41">
                  <c:v>698.65</c:v>
                </c:pt>
                <c:pt idx="42">
                  <c:v>1346.571428</c:v>
                </c:pt>
                <c:pt idx="43">
                  <c:v>990.55</c:v>
                </c:pt>
                <c:pt idx="44">
                  <c:v>672.82608600000003</c:v>
                </c:pt>
                <c:pt idx="45">
                  <c:v>1145.190476</c:v>
                </c:pt>
                <c:pt idx="46">
                  <c:v>1700.142857</c:v>
                </c:pt>
                <c:pt idx="47">
                  <c:v>917.95652099999995</c:v>
                </c:pt>
                <c:pt idx="48">
                  <c:v>1096.8571420000001</c:v>
                </c:pt>
                <c:pt idx="49">
                  <c:v>778.5</c:v>
                </c:pt>
                <c:pt idx="50">
                  <c:v>458.77272699999997</c:v>
                </c:pt>
                <c:pt idx="51">
                  <c:v>795.1</c:v>
                </c:pt>
                <c:pt idx="52">
                  <c:v>1134.8181810000001</c:v>
                </c:pt>
                <c:pt idx="53">
                  <c:v>585.6</c:v>
                </c:pt>
                <c:pt idx="54">
                  <c:v>2606.052631</c:v>
                </c:pt>
                <c:pt idx="55">
                  <c:v>537.5</c:v>
                </c:pt>
                <c:pt idx="56">
                  <c:v>797.82608600000003</c:v>
                </c:pt>
                <c:pt idx="57">
                  <c:v>1094.2</c:v>
                </c:pt>
                <c:pt idx="58">
                  <c:v>1249.4090900000001</c:v>
                </c:pt>
                <c:pt idx="59">
                  <c:v>1155.590909</c:v>
                </c:pt>
                <c:pt idx="60">
                  <c:v>1252.761904</c:v>
                </c:pt>
                <c:pt idx="61">
                  <c:v>795</c:v>
                </c:pt>
                <c:pt idx="62">
                  <c:v>1464.8</c:v>
                </c:pt>
                <c:pt idx="63">
                  <c:v>1240.55</c:v>
                </c:pt>
                <c:pt idx="64">
                  <c:v>1062.3478259999999</c:v>
                </c:pt>
                <c:pt idx="65">
                  <c:v>967.7</c:v>
                </c:pt>
                <c:pt idx="66">
                  <c:v>1614.8421049999999</c:v>
                </c:pt>
                <c:pt idx="67">
                  <c:v>702.68181800000002</c:v>
                </c:pt>
                <c:pt idx="68">
                  <c:v>1023</c:v>
                </c:pt>
                <c:pt idx="69">
                  <c:v>502</c:v>
                </c:pt>
                <c:pt idx="70">
                  <c:v>868.45454500000005</c:v>
                </c:pt>
                <c:pt idx="71">
                  <c:v>1090.714285</c:v>
                </c:pt>
                <c:pt idx="72">
                  <c:v>767.95454399999994</c:v>
                </c:pt>
                <c:pt idx="73">
                  <c:v>503.38095199999998</c:v>
                </c:pt>
                <c:pt idx="74">
                  <c:v>1078.3500000000001</c:v>
                </c:pt>
                <c:pt idx="75">
                  <c:v>1604.85</c:v>
                </c:pt>
                <c:pt idx="76">
                  <c:v>1675.608694</c:v>
                </c:pt>
                <c:pt idx="77">
                  <c:v>1104.5789460000001</c:v>
                </c:pt>
                <c:pt idx="78">
                  <c:v>1604.904761</c:v>
                </c:pt>
                <c:pt idx="79">
                  <c:v>2074</c:v>
                </c:pt>
                <c:pt idx="80">
                  <c:v>2078.8095229999999</c:v>
                </c:pt>
                <c:pt idx="81">
                  <c:v>1542.6363630000001</c:v>
                </c:pt>
                <c:pt idx="82">
                  <c:v>1680.8181810000001</c:v>
                </c:pt>
                <c:pt idx="83">
                  <c:v>1459.285713</c:v>
                </c:pt>
                <c:pt idx="84">
                  <c:v>1834.2272720000001</c:v>
                </c:pt>
                <c:pt idx="85">
                  <c:v>1269.25</c:v>
                </c:pt>
                <c:pt idx="86">
                  <c:v>2987.2380949999997</c:v>
                </c:pt>
                <c:pt idx="87">
                  <c:v>4963.05</c:v>
                </c:pt>
                <c:pt idx="88">
                  <c:v>2142.826086</c:v>
                </c:pt>
                <c:pt idx="89">
                  <c:v>2890.3333320000002</c:v>
                </c:pt>
                <c:pt idx="90">
                  <c:v>3098.8500000000004</c:v>
                </c:pt>
                <c:pt idx="91">
                  <c:v>2557.0454530000002</c:v>
                </c:pt>
                <c:pt idx="92">
                  <c:v>2492.8095229999999</c:v>
                </c:pt>
                <c:pt idx="93">
                  <c:v>1495.3181810000001</c:v>
                </c:pt>
                <c:pt idx="94">
                  <c:v>2980.380952</c:v>
                </c:pt>
                <c:pt idx="95">
                  <c:v>3542.181818</c:v>
                </c:pt>
                <c:pt idx="96">
                  <c:v>3565.5454540000001</c:v>
                </c:pt>
                <c:pt idx="97">
                  <c:v>4832.4210520000006</c:v>
                </c:pt>
                <c:pt idx="98">
                  <c:v>4426.6363620000002</c:v>
                </c:pt>
                <c:pt idx="99">
                  <c:v>4167.6666660000001</c:v>
                </c:pt>
                <c:pt idx="100">
                  <c:v>5048.3</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numCache>
            </c:numRef>
          </c:val>
          <c:extLst>
            <c:ext xmlns:c16="http://schemas.microsoft.com/office/drawing/2014/chart" uri="{C3380CC4-5D6E-409C-BE32-E72D297353CC}">
              <c16:uniqueId val="{00000000-0C03-4EA0-8FE5-4B30AA7560FF}"/>
            </c:ext>
          </c:extLst>
        </c:ser>
        <c:ser>
          <c:idx val="1"/>
          <c:order val="1"/>
          <c:tx>
            <c:strRef>
              <c:f>'1) Monthly Vol'!$DJ$4</c:f>
              <c:strCache>
                <c:ptCount val="1"/>
                <c:pt idx="0">
                  <c:v>LME Steel Rebar</c:v>
                </c:pt>
              </c:strCache>
            </c:strRef>
          </c:tx>
          <c:spPr>
            <a:solidFill>
              <a:schemeClr val="accent2"/>
            </a:solidFill>
            <a:ln>
              <a:noFill/>
            </a:ln>
            <a:effectLst/>
          </c:spPr>
          <c:invertIfNegative val="0"/>
          <c:cat>
            <c:numRef>
              <c:f>'1) Monthly Vol'!$CV$5:$CV$237</c:f>
              <c:numCache>
                <c:formatCode>m/d/yyyy</c:formatCode>
                <c:ptCount val="233"/>
                <c:pt idx="0">
                  <c:v>42309</c:v>
                </c:pt>
                <c:pt idx="1">
                  <c:v>42339</c:v>
                </c:pt>
                <c:pt idx="2">
                  <c:v>42370</c:v>
                </c:pt>
                <c:pt idx="3">
                  <c:v>42401</c:v>
                </c:pt>
                <c:pt idx="4">
                  <c:v>42430</c:v>
                </c:pt>
                <c:pt idx="5">
                  <c:v>42461</c:v>
                </c:pt>
                <c:pt idx="6">
                  <c:v>42491</c:v>
                </c:pt>
                <c:pt idx="7">
                  <c:v>42522</c:v>
                </c:pt>
                <c:pt idx="8">
                  <c:v>42552</c:v>
                </c:pt>
                <c:pt idx="9">
                  <c:v>42583</c:v>
                </c:pt>
                <c:pt idx="10">
                  <c:v>42614</c:v>
                </c:pt>
                <c:pt idx="11">
                  <c:v>42644</c:v>
                </c:pt>
                <c:pt idx="12">
                  <c:v>42675</c:v>
                </c:pt>
                <c:pt idx="13">
                  <c:v>42705</c:v>
                </c:pt>
                <c:pt idx="14">
                  <c:v>42736</c:v>
                </c:pt>
                <c:pt idx="15">
                  <c:v>42767</c:v>
                </c:pt>
                <c:pt idx="16">
                  <c:v>42795</c:v>
                </c:pt>
                <c:pt idx="17">
                  <c:v>42826</c:v>
                </c:pt>
                <c:pt idx="18">
                  <c:v>42856</c:v>
                </c:pt>
                <c:pt idx="19">
                  <c:v>42887</c:v>
                </c:pt>
                <c:pt idx="20">
                  <c:v>42917</c:v>
                </c:pt>
                <c:pt idx="21">
                  <c:v>42948</c:v>
                </c:pt>
                <c:pt idx="22">
                  <c:v>42979</c:v>
                </c:pt>
                <c:pt idx="23">
                  <c:v>43009</c:v>
                </c:pt>
                <c:pt idx="24">
                  <c:v>43040</c:v>
                </c:pt>
                <c:pt idx="25">
                  <c:v>43070</c:v>
                </c:pt>
                <c:pt idx="26">
                  <c:v>43101</c:v>
                </c:pt>
                <c:pt idx="27">
                  <c:v>43132</c:v>
                </c:pt>
                <c:pt idx="28">
                  <c:v>43160</c:v>
                </c:pt>
                <c:pt idx="29">
                  <c:v>43191</c:v>
                </c:pt>
                <c:pt idx="30">
                  <c:v>43221</c:v>
                </c:pt>
                <c:pt idx="31">
                  <c:v>43252</c:v>
                </c:pt>
                <c:pt idx="32">
                  <c:v>43282</c:v>
                </c:pt>
                <c:pt idx="33">
                  <c:v>43313</c:v>
                </c:pt>
                <c:pt idx="34">
                  <c:v>43344</c:v>
                </c:pt>
                <c:pt idx="35">
                  <c:v>43374</c:v>
                </c:pt>
                <c:pt idx="36">
                  <c:v>43405</c:v>
                </c:pt>
                <c:pt idx="37">
                  <c:v>43435</c:v>
                </c:pt>
                <c:pt idx="38">
                  <c:v>43466</c:v>
                </c:pt>
                <c:pt idx="39">
                  <c:v>43497</c:v>
                </c:pt>
                <c:pt idx="40">
                  <c:v>43525</c:v>
                </c:pt>
                <c:pt idx="41">
                  <c:v>43556</c:v>
                </c:pt>
                <c:pt idx="42">
                  <c:v>43586</c:v>
                </c:pt>
                <c:pt idx="43">
                  <c:v>43617</c:v>
                </c:pt>
                <c:pt idx="44">
                  <c:v>43647</c:v>
                </c:pt>
                <c:pt idx="45">
                  <c:v>43678</c:v>
                </c:pt>
                <c:pt idx="46">
                  <c:v>43709</c:v>
                </c:pt>
                <c:pt idx="47">
                  <c:v>43739</c:v>
                </c:pt>
                <c:pt idx="48">
                  <c:v>43770</c:v>
                </c:pt>
                <c:pt idx="49">
                  <c:v>43800</c:v>
                </c:pt>
                <c:pt idx="50">
                  <c:v>43831</c:v>
                </c:pt>
                <c:pt idx="51">
                  <c:v>43862</c:v>
                </c:pt>
                <c:pt idx="52">
                  <c:v>43891</c:v>
                </c:pt>
                <c:pt idx="53">
                  <c:v>43922</c:v>
                </c:pt>
                <c:pt idx="54">
                  <c:v>43952</c:v>
                </c:pt>
                <c:pt idx="55">
                  <c:v>43983</c:v>
                </c:pt>
                <c:pt idx="56">
                  <c:v>44013</c:v>
                </c:pt>
                <c:pt idx="57">
                  <c:v>44044</c:v>
                </c:pt>
                <c:pt idx="58">
                  <c:v>44075</c:v>
                </c:pt>
                <c:pt idx="59">
                  <c:v>44105</c:v>
                </c:pt>
                <c:pt idx="60">
                  <c:v>44136</c:v>
                </c:pt>
                <c:pt idx="61">
                  <c:v>44166</c:v>
                </c:pt>
                <c:pt idx="62">
                  <c:v>44197</c:v>
                </c:pt>
                <c:pt idx="63">
                  <c:v>44228</c:v>
                </c:pt>
                <c:pt idx="64">
                  <c:v>44256</c:v>
                </c:pt>
                <c:pt idx="65">
                  <c:v>44287</c:v>
                </c:pt>
                <c:pt idx="66">
                  <c:v>44317</c:v>
                </c:pt>
                <c:pt idx="67">
                  <c:v>44348</c:v>
                </c:pt>
                <c:pt idx="68">
                  <c:v>44378</c:v>
                </c:pt>
                <c:pt idx="69">
                  <c:v>44409</c:v>
                </c:pt>
                <c:pt idx="70">
                  <c:v>44440</c:v>
                </c:pt>
                <c:pt idx="71">
                  <c:v>44470</c:v>
                </c:pt>
                <c:pt idx="72">
                  <c:v>44501</c:v>
                </c:pt>
                <c:pt idx="73">
                  <c:v>44531</c:v>
                </c:pt>
                <c:pt idx="74">
                  <c:v>44562</c:v>
                </c:pt>
                <c:pt idx="75">
                  <c:v>44593</c:v>
                </c:pt>
                <c:pt idx="76">
                  <c:v>44621</c:v>
                </c:pt>
                <c:pt idx="77">
                  <c:v>44652</c:v>
                </c:pt>
                <c:pt idx="78">
                  <c:v>44682</c:v>
                </c:pt>
                <c:pt idx="79">
                  <c:v>44713</c:v>
                </c:pt>
                <c:pt idx="80">
                  <c:v>44743</c:v>
                </c:pt>
                <c:pt idx="81">
                  <c:v>44774</c:v>
                </c:pt>
                <c:pt idx="82">
                  <c:v>44805</c:v>
                </c:pt>
                <c:pt idx="83">
                  <c:v>44835</c:v>
                </c:pt>
                <c:pt idx="84">
                  <c:v>44866</c:v>
                </c:pt>
                <c:pt idx="85">
                  <c:v>44896</c:v>
                </c:pt>
                <c:pt idx="86">
                  <c:v>44927</c:v>
                </c:pt>
                <c:pt idx="87">
                  <c:v>44958</c:v>
                </c:pt>
                <c:pt idx="88">
                  <c:v>44986</c:v>
                </c:pt>
                <c:pt idx="89">
                  <c:v>45017</c:v>
                </c:pt>
                <c:pt idx="90">
                  <c:v>45047</c:v>
                </c:pt>
                <c:pt idx="91">
                  <c:v>45078</c:v>
                </c:pt>
                <c:pt idx="92">
                  <c:v>45108</c:v>
                </c:pt>
                <c:pt idx="93">
                  <c:v>45139</c:v>
                </c:pt>
                <c:pt idx="94">
                  <c:v>45170</c:v>
                </c:pt>
                <c:pt idx="95">
                  <c:v>45200</c:v>
                </c:pt>
                <c:pt idx="96">
                  <c:v>45231</c:v>
                </c:pt>
                <c:pt idx="97">
                  <c:v>45261</c:v>
                </c:pt>
                <c:pt idx="98">
                  <c:v>45292</c:v>
                </c:pt>
                <c:pt idx="99">
                  <c:v>45323</c:v>
                </c:pt>
                <c:pt idx="100">
                  <c:v>45352</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pt idx="126">
                  <c:v>#N/A</c:v>
                </c:pt>
                <c:pt idx="127">
                  <c:v>#N/A</c:v>
                </c:pt>
                <c:pt idx="128">
                  <c:v>#N/A</c:v>
                </c:pt>
                <c:pt idx="129">
                  <c:v>#N/A</c:v>
                </c:pt>
                <c:pt idx="130">
                  <c:v>#N/A</c:v>
                </c:pt>
                <c:pt idx="131">
                  <c:v>#N/A</c:v>
                </c:pt>
                <c:pt idx="132">
                  <c:v>#N/A</c:v>
                </c:pt>
                <c:pt idx="133">
                  <c:v>#N/A</c:v>
                </c:pt>
                <c:pt idx="134">
                  <c:v>#N/A</c:v>
                </c:pt>
                <c:pt idx="135">
                  <c:v>#N/A</c:v>
                </c:pt>
                <c:pt idx="136">
                  <c:v>#N/A</c:v>
                </c:pt>
                <c:pt idx="137">
                  <c:v>#N/A</c:v>
                </c:pt>
                <c:pt idx="138">
                  <c:v>#N/A</c:v>
                </c:pt>
                <c:pt idx="139">
                  <c:v>#N/A</c:v>
                </c:pt>
                <c:pt idx="140">
                  <c:v>#N/A</c:v>
                </c:pt>
                <c:pt idx="141">
                  <c:v>#N/A</c:v>
                </c:pt>
                <c:pt idx="142">
                  <c:v>#N/A</c:v>
                </c:pt>
                <c:pt idx="143">
                  <c:v>#N/A</c:v>
                </c:pt>
                <c:pt idx="144">
                  <c:v>#N/A</c:v>
                </c:pt>
                <c:pt idx="145">
                  <c:v>#N/A</c:v>
                </c:pt>
                <c:pt idx="146">
                  <c:v>#N/A</c:v>
                </c:pt>
                <c:pt idx="147">
                  <c:v>#N/A</c:v>
                </c:pt>
                <c:pt idx="148">
                  <c:v>#N/A</c:v>
                </c:pt>
                <c:pt idx="149">
                  <c:v>#N/A</c:v>
                </c:pt>
                <c:pt idx="150">
                  <c:v>#N/A</c:v>
                </c:pt>
                <c:pt idx="151">
                  <c:v>#N/A</c:v>
                </c:pt>
                <c:pt idx="152">
                  <c:v>#N/A</c:v>
                </c:pt>
                <c:pt idx="153">
                  <c:v>#N/A</c:v>
                </c:pt>
                <c:pt idx="154">
                  <c:v>#N/A</c:v>
                </c:pt>
                <c:pt idx="155">
                  <c:v>#N/A</c:v>
                </c:pt>
                <c:pt idx="156">
                  <c:v>#N/A</c:v>
                </c:pt>
                <c:pt idx="157">
                  <c:v>#N/A</c:v>
                </c:pt>
                <c:pt idx="158">
                  <c:v>#N/A</c:v>
                </c:pt>
                <c:pt idx="159">
                  <c:v>#N/A</c:v>
                </c:pt>
                <c:pt idx="160">
                  <c:v>#N/A</c:v>
                </c:pt>
                <c:pt idx="161">
                  <c:v>#N/A</c:v>
                </c:pt>
                <c:pt idx="162">
                  <c:v>#N/A</c:v>
                </c:pt>
                <c:pt idx="163">
                  <c:v>#N/A</c:v>
                </c:pt>
                <c:pt idx="164">
                  <c:v>#N/A</c:v>
                </c:pt>
                <c:pt idx="165">
                  <c:v>#N/A</c:v>
                </c:pt>
                <c:pt idx="166">
                  <c:v>#N/A</c:v>
                </c:pt>
              </c:numCache>
            </c:numRef>
          </c:cat>
          <c:val>
            <c:numRef>
              <c:f>'1) Monthly Vol'!$DJ$5:$DJ$233</c:f>
              <c:numCache>
                <c:formatCode>_-* #,##0_-;\-* #,##0_-;_-* "-"??_-;_-@_-</c:formatCode>
                <c:ptCount val="229"/>
                <c:pt idx="0">
                  <c:v>2.8571428571428572</c:v>
                </c:pt>
                <c:pt idx="1">
                  <c:v>0.42857142857142855</c:v>
                </c:pt>
                <c:pt idx="2">
                  <c:v>0.6</c:v>
                </c:pt>
                <c:pt idx="3">
                  <c:v>0</c:v>
                </c:pt>
                <c:pt idx="4">
                  <c:v>11.80952380952381</c:v>
                </c:pt>
                <c:pt idx="5">
                  <c:v>19.142857142857142</c:v>
                </c:pt>
                <c:pt idx="6">
                  <c:v>86.35</c:v>
                </c:pt>
                <c:pt idx="7">
                  <c:v>25.727272727272727</c:v>
                </c:pt>
                <c:pt idx="8">
                  <c:v>39.523809523809526</c:v>
                </c:pt>
                <c:pt idx="9">
                  <c:v>35.590909090909093</c:v>
                </c:pt>
                <c:pt idx="10">
                  <c:v>37.545454545454547</c:v>
                </c:pt>
                <c:pt idx="11">
                  <c:v>33.61904761904762</c:v>
                </c:pt>
                <c:pt idx="12">
                  <c:v>46.909090909090907</c:v>
                </c:pt>
                <c:pt idx="13">
                  <c:v>75.25</c:v>
                </c:pt>
                <c:pt idx="14">
                  <c:v>274.33333333333331</c:v>
                </c:pt>
                <c:pt idx="15">
                  <c:v>225</c:v>
                </c:pt>
                <c:pt idx="16">
                  <c:v>160.17391304347825</c:v>
                </c:pt>
                <c:pt idx="17">
                  <c:v>311.55555555555554</c:v>
                </c:pt>
                <c:pt idx="18">
                  <c:v>143.1904761904762</c:v>
                </c:pt>
                <c:pt idx="19">
                  <c:v>142.59090909090909</c:v>
                </c:pt>
                <c:pt idx="20">
                  <c:v>248.61904761904762</c:v>
                </c:pt>
                <c:pt idx="21">
                  <c:v>387.72727272727275</c:v>
                </c:pt>
                <c:pt idx="22">
                  <c:v>272.76190476190476</c:v>
                </c:pt>
                <c:pt idx="23">
                  <c:v>397.68181818181819</c:v>
                </c:pt>
                <c:pt idx="24">
                  <c:v>285.90909090909093</c:v>
                </c:pt>
                <c:pt idx="25">
                  <c:v>221.84210526315789</c:v>
                </c:pt>
                <c:pt idx="26">
                  <c:v>516.45454500000005</c:v>
                </c:pt>
                <c:pt idx="27">
                  <c:v>217.65</c:v>
                </c:pt>
                <c:pt idx="28">
                  <c:v>495.52380900000003</c:v>
                </c:pt>
                <c:pt idx="29">
                  <c:v>316.45</c:v>
                </c:pt>
                <c:pt idx="30">
                  <c:v>99.428571000000005</c:v>
                </c:pt>
                <c:pt idx="31">
                  <c:v>94.666666000000006</c:v>
                </c:pt>
                <c:pt idx="32">
                  <c:v>61.909089999999999</c:v>
                </c:pt>
                <c:pt idx="33">
                  <c:v>117.272727</c:v>
                </c:pt>
                <c:pt idx="34">
                  <c:v>176.7</c:v>
                </c:pt>
                <c:pt idx="35">
                  <c:v>200.91304299999999</c:v>
                </c:pt>
                <c:pt idx="36">
                  <c:v>103.54545400000001</c:v>
                </c:pt>
                <c:pt idx="37">
                  <c:v>108.210526</c:v>
                </c:pt>
                <c:pt idx="38">
                  <c:v>155.772727</c:v>
                </c:pt>
                <c:pt idx="39">
                  <c:v>244</c:v>
                </c:pt>
                <c:pt idx="40">
                  <c:v>167.571428</c:v>
                </c:pt>
                <c:pt idx="41">
                  <c:v>95.75</c:v>
                </c:pt>
                <c:pt idx="42">
                  <c:v>333.85714200000001</c:v>
                </c:pt>
                <c:pt idx="43">
                  <c:v>326.35000000000002</c:v>
                </c:pt>
                <c:pt idx="44">
                  <c:v>214.826086</c:v>
                </c:pt>
                <c:pt idx="45">
                  <c:v>119.809523</c:v>
                </c:pt>
                <c:pt idx="46">
                  <c:v>628.90476100000001</c:v>
                </c:pt>
                <c:pt idx="47">
                  <c:v>109.173913</c:v>
                </c:pt>
                <c:pt idx="48">
                  <c:v>193.33333300000001</c:v>
                </c:pt>
                <c:pt idx="49">
                  <c:v>202.05</c:v>
                </c:pt>
                <c:pt idx="50">
                  <c:v>148.36363600000001</c:v>
                </c:pt>
                <c:pt idx="51">
                  <c:v>605.6</c:v>
                </c:pt>
                <c:pt idx="52">
                  <c:v>246.227272</c:v>
                </c:pt>
                <c:pt idx="53">
                  <c:v>203.85</c:v>
                </c:pt>
                <c:pt idx="54">
                  <c:v>310.89473600000002</c:v>
                </c:pt>
                <c:pt idx="55">
                  <c:v>199.272727</c:v>
                </c:pt>
                <c:pt idx="56">
                  <c:v>139.78260800000001</c:v>
                </c:pt>
                <c:pt idx="57">
                  <c:v>164.75</c:v>
                </c:pt>
                <c:pt idx="58">
                  <c:v>228.04545400000001</c:v>
                </c:pt>
                <c:pt idx="59">
                  <c:v>74.227271999999999</c:v>
                </c:pt>
                <c:pt idx="60">
                  <c:v>433.52380900000003</c:v>
                </c:pt>
                <c:pt idx="61">
                  <c:v>160.14285699999999</c:v>
                </c:pt>
                <c:pt idx="62">
                  <c:v>280.7</c:v>
                </c:pt>
                <c:pt idx="63">
                  <c:v>178.15</c:v>
                </c:pt>
                <c:pt idx="64">
                  <c:v>234.521739</c:v>
                </c:pt>
                <c:pt idx="65">
                  <c:v>40.450000000000003</c:v>
                </c:pt>
                <c:pt idx="66">
                  <c:v>455.63157799999999</c:v>
                </c:pt>
                <c:pt idx="67">
                  <c:v>187.13636299999999</c:v>
                </c:pt>
                <c:pt idx="68">
                  <c:v>132.18181799999999</c:v>
                </c:pt>
                <c:pt idx="69">
                  <c:v>117.61904699999999</c:v>
                </c:pt>
                <c:pt idx="70">
                  <c:v>276.90908999999999</c:v>
                </c:pt>
                <c:pt idx="71">
                  <c:v>264.42857099999998</c:v>
                </c:pt>
                <c:pt idx="72">
                  <c:v>234.59090800000001</c:v>
                </c:pt>
                <c:pt idx="73">
                  <c:v>161.76190399999999</c:v>
                </c:pt>
                <c:pt idx="74">
                  <c:v>294.10000000000002</c:v>
                </c:pt>
                <c:pt idx="75">
                  <c:v>683.5</c:v>
                </c:pt>
                <c:pt idx="76">
                  <c:v>589.78260799999998</c:v>
                </c:pt>
                <c:pt idx="77">
                  <c:v>293.47368399999999</c:v>
                </c:pt>
                <c:pt idx="78">
                  <c:v>383.19047499999999</c:v>
                </c:pt>
                <c:pt idx="79">
                  <c:v>237.14999999999998</c:v>
                </c:pt>
                <c:pt idx="80">
                  <c:v>190.999999</c:v>
                </c:pt>
                <c:pt idx="81">
                  <c:v>131.772727</c:v>
                </c:pt>
                <c:pt idx="82">
                  <c:v>552.59090800000001</c:v>
                </c:pt>
                <c:pt idx="83">
                  <c:v>237.047618</c:v>
                </c:pt>
                <c:pt idx="84">
                  <c:v>340.04545400000001</c:v>
                </c:pt>
                <c:pt idx="85">
                  <c:v>284.45</c:v>
                </c:pt>
                <c:pt idx="86">
                  <c:v>185.85714200000001</c:v>
                </c:pt>
                <c:pt idx="87">
                  <c:v>396.65</c:v>
                </c:pt>
                <c:pt idx="88">
                  <c:v>374.73912900000005</c:v>
                </c:pt>
                <c:pt idx="89">
                  <c:v>293.22222099999999</c:v>
                </c:pt>
                <c:pt idx="90">
                  <c:v>421.04999999999995</c:v>
                </c:pt>
                <c:pt idx="91">
                  <c:v>203.13636300000002</c:v>
                </c:pt>
                <c:pt idx="92">
                  <c:v>117.761904</c:v>
                </c:pt>
                <c:pt idx="93">
                  <c:v>150.68181799999999</c:v>
                </c:pt>
                <c:pt idx="94">
                  <c:v>196.047619</c:v>
                </c:pt>
                <c:pt idx="95">
                  <c:v>160.54545300000001</c:v>
                </c:pt>
                <c:pt idx="96">
                  <c:v>175.454545</c:v>
                </c:pt>
                <c:pt idx="97">
                  <c:v>90.842103999999992</c:v>
                </c:pt>
                <c:pt idx="98">
                  <c:v>104.13636200000001</c:v>
                </c:pt>
                <c:pt idx="99">
                  <c:v>131.38095100000001</c:v>
                </c:pt>
                <c:pt idx="100">
                  <c:v>209.15</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numCache>
            </c:numRef>
          </c:val>
          <c:extLst>
            <c:ext xmlns:c16="http://schemas.microsoft.com/office/drawing/2014/chart" uri="{C3380CC4-5D6E-409C-BE32-E72D297353CC}">
              <c16:uniqueId val="{00000001-0C03-4EA0-8FE5-4B30AA7560FF}"/>
            </c:ext>
          </c:extLst>
        </c:ser>
        <c:ser>
          <c:idx val="2"/>
          <c:order val="2"/>
          <c:tx>
            <c:strRef>
              <c:f>'1) Monthly Vol'!$DK$4</c:f>
              <c:strCache>
                <c:ptCount val="1"/>
                <c:pt idx="0">
                  <c:v>LME Steel HRC FOB China (Argus)</c:v>
                </c:pt>
              </c:strCache>
            </c:strRef>
          </c:tx>
          <c:spPr>
            <a:solidFill>
              <a:schemeClr val="accent3"/>
            </a:solidFill>
            <a:ln>
              <a:noFill/>
            </a:ln>
            <a:effectLst/>
          </c:spPr>
          <c:invertIfNegative val="0"/>
          <c:cat>
            <c:numRef>
              <c:f>'1) Monthly Vol'!$CV$5:$CV$237</c:f>
              <c:numCache>
                <c:formatCode>m/d/yyyy</c:formatCode>
                <c:ptCount val="233"/>
                <c:pt idx="0">
                  <c:v>42309</c:v>
                </c:pt>
                <c:pt idx="1">
                  <c:v>42339</c:v>
                </c:pt>
                <c:pt idx="2">
                  <c:v>42370</c:v>
                </c:pt>
                <c:pt idx="3">
                  <c:v>42401</c:v>
                </c:pt>
                <c:pt idx="4">
                  <c:v>42430</c:v>
                </c:pt>
                <c:pt idx="5">
                  <c:v>42461</c:v>
                </c:pt>
                <c:pt idx="6">
                  <c:v>42491</c:v>
                </c:pt>
                <c:pt idx="7">
                  <c:v>42522</c:v>
                </c:pt>
                <c:pt idx="8">
                  <c:v>42552</c:v>
                </c:pt>
                <c:pt idx="9">
                  <c:v>42583</c:v>
                </c:pt>
                <c:pt idx="10">
                  <c:v>42614</c:v>
                </c:pt>
                <c:pt idx="11">
                  <c:v>42644</c:v>
                </c:pt>
                <c:pt idx="12">
                  <c:v>42675</c:v>
                </c:pt>
                <c:pt idx="13">
                  <c:v>42705</c:v>
                </c:pt>
                <c:pt idx="14">
                  <c:v>42736</c:v>
                </c:pt>
                <c:pt idx="15">
                  <c:v>42767</c:v>
                </c:pt>
                <c:pt idx="16">
                  <c:v>42795</c:v>
                </c:pt>
                <c:pt idx="17">
                  <c:v>42826</c:v>
                </c:pt>
                <c:pt idx="18">
                  <c:v>42856</c:v>
                </c:pt>
                <c:pt idx="19">
                  <c:v>42887</c:v>
                </c:pt>
                <c:pt idx="20">
                  <c:v>42917</c:v>
                </c:pt>
                <c:pt idx="21">
                  <c:v>42948</c:v>
                </c:pt>
                <c:pt idx="22">
                  <c:v>42979</c:v>
                </c:pt>
                <c:pt idx="23">
                  <c:v>43009</c:v>
                </c:pt>
                <c:pt idx="24">
                  <c:v>43040</c:v>
                </c:pt>
                <c:pt idx="25">
                  <c:v>43070</c:v>
                </c:pt>
                <c:pt idx="26">
                  <c:v>43101</c:v>
                </c:pt>
                <c:pt idx="27">
                  <c:v>43132</c:v>
                </c:pt>
                <c:pt idx="28">
                  <c:v>43160</c:v>
                </c:pt>
                <c:pt idx="29">
                  <c:v>43191</c:v>
                </c:pt>
                <c:pt idx="30">
                  <c:v>43221</c:v>
                </c:pt>
                <c:pt idx="31">
                  <c:v>43252</c:v>
                </c:pt>
                <c:pt idx="32">
                  <c:v>43282</c:v>
                </c:pt>
                <c:pt idx="33">
                  <c:v>43313</c:v>
                </c:pt>
                <c:pt idx="34">
                  <c:v>43344</c:v>
                </c:pt>
                <c:pt idx="35">
                  <c:v>43374</c:v>
                </c:pt>
                <c:pt idx="36">
                  <c:v>43405</c:v>
                </c:pt>
                <c:pt idx="37">
                  <c:v>43435</c:v>
                </c:pt>
                <c:pt idx="38">
                  <c:v>43466</c:v>
                </c:pt>
                <c:pt idx="39">
                  <c:v>43497</c:v>
                </c:pt>
                <c:pt idx="40">
                  <c:v>43525</c:v>
                </c:pt>
                <c:pt idx="41">
                  <c:v>43556</c:v>
                </c:pt>
                <c:pt idx="42">
                  <c:v>43586</c:v>
                </c:pt>
                <c:pt idx="43">
                  <c:v>43617</c:v>
                </c:pt>
                <c:pt idx="44">
                  <c:v>43647</c:v>
                </c:pt>
                <c:pt idx="45">
                  <c:v>43678</c:v>
                </c:pt>
                <c:pt idx="46">
                  <c:v>43709</c:v>
                </c:pt>
                <c:pt idx="47">
                  <c:v>43739</c:v>
                </c:pt>
                <c:pt idx="48">
                  <c:v>43770</c:v>
                </c:pt>
                <c:pt idx="49">
                  <c:v>43800</c:v>
                </c:pt>
                <c:pt idx="50">
                  <c:v>43831</c:v>
                </c:pt>
                <c:pt idx="51">
                  <c:v>43862</c:v>
                </c:pt>
                <c:pt idx="52">
                  <c:v>43891</c:v>
                </c:pt>
                <c:pt idx="53">
                  <c:v>43922</c:v>
                </c:pt>
                <c:pt idx="54">
                  <c:v>43952</c:v>
                </c:pt>
                <c:pt idx="55">
                  <c:v>43983</c:v>
                </c:pt>
                <c:pt idx="56">
                  <c:v>44013</c:v>
                </c:pt>
                <c:pt idx="57">
                  <c:v>44044</c:v>
                </c:pt>
                <c:pt idx="58">
                  <c:v>44075</c:v>
                </c:pt>
                <c:pt idx="59">
                  <c:v>44105</c:v>
                </c:pt>
                <c:pt idx="60">
                  <c:v>44136</c:v>
                </c:pt>
                <c:pt idx="61">
                  <c:v>44166</c:v>
                </c:pt>
                <c:pt idx="62">
                  <c:v>44197</c:v>
                </c:pt>
                <c:pt idx="63">
                  <c:v>44228</c:v>
                </c:pt>
                <c:pt idx="64">
                  <c:v>44256</c:v>
                </c:pt>
                <c:pt idx="65">
                  <c:v>44287</c:v>
                </c:pt>
                <c:pt idx="66">
                  <c:v>44317</c:v>
                </c:pt>
                <c:pt idx="67">
                  <c:v>44348</c:v>
                </c:pt>
                <c:pt idx="68">
                  <c:v>44378</c:v>
                </c:pt>
                <c:pt idx="69">
                  <c:v>44409</c:v>
                </c:pt>
                <c:pt idx="70">
                  <c:v>44440</c:v>
                </c:pt>
                <c:pt idx="71">
                  <c:v>44470</c:v>
                </c:pt>
                <c:pt idx="72">
                  <c:v>44501</c:v>
                </c:pt>
                <c:pt idx="73">
                  <c:v>44531</c:v>
                </c:pt>
                <c:pt idx="74">
                  <c:v>44562</c:v>
                </c:pt>
                <c:pt idx="75">
                  <c:v>44593</c:v>
                </c:pt>
                <c:pt idx="76">
                  <c:v>44621</c:v>
                </c:pt>
                <c:pt idx="77">
                  <c:v>44652</c:v>
                </c:pt>
                <c:pt idx="78">
                  <c:v>44682</c:v>
                </c:pt>
                <c:pt idx="79">
                  <c:v>44713</c:v>
                </c:pt>
                <c:pt idx="80">
                  <c:v>44743</c:v>
                </c:pt>
                <c:pt idx="81">
                  <c:v>44774</c:v>
                </c:pt>
                <c:pt idx="82">
                  <c:v>44805</c:v>
                </c:pt>
                <c:pt idx="83">
                  <c:v>44835</c:v>
                </c:pt>
                <c:pt idx="84">
                  <c:v>44866</c:v>
                </c:pt>
                <c:pt idx="85">
                  <c:v>44896</c:v>
                </c:pt>
                <c:pt idx="86">
                  <c:v>44927</c:v>
                </c:pt>
                <c:pt idx="87">
                  <c:v>44958</c:v>
                </c:pt>
                <c:pt idx="88">
                  <c:v>44986</c:v>
                </c:pt>
                <c:pt idx="89">
                  <c:v>45017</c:v>
                </c:pt>
                <c:pt idx="90">
                  <c:v>45047</c:v>
                </c:pt>
                <c:pt idx="91">
                  <c:v>45078</c:v>
                </c:pt>
                <c:pt idx="92">
                  <c:v>45108</c:v>
                </c:pt>
                <c:pt idx="93">
                  <c:v>45139</c:v>
                </c:pt>
                <c:pt idx="94">
                  <c:v>45170</c:v>
                </c:pt>
                <c:pt idx="95">
                  <c:v>45200</c:v>
                </c:pt>
                <c:pt idx="96">
                  <c:v>45231</c:v>
                </c:pt>
                <c:pt idx="97">
                  <c:v>45261</c:v>
                </c:pt>
                <c:pt idx="98">
                  <c:v>45292</c:v>
                </c:pt>
                <c:pt idx="99">
                  <c:v>45323</c:v>
                </c:pt>
                <c:pt idx="100">
                  <c:v>45352</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pt idx="126">
                  <c:v>#N/A</c:v>
                </c:pt>
                <c:pt idx="127">
                  <c:v>#N/A</c:v>
                </c:pt>
                <c:pt idx="128">
                  <c:v>#N/A</c:v>
                </c:pt>
                <c:pt idx="129">
                  <c:v>#N/A</c:v>
                </c:pt>
                <c:pt idx="130">
                  <c:v>#N/A</c:v>
                </c:pt>
                <c:pt idx="131">
                  <c:v>#N/A</c:v>
                </c:pt>
                <c:pt idx="132">
                  <c:v>#N/A</c:v>
                </c:pt>
                <c:pt idx="133">
                  <c:v>#N/A</c:v>
                </c:pt>
                <c:pt idx="134">
                  <c:v>#N/A</c:v>
                </c:pt>
                <c:pt idx="135">
                  <c:v>#N/A</c:v>
                </c:pt>
                <c:pt idx="136">
                  <c:v>#N/A</c:v>
                </c:pt>
                <c:pt idx="137">
                  <c:v>#N/A</c:v>
                </c:pt>
                <c:pt idx="138">
                  <c:v>#N/A</c:v>
                </c:pt>
                <c:pt idx="139">
                  <c:v>#N/A</c:v>
                </c:pt>
                <c:pt idx="140">
                  <c:v>#N/A</c:v>
                </c:pt>
                <c:pt idx="141">
                  <c:v>#N/A</c:v>
                </c:pt>
                <c:pt idx="142">
                  <c:v>#N/A</c:v>
                </c:pt>
                <c:pt idx="143">
                  <c:v>#N/A</c:v>
                </c:pt>
                <c:pt idx="144">
                  <c:v>#N/A</c:v>
                </c:pt>
                <c:pt idx="145">
                  <c:v>#N/A</c:v>
                </c:pt>
                <c:pt idx="146">
                  <c:v>#N/A</c:v>
                </c:pt>
                <c:pt idx="147">
                  <c:v>#N/A</c:v>
                </c:pt>
                <c:pt idx="148">
                  <c:v>#N/A</c:v>
                </c:pt>
                <c:pt idx="149">
                  <c:v>#N/A</c:v>
                </c:pt>
                <c:pt idx="150">
                  <c:v>#N/A</c:v>
                </c:pt>
                <c:pt idx="151">
                  <c:v>#N/A</c:v>
                </c:pt>
                <c:pt idx="152">
                  <c:v>#N/A</c:v>
                </c:pt>
                <c:pt idx="153">
                  <c:v>#N/A</c:v>
                </c:pt>
                <c:pt idx="154">
                  <c:v>#N/A</c:v>
                </c:pt>
                <c:pt idx="155">
                  <c:v>#N/A</c:v>
                </c:pt>
                <c:pt idx="156">
                  <c:v>#N/A</c:v>
                </c:pt>
                <c:pt idx="157">
                  <c:v>#N/A</c:v>
                </c:pt>
                <c:pt idx="158">
                  <c:v>#N/A</c:v>
                </c:pt>
                <c:pt idx="159">
                  <c:v>#N/A</c:v>
                </c:pt>
                <c:pt idx="160">
                  <c:v>#N/A</c:v>
                </c:pt>
                <c:pt idx="161">
                  <c:v>#N/A</c:v>
                </c:pt>
                <c:pt idx="162">
                  <c:v>#N/A</c:v>
                </c:pt>
                <c:pt idx="163">
                  <c:v>#N/A</c:v>
                </c:pt>
                <c:pt idx="164">
                  <c:v>#N/A</c:v>
                </c:pt>
                <c:pt idx="165">
                  <c:v>#N/A</c:v>
                </c:pt>
                <c:pt idx="166">
                  <c:v>#N/A</c:v>
                </c:pt>
              </c:numCache>
            </c:numRef>
          </c:cat>
          <c:val>
            <c:numRef>
              <c:f>'1) Monthly Vol'!$DK$5:$DK$233</c:f>
              <c:numCache>
                <c:formatCode>_-* #,##0_-;\-* #,##0_-;_-* "-"??_-;_-@_-</c:formatCode>
                <c:ptCount val="229"/>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0.61904700000000001</c:v>
                </c:pt>
                <c:pt idx="41">
                  <c:v>0.9</c:v>
                </c:pt>
                <c:pt idx="42">
                  <c:v>9.0476189999999992</c:v>
                </c:pt>
                <c:pt idx="43">
                  <c:v>106.75</c:v>
                </c:pt>
                <c:pt idx="44">
                  <c:v>190.86956499999999</c:v>
                </c:pt>
                <c:pt idx="45">
                  <c:v>72.190476000000004</c:v>
                </c:pt>
                <c:pt idx="46">
                  <c:v>278.76190400000002</c:v>
                </c:pt>
                <c:pt idx="47">
                  <c:v>253.73912999999999</c:v>
                </c:pt>
                <c:pt idx="48">
                  <c:v>278.14285699999999</c:v>
                </c:pt>
                <c:pt idx="49">
                  <c:v>614.85</c:v>
                </c:pt>
                <c:pt idx="50">
                  <c:v>500.04545400000001</c:v>
                </c:pt>
                <c:pt idx="51">
                  <c:v>383.5</c:v>
                </c:pt>
                <c:pt idx="52">
                  <c:v>284.31818099999998</c:v>
                </c:pt>
                <c:pt idx="53">
                  <c:v>310.55</c:v>
                </c:pt>
                <c:pt idx="54">
                  <c:v>221.52631500000001</c:v>
                </c:pt>
                <c:pt idx="55">
                  <c:v>270.40908999999999</c:v>
                </c:pt>
                <c:pt idx="56">
                  <c:v>734.65217299999995</c:v>
                </c:pt>
                <c:pt idx="57">
                  <c:v>460.05</c:v>
                </c:pt>
                <c:pt idx="58">
                  <c:v>373.36363599999999</c:v>
                </c:pt>
                <c:pt idx="59">
                  <c:v>147.31818100000001</c:v>
                </c:pt>
                <c:pt idx="60">
                  <c:v>400.76190400000002</c:v>
                </c:pt>
                <c:pt idx="61">
                  <c:v>297.61904700000002</c:v>
                </c:pt>
                <c:pt idx="62">
                  <c:v>304.60000000000002</c:v>
                </c:pt>
                <c:pt idx="63">
                  <c:v>135</c:v>
                </c:pt>
                <c:pt idx="64">
                  <c:v>246.08695599999999</c:v>
                </c:pt>
                <c:pt idx="65">
                  <c:v>161.35</c:v>
                </c:pt>
                <c:pt idx="66">
                  <c:v>211.47368399999999</c:v>
                </c:pt>
                <c:pt idx="67">
                  <c:v>200.5</c:v>
                </c:pt>
                <c:pt idx="68">
                  <c:v>364.22727200000003</c:v>
                </c:pt>
                <c:pt idx="69">
                  <c:v>81.142857000000006</c:v>
                </c:pt>
                <c:pt idx="70">
                  <c:v>44.727271999999999</c:v>
                </c:pt>
                <c:pt idx="71">
                  <c:v>92.38095100000001</c:v>
                </c:pt>
                <c:pt idx="72">
                  <c:v>181.68181700000002</c:v>
                </c:pt>
                <c:pt idx="73">
                  <c:v>15.809521999999999</c:v>
                </c:pt>
                <c:pt idx="74">
                  <c:v>76.05</c:v>
                </c:pt>
                <c:pt idx="75">
                  <c:v>198.75</c:v>
                </c:pt>
                <c:pt idx="76">
                  <c:v>282.26086899999996</c:v>
                </c:pt>
                <c:pt idx="77">
                  <c:v>81.10526200000001</c:v>
                </c:pt>
                <c:pt idx="78">
                  <c:v>162.095237</c:v>
                </c:pt>
                <c:pt idx="79">
                  <c:v>168.39999999999998</c:v>
                </c:pt>
                <c:pt idx="80">
                  <c:v>92.999999000000003</c:v>
                </c:pt>
                <c:pt idx="81">
                  <c:v>135.454545</c:v>
                </c:pt>
                <c:pt idx="82">
                  <c:v>210.954544</c:v>
                </c:pt>
                <c:pt idx="83">
                  <c:v>107.333332</c:v>
                </c:pt>
                <c:pt idx="84">
                  <c:v>335.40908999999999</c:v>
                </c:pt>
                <c:pt idx="85">
                  <c:v>67.5</c:v>
                </c:pt>
                <c:pt idx="86">
                  <c:v>262.14285699999999</c:v>
                </c:pt>
                <c:pt idx="87">
                  <c:v>180.20000000000002</c:v>
                </c:pt>
                <c:pt idx="88">
                  <c:v>96.565215999999992</c:v>
                </c:pt>
                <c:pt idx="89">
                  <c:v>210.66666599999999</c:v>
                </c:pt>
                <c:pt idx="90">
                  <c:v>392.7</c:v>
                </c:pt>
                <c:pt idx="91">
                  <c:v>140.63636300000002</c:v>
                </c:pt>
                <c:pt idx="92">
                  <c:v>252.76190300000002</c:v>
                </c:pt>
                <c:pt idx="93">
                  <c:v>228.999999</c:v>
                </c:pt>
                <c:pt idx="94">
                  <c:v>44.333332999999996</c:v>
                </c:pt>
                <c:pt idx="95">
                  <c:v>54.954543999999999</c:v>
                </c:pt>
                <c:pt idx="96">
                  <c:v>85.727271999999999</c:v>
                </c:pt>
                <c:pt idx="97">
                  <c:v>94.736840999999998</c:v>
                </c:pt>
                <c:pt idx="98">
                  <c:v>140.40908999999999</c:v>
                </c:pt>
                <c:pt idx="99">
                  <c:v>141.28571299999999</c:v>
                </c:pt>
                <c:pt idx="100">
                  <c:v>41.7</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numCache>
            </c:numRef>
          </c:val>
          <c:extLst>
            <c:ext xmlns:c16="http://schemas.microsoft.com/office/drawing/2014/chart" uri="{C3380CC4-5D6E-409C-BE32-E72D297353CC}">
              <c16:uniqueId val="{00000002-0C03-4EA0-8FE5-4B30AA7560FF}"/>
            </c:ext>
          </c:extLst>
        </c:ser>
        <c:ser>
          <c:idx val="3"/>
          <c:order val="3"/>
          <c:tx>
            <c:strRef>
              <c:f>'1) Monthly Vol'!$DL$4</c:f>
              <c:strCache>
                <c:ptCount val="1"/>
                <c:pt idx="0">
                  <c:v>LME Steel HRC N. America (Platts)</c:v>
                </c:pt>
              </c:strCache>
            </c:strRef>
          </c:tx>
          <c:spPr>
            <a:solidFill>
              <a:schemeClr val="accent4"/>
            </a:solidFill>
            <a:ln>
              <a:noFill/>
            </a:ln>
            <a:effectLst/>
          </c:spPr>
          <c:invertIfNegative val="0"/>
          <c:cat>
            <c:numRef>
              <c:f>'1) Monthly Vol'!$CV$5:$CV$237</c:f>
              <c:numCache>
                <c:formatCode>m/d/yyyy</c:formatCode>
                <c:ptCount val="233"/>
                <c:pt idx="0">
                  <c:v>42309</c:v>
                </c:pt>
                <c:pt idx="1">
                  <c:v>42339</c:v>
                </c:pt>
                <c:pt idx="2">
                  <c:v>42370</c:v>
                </c:pt>
                <c:pt idx="3">
                  <c:v>42401</c:v>
                </c:pt>
                <c:pt idx="4">
                  <c:v>42430</c:v>
                </c:pt>
                <c:pt idx="5">
                  <c:v>42461</c:v>
                </c:pt>
                <c:pt idx="6">
                  <c:v>42491</c:v>
                </c:pt>
                <c:pt idx="7">
                  <c:v>42522</c:v>
                </c:pt>
                <c:pt idx="8">
                  <c:v>42552</c:v>
                </c:pt>
                <c:pt idx="9">
                  <c:v>42583</c:v>
                </c:pt>
                <c:pt idx="10">
                  <c:v>42614</c:v>
                </c:pt>
                <c:pt idx="11">
                  <c:v>42644</c:v>
                </c:pt>
                <c:pt idx="12">
                  <c:v>42675</c:v>
                </c:pt>
                <c:pt idx="13">
                  <c:v>42705</c:v>
                </c:pt>
                <c:pt idx="14">
                  <c:v>42736</c:v>
                </c:pt>
                <c:pt idx="15">
                  <c:v>42767</c:v>
                </c:pt>
                <c:pt idx="16">
                  <c:v>42795</c:v>
                </c:pt>
                <c:pt idx="17">
                  <c:v>42826</c:v>
                </c:pt>
                <c:pt idx="18">
                  <c:v>42856</c:v>
                </c:pt>
                <c:pt idx="19">
                  <c:v>42887</c:v>
                </c:pt>
                <c:pt idx="20">
                  <c:v>42917</c:v>
                </c:pt>
                <c:pt idx="21">
                  <c:v>42948</c:v>
                </c:pt>
                <c:pt idx="22">
                  <c:v>42979</c:v>
                </c:pt>
                <c:pt idx="23">
                  <c:v>43009</c:v>
                </c:pt>
                <c:pt idx="24">
                  <c:v>43040</c:v>
                </c:pt>
                <c:pt idx="25">
                  <c:v>43070</c:v>
                </c:pt>
                <c:pt idx="26">
                  <c:v>43101</c:v>
                </c:pt>
                <c:pt idx="27">
                  <c:v>43132</c:v>
                </c:pt>
                <c:pt idx="28">
                  <c:v>43160</c:v>
                </c:pt>
                <c:pt idx="29">
                  <c:v>43191</c:v>
                </c:pt>
                <c:pt idx="30">
                  <c:v>43221</c:v>
                </c:pt>
                <c:pt idx="31">
                  <c:v>43252</c:v>
                </c:pt>
                <c:pt idx="32">
                  <c:v>43282</c:v>
                </c:pt>
                <c:pt idx="33">
                  <c:v>43313</c:v>
                </c:pt>
                <c:pt idx="34">
                  <c:v>43344</c:v>
                </c:pt>
                <c:pt idx="35">
                  <c:v>43374</c:v>
                </c:pt>
                <c:pt idx="36">
                  <c:v>43405</c:v>
                </c:pt>
                <c:pt idx="37">
                  <c:v>43435</c:v>
                </c:pt>
                <c:pt idx="38">
                  <c:v>43466</c:v>
                </c:pt>
                <c:pt idx="39">
                  <c:v>43497</c:v>
                </c:pt>
                <c:pt idx="40">
                  <c:v>43525</c:v>
                </c:pt>
                <c:pt idx="41">
                  <c:v>43556</c:v>
                </c:pt>
                <c:pt idx="42">
                  <c:v>43586</c:v>
                </c:pt>
                <c:pt idx="43">
                  <c:v>43617</c:v>
                </c:pt>
                <c:pt idx="44">
                  <c:v>43647</c:v>
                </c:pt>
                <c:pt idx="45">
                  <c:v>43678</c:v>
                </c:pt>
                <c:pt idx="46">
                  <c:v>43709</c:v>
                </c:pt>
                <c:pt idx="47">
                  <c:v>43739</c:v>
                </c:pt>
                <c:pt idx="48">
                  <c:v>43770</c:v>
                </c:pt>
                <c:pt idx="49">
                  <c:v>43800</c:v>
                </c:pt>
                <c:pt idx="50">
                  <c:v>43831</c:v>
                </c:pt>
                <c:pt idx="51">
                  <c:v>43862</c:v>
                </c:pt>
                <c:pt idx="52">
                  <c:v>43891</c:v>
                </c:pt>
                <c:pt idx="53">
                  <c:v>43922</c:v>
                </c:pt>
                <c:pt idx="54">
                  <c:v>43952</c:v>
                </c:pt>
                <c:pt idx="55">
                  <c:v>43983</c:v>
                </c:pt>
                <c:pt idx="56">
                  <c:v>44013</c:v>
                </c:pt>
                <c:pt idx="57">
                  <c:v>44044</c:v>
                </c:pt>
                <c:pt idx="58">
                  <c:v>44075</c:v>
                </c:pt>
                <c:pt idx="59">
                  <c:v>44105</c:v>
                </c:pt>
                <c:pt idx="60">
                  <c:v>44136</c:v>
                </c:pt>
                <c:pt idx="61">
                  <c:v>44166</c:v>
                </c:pt>
                <c:pt idx="62">
                  <c:v>44197</c:v>
                </c:pt>
                <c:pt idx="63">
                  <c:v>44228</c:v>
                </c:pt>
                <c:pt idx="64">
                  <c:v>44256</c:v>
                </c:pt>
                <c:pt idx="65">
                  <c:v>44287</c:v>
                </c:pt>
                <c:pt idx="66">
                  <c:v>44317</c:v>
                </c:pt>
                <c:pt idx="67">
                  <c:v>44348</c:v>
                </c:pt>
                <c:pt idx="68">
                  <c:v>44378</c:v>
                </c:pt>
                <c:pt idx="69">
                  <c:v>44409</c:v>
                </c:pt>
                <c:pt idx="70">
                  <c:v>44440</c:v>
                </c:pt>
                <c:pt idx="71">
                  <c:v>44470</c:v>
                </c:pt>
                <c:pt idx="72">
                  <c:v>44501</c:v>
                </c:pt>
                <c:pt idx="73">
                  <c:v>44531</c:v>
                </c:pt>
                <c:pt idx="74">
                  <c:v>44562</c:v>
                </c:pt>
                <c:pt idx="75">
                  <c:v>44593</c:v>
                </c:pt>
                <c:pt idx="76">
                  <c:v>44621</c:v>
                </c:pt>
                <c:pt idx="77">
                  <c:v>44652</c:v>
                </c:pt>
                <c:pt idx="78">
                  <c:v>44682</c:v>
                </c:pt>
                <c:pt idx="79">
                  <c:v>44713</c:v>
                </c:pt>
                <c:pt idx="80">
                  <c:v>44743</c:v>
                </c:pt>
                <c:pt idx="81">
                  <c:v>44774</c:v>
                </c:pt>
                <c:pt idx="82">
                  <c:v>44805</c:v>
                </c:pt>
                <c:pt idx="83">
                  <c:v>44835</c:v>
                </c:pt>
                <c:pt idx="84">
                  <c:v>44866</c:v>
                </c:pt>
                <c:pt idx="85">
                  <c:v>44896</c:v>
                </c:pt>
                <c:pt idx="86">
                  <c:v>44927</c:v>
                </c:pt>
                <c:pt idx="87">
                  <c:v>44958</c:v>
                </c:pt>
                <c:pt idx="88">
                  <c:v>44986</c:v>
                </c:pt>
                <c:pt idx="89">
                  <c:v>45017</c:v>
                </c:pt>
                <c:pt idx="90">
                  <c:v>45047</c:v>
                </c:pt>
                <c:pt idx="91">
                  <c:v>45078</c:v>
                </c:pt>
                <c:pt idx="92">
                  <c:v>45108</c:v>
                </c:pt>
                <c:pt idx="93">
                  <c:v>45139</c:v>
                </c:pt>
                <c:pt idx="94">
                  <c:v>45170</c:v>
                </c:pt>
                <c:pt idx="95">
                  <c:v>45200</c:v>
                </c:pt>
                <c:pt idx="96">
                  <c:v>45231</c:v>
                </c:pt>
                <c:pt idx="97">
                  <c:v>45261</c:v>
                </c:pt>
                <c:pt idx="98">
                  <c:v>45292</c:v>
                </c:pt>
                <c:pt idx="99">
                  <c:v>45323</c:v>
                </c:pt>
                <c:pt idx="100">
                  <c:v>45352</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pt idx="126">
                  <c:v>#N/A</c:v>
                </c:pt>
                <c:pt idx="127">
                  <c:v>#N/A</c:v>
                </c:pt>
                <c:pt idx="128">
                  <c:v>#N/A</c:v>
                </c:pt>
                <c:pt idx="129">
                  <c:v>#N/A</c:v>
                </c:pt>
                <c:pt idx="130">
                  <c:v>#N/A</c:v>
                </c:pt>
                <c:pt idx="131">
                  <c:v>#N/A</c:v>
                </c:pt>
                <c:pt idx="132">
                  <c:v>#N/A</c:v>
                </c:pt>
                <c:pt idx="133">
                  <c:v>#N/A</c:v>
                </c:pt>
                <c:pt idx="134">
                  <c:v>#N/A</c:v>
                </c:pt>
                <c:pt idx="135">
                  <c:v>#N/A</c:v>
                </c:pt>
                <c:pt idx="136">
                  <c:v>#N/A</c:v>
                </c:pt>
                <c:pt idx="137">
                  <c:v>#N/A</c:v>
                </c:pt>
                <c:pt idx="138">
                  <c:v>#N/A</c:v>
                </c:pt>
                <c:pt idx="139">
                  <c:v>#N/A</c:v>
                </c:pt>
                <c:pt idx="140">
                  <c:v>#N/A</c:v>
                </c:pt>
                <c:pt idx="141">
                  <c:v>#N/A</c:v>
                </c:pt>
                <c:pt idx="142">
                  <c:v>#N/A</c:v>
                </c:pt>
                <c:pt idx="143">
                  <c:v>#N/A</c:v>
                </c:pt>
                <c:pt idx="144">
                  <c:v>#N/A</c:v>
                </c:pt>
                <c:pt idx="145">
                  <c:v>#N/A</c:v>
                </c:pt>
                <c:pt idx="146">
                  <c:v>#N/A</c:v>
                </c:pt>
                <c:pt idx="147">
                  <c:v>#N/A</c:v>
                </c:pt>
                <c:pt idx="148">
                  <c:v>#N/A</c:v>
                </c:pt>
                <c:pt idx="149">
                  <c:v>#N/A</c:v>
                </c:pt>
                <c:pt idx="150">
                  <c:v>#N/A</c:v>
                </c:pt>
                <c:pt idx="151">
                  <c:v>#N/A</c:v>
                </c:pt>
                <c:pt idx="152">
                  <c:v>#N/A</c:v>
                </c:pt>
                <c:pt idx="153">
                  <c:v>#N/A</c:v>
                </c:pt>
                <c:pt idx="154">
                  <c:v>#N/A</c:v>
                </c:pt>
                <c:pt idx="155">
                  <c:v>#N/A</c:v>
                </c:pt>
                <c:pt idx="156">
                  <c:v>#N/A</c:v>
                </c:pt>
                <c:pt idx="157">
                  <c:v>#N/A</c:v>
                </c:pt>
                <c:pt idx="158">
                  <c:v>#N/A</c:v>
                </c:pt>
                <c:pt idx="159">
                  <c:v>#N/A</c:v>
                </c:pt>
                <c:pt idx="160">
                  <c:v>#N/A</c:v>
                </c:pt>
                <c:pt idx="161">
                  <c:v>#N/A</c:v>
                </c:pt>
                <c:pt idx="162">
                  <c:v>#N/A</c:v>
                </c:pt>
                <c:pt idx="163">
                  <c:v>#N/A</c:v>
                </c:pt>
                <c:pt idx="164">
                  <c:v>#N/A</c:v>
                </c:pt>
                <c:pt idx="165">
                  <c:v>#N/A</c:v>
                </c:pt>
                <c:pt idx="166">
                  <c:v>#N/A</c:v>
                </c:pt>
              </c:numCache>
            </c:numRef>
          </c:cat>
          <c:val>
            <c:numRef>
              <c:f>'1) Monthly Vol'!$DL$5:$DL$233</c:f>
              <c:numCache>
                <c:formatCode>_-* #,##0_-;\-* #,##0_-;_-* "-"??_-;_-@_-</c:formatCode>
                <c:ptCount val="229"/>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1.380952</c:v>
                </c:pt>
                <c:pt idx="41">
                  <c:v>0.75</c:v>
                </c:pt>
                <c:pt idx="42">
                  <c:v>21.428571000000002</c:v>
                </c:pt>
                <c:pt idx="43">
                  <c:v>75.25</c:v>
                </c:pt>
                <c:pt idx="44">
                  <c:v>215.91304299999999</c:v>
                </c:pt>
                <c:pt idx="45">
                  <c:v>91.952380000000005</c:v>
                </c:pt>
                <c:pt idx="46">
                  <c:v>249.571428</c:v>
                </c:pt>
                <c:pt idx="47">
                  <c:v>280.47825999999998</c:v>
                </c:pt>
                <c:pt idx="48">
                  <c:v>234.71428499999999</c:v>
                </c:pt>
                <c:pt idx="49">
                  <c:v>139.9</c:v>
                </c:pt>
                <c:pt idx="50">
                  <c:v>52.227271999999999</c:v>
                </c:pt>
                <c:pt idx="51">
                  <c:v>28.8</c:v>
                </c:pt>
                <c:pt idx="52">
                  <c:v>14.590909</c:v>
                </c:pt>
                <c:pt idx="53">
                  <c:v>194.7</c:v>
                </c:pt>
                <c:pt idx="54">
                  <c:v>227</c:v>
                </c:pt>
                <c:pt idx="55">
                  <c:v>138.272727</c:v>
                </c:pt>
                <c:pt idx="56">
                  <c:v>93.391304000000005</c:v>
                </c:pt>
                <c:pt idx="57">
                  <c:v>127.8</c:v>
                </c:pt>
                <c:pt idx="58">
                  <c:v>196.04545400000001</c:v>
                </c:pt>
                <c:pt idx="59">
                  <c:v>68.727271999999999</c:v>
                </c:pt>
                <c:pt idx="60">
                  <c:v>115.90476099999999</c:v>
                </c:pt>
                <c:pt idx="61">
                  <c:v>29.571428000000001</c:v>
                </c:pt>
                <c:pt idx="62">
                  <c:v>87.05</c:v>
                </c:pt>
                <c:pt idx="63">
                  <c:v>61.5</c:v>
                </c:pt>
                <c:pt idx="64">
                  <c:v>65.086956000000001</c:v>
                </c:pt>
                <c:pt idx="65">
                  <c:v>66.400000000000006</c:v>
                </c:pt>
                <c:pt idx="66">
                  <c:v>54.105263000000001</c:v>
                </c:pt>
                <c:pt idx="67">
                  <c:v>1.2727269999999999</c:v>
                </c:pt>
                <c:pt idx="68">
                  <c:v>16.090909</c:v>
                </c:pt>
                <c:pt idx="69">
                  <c:v>2.1428569999999998</c:v>
                </c:pt>
                <c:pt idx="70">
                  <c:v>5.2727269999999997</c:v>
                </c:pt>
                <c:pt idx="71">
                  <c:v>7.0476190000000001</c:v>
                </c:pt>
                <c:pt idx="72">
                  <c:v>3.954545</c:v>
                </c:pt>
                <c:pt idx="73">
                  <c:v>5</c:v>
                </c:pt>
                <c:pt idx="74">
                  <c:v>7.2</c:v>
                </c:pt>
                <c:pt idx="75">
                  <c:v>1.2</c:v>
                </c:pt>
                <c:pt idx="76">
                  <c:v>12.999999000000001</c:v>
                </c:pt>
                <c:pt idx="77">
                  <c:v>2.5263140000000002</c:v>
                </c:pt>
                <c:pt idx="78">
                  <c:v>4.1428570000000002</c:v>
                </c:pt>
                <c:pt idx="79">
                  <c:v>0.75</c:v>
                </c:pt>
                <c:pt idx="80">
                  <c:v>1</c:v>
                </c:pt>
                <c:pt idx="81">
                  <c:v>0.68181800000000004</c:v>
                </c:pt>
                <c:pt idx="82">
                  <c:v>0.40909000000000001</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numCache>
            </c:numRef>
          </c:val>
          <c:extLst>
            <c:ext xmlns:c16="http://schemas.microsoft.com/office/drawing/2014/chart" uri="{C3380CC4-5D6E-409C-BE32-E72D297353CC}">
              <c16:uniqueId val="{00000003-0C03-4EA0-8FE5-4B30AA7560FF}"/>
            </c:ext>
          </c:extLst>
        </c:ser>
        <c:ser>
          <c:idx val="4"/>
          <c:order val="4"/>
          <c:tx>
            <c:strRef>
              <c:f>'1) Monthly Vol'!$DM$4</c:f>
              <c:strCache>
                <c:ptCount val="1"/>
                <c:pt idx="0">
                  <c:v>LME Steel Scrap CFR India (Platts)</c:v>
                </c:pt>
              </c:strCache>
            </c:strRef>
          </c:tx>
          <c:spPr>
            <a:solidFill>
              <a:schemeClr val="accent5"/>
            </a:solidFill>
            <a:ln>
              <a:noFill/>
            </a:ln>
            <a:effectLst/>
          </c:spPr>
          <c:invertIfNegative val="0"/>
          <c:cat>
            <c:numRef>
              <c:f>'1) Monthly Vol'!$CV$5:$CV$237</c:f>
              <c:numCache>
                <c:formatCode>m/d/yyyy</c:formatCode>
                <c:ptCount val="233"/>
                <c:pt idx="0">
                  <c:v>42309</c:v>
                </c:pt>
                <c:pt idx="1">
                  <c:v>42339</c:v>
                </c:pt>
                <c:pt idx="2">
                  <c:v>42370</c:v>
                </c:pt>
                <c:pt idx="3">
                  <c:v>42401</c:v>
                </c:pt>
                <c:pt idx="4">
                  <c:v>42430</c:v>
                </c:pt>
                <c:pt idx="5">
                  <c:v>42461</c:v>
                </c:pt>
                <c:pt idx="6">
                  <c:v>42491</c:v>
                </c:pt>
                <c:pt idx="7">
                  <c:v>42522</c:v>
                </c:pt>
                <c:pt idx="8">
                  <c:v>42552</c:v>
                </c:pt>
                <c:pt idx="9">
                  <c:v>42583</c:v>
                </c:pt>
                <c:pt idx="10">
                  <c:v>42614</c:v>
                </c:pt>
                <c:pt idx="11">
                  <c:v>42644</c:v>
                </c:pt>
                <c:pt idx="12">
                  <c:v>42675</c:v>
                </c:pt>
                <c:pt idx="13">
                  <c:v>42705</c:v>
                </c:pt>
                <c:pt idx="14">
                  <c:v>42736</c:v>
                </c:pt>
                <c:pt idx="15">
                  <c:v>42767</c:v>
                </c:pt>
                <c:pt idx="16">
                  <c:v>42795</c:v>
                </c:pt>
                <c:pt idx="17">
                  <c:v>42826</c:v>
                </c:pt>
                <c:pt idx="18">
                  <c:v>42856</c:v>
                </c:pt>
                <c:pt idx="19">
                  <c:v>42887</c:v>
                </c:pt>
                <c:pt idx="20">
                  <c:v>42917</c:v>
                </c:pt>
                <c:pt idx="21">
                  <c:v>42948</c:v>
                </c:pt>
                <c:pt idx="22">
                  <c:v>42979</c:v>
                </c:pt>
                <c:pt idx="23">
                  <c:v>43009</c:v>
                </c:pt>
                <c:pt idx="24">
                  <c:v>43040</c:v>
                </c:pt>
                <c:pt idx="25">
                  <c:v>43070</c:v>
                </c:pt>
                <c:pt idx="26">
                  <c:v>43101</c:v>
                </c:pt>
                <c:pt idx="27">
                  <c:v>43132</c:v>
                </c:pt>
                <c:pt idx="28">
                  <c:v>43160</c:v>
                </c:pt>
                <c:pt idx="29">
                  <c:v>43191</c:v>
                </c:pt>
                <c:pt idx="30">
                  <c:v>43221</c:v>
                </c:pt>
                <c:pt idx="31">
                  <c:v>43252</c:v>
                </c:pt>
                <c:pt idx="32">
                  <c:v>43282</c:v>
                </c:pt>
                <c:pt idx="33">
                  <c:v>43313</c:v>
                </c:pt>
                <c:pt idx="34">
                  <c:v>43344</c:v>
                </c:pt>
                <c:pt idx="35">
                  <c:v>43374</c:v>
                </c:pt>
                <c:pt idx="36">
                  <c:v>43405</c:v>
                </c:pt>
                <c:pt idx="37">
                  <c:v>43435</c:v>
                </c:pt>
                <c:pt idx="38">
                  <c:v>43466</c:v>
                </c:pt>
                <c:pt idx="39">
                  <c:v>43497</c:v>
                </c:pt>
                <c:pt idx="40">
                  <c:v>43525</c:v>
                </c:pt>
                <c:pt idx="41">
                  <c:v>43556</c:v>
                </c:pt>
                <c:pt idx="42">
                  <c:v>43586</c:v>
                </c:pt>
                <c:pt idx="43">
                  <c:v>43617</c:v>
                </c:pt>
                <c:pt idx="44">
                  <c:v>43647</c:v>
                </c:pt>
                <c:pt idx="45">
                  <c:v>43678</c:v>
                </c:pt>
                <c:pt idx="46">
                  <c:v>43709</c:v>
                </c:pt>
                <c:pt idx="47">
                  <c:v>43739</c:v>
                </c:pt>
                <c:pt idx="48">
                  <c:v>43770</c:v>
                </c:pt>
                <c:pt idx="49">
                  <c:v>43800</c:v>
                </c:pt>
                <c:pt idx="50">
                  <c:v>43831</c:v>
                </c:pt>
                <c:pt idx="51">
                  <c:v>43862</c:v>
                </c:pt>
                <c:pt idx="52">
                  <c:v>43891</c:v>
                </c:pt>
                <c:pt idx="53">
                  <c:v>43922</c:v>
                </c:pt>
                <c:pt idx="54">
                  <c:v>43952</c:v>
                </c:pt>
                <c:pt idx="55">
                  <c:v>43983</c:v>
                </c:pt>
                <c:pt idx="56">
                  <c:v>44013</c:v>
                </c:pt>
                <c:pt idx="57">
                  <c:v>44044</c:v>
                </c:pt>
                <c:pt idx="58">
                  <c:v>44075</c:v>
                </c:pt>
                <c:pt idx="59">
                  <c:v>44105</c:v>
                </c:pt>
                <c:pt idx="60">
                  <c:v>44136</c:v>
                </c:pt>
                <c:pt idx="61">
                  <c:v>44166</c:v>
                </c:pt>
                <c:pt idx="62">
                  <c:v>44197</c:v>
                </c:pt>
                <c:pt idx="63">
                  <c:v>44228</c:v>
                </c:pt>
                <c:pt idx="64">
                  <c:v>44256</c:v>
                </c:pt>
                <c:pt idx="65">
                  <c:v>44287</c:v>
                </c:pt>
                <c:pt idx="66">
                  <c:v>44317</c:v>
                </c:pt>
                <c:pt idx="67">
                  <c:v>44348</c:v>
                </c:pt>
                <c:pt idx="68">
                  <c:v>44378</c:v>
                </c:pt>
                <c:pt idx="69">
                  <c:v>44409</c:v>
                </c:pt>
                <c:pt idx="70">
                  <c:v>44440</c:v>
                </c:pt>
                <c:pt idx="71">
                  <c:v>44470</c:v>
                </c:pt>
                <c:pt idx="72">
                  <c:v>44501</c:v>
                </c:pt>
                <c:pt idx="73">
                  <c:v>44531</c:v>
                </c:pt>
                <c:pt idx="74">
                  <c:v>44562</c:v>
                </c:pt>
                <c:pt idx="75">
                  <c:v>44593</c:v>
                </c:pt>
                <c:pt idx="76">
                  <c:v>44621</c:v>
                </c:pt>
                <c:pt idx="77">
                  <c:v>44652</c:v>
                </c:pt>
                <c:pt idx="78">
                  <c:v>44682</c:v>
                </c:pt>
                <c:pt idx="79">
                  <c:v>44713</c:v>
                </c:pt>
                <c:pt idx="80">
                  <c:v>44743</c:v>
                </c:pt>
                <c:pt idx="81">
                  <c:v>44774</c:v>
                </c:pt>
                <c:pt idx="82">
                  <c:v>44805</c:v>
                </c:pt>
                <c:pt idx="83">
                  <c:v>44835</c:v>
                </c:pt>
                <c:pt idx="84">
                  <c:v>44866</c:v>
                </c:pt>
                <c:pt idx="85">
                  <c:v>44896</c:v>
                </c:pt>
                <c:pt idx="86">
                  <c:v>44927</c:v>
                </c:pt>
                <c:pt idx="87">
                  <c:v>44958</c:v>
                </c:pt>
                <c:pt idx="88">
                  <c:v>44986</c:v>
                </c:pt>
                <c:pt idx="89">
                  <c:v>45017</c:v>
                </c:pt>
                <c:pt idx="90">
                  <c:v>45047</c:v>
                </c:pt>
                <c:pt idx="91">
                  <c:v>45078</c:v>
                </c:pt>
                <c:pt idx="92">
                  <c:v>45108</c:v>
                </c:pt>
                <c:pt idx="93">
                  <c:v>45139</c:v>
                </c:pt>
                <c:pt idx="94">
                  <c:v>45170</c:v>
                </c:pt>
                <c:pt idx="95">
                  <c:v>45200</c:v>
                </c:pt>
                <c:pt idx="96">
                  <c:v>45231</c:v>
                </c:pt>
                <c:pt idx="97">
                  <c:v>45261</c:v>
                </c:pt>
                <c:pt idx="98">
                  <c:v>45292</c:v>
                </c:pt>
                <c:pt idx="99">
                  <c:v>45323</c:v>
                </c:pt>
                <c:pt idx="100">
                  <c:v>45352</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pt idx="126">
                  <c:v>#N/A</c:v>
                </c:pt>
                <c:pt idx="127">
                  <c:v>#N/A</c:v>
                </c:pt>
                <c:pt idx="128">
                  <c:v>#N/A</c:v>
                </c:pt>
                <c:pt idx="129">
                  <c:v>#N/A</c:v>
                </c:pt>
                <c:pt idx="130">
                  <c:v>#N/A</c:v>
                </c:pt>
                <c:pt idx="131">
                  <c:v>#N/A</c:v>
                </c:pt>
                <c:pt idx="132">
                  <c:v>#N/A</c:v>
                </c:pt>
                <c:pt idx="133">
                  <c:v>#N/A</c:v>
                </c:pt>
                <c:pt idx="134">
                  <c:v>#N/A</c:v>
                </c:pt>
                <c:pt idx="135">
                  <c:v>#N/A</c:v>
                </c:pt>
                <c:pt idx="136">
                  <c:v>#N/A</c:v>
                </c:pt>
                <c:pt idx="137">
                  <c:v>#N/A</c:v>
                </c:pt>
                <c:pt idx="138">
                  <c:v>#N/A</c:v>
                </c:pt>
                <c:pt idx="139">
                  <c:v>#N/A</c:v>
                </c:pt>
                <c:pt idx="140">
                  <c:v>#N/A</c:v>
                </c:pt>
                <c:pt idx="141">
                  <c:v>#N/A</c:v>
                </c:pt>
                <c:pt idx="142">
                  <c:v>#N/A</c:v>
                </c:pt>
                <c:pt idx="143">
                  <c:v>#N/A</c:v>
                </c:pt>
                <c:pt idx="144">
                  <c:v>#N/A</c:v>
                </c:pt>
                <c:pt idx="145">
                  <c:v>#N/A</c:v>
                </c:pt>
                <c:pt idx="146">
                  <c:v>#N/A</c:v>
                </c:pt>
                <c:pt idx="147">
                  <c:v>#N/A</c:v>
                </c:pt>
                <c:pt idx="148">
                  <c:v>#N/A</c:v>
                </c:pt>
                <c:pt idx="149">
                  <c:v>#N/A</c:v>
                </c:pt>
                <c:pt idx="150">
                  <c:v>#N/A</c:v>
                </c:pt>
                <c:pt idx="151">
                  <c:v>#N/A</c:v>
                </c:pt>
                <c:pt idx="152">
                  <c:v>#N/A</c:v>
                </c:pt>
                <c:pt idx="153">
                  <c:v>#N/A</c:v>
                </c:pt>
                <c:pt idx="154">
                  <c:v>#N/A</c:v>
                </c:pt>
                <c:pt idx="155">
                  <c:v>#N/A</c:v>
                </c:pt>
                <c:pt idx="156">
                  <c:v>#N/A</c:v>
                </c:pt>
                <c:pt idx="157">
                  <c:v>#N/A</c:v>
                </c:pt>
                <c:pt idx="158">
                  <c:v>#N/A</c:v>
                </c:pt>
                <c:pt idx="159">
                  <c:v>#N/A</c:v>
                </c:pt>
                <c:pt idx="160">
                  <c:v>#N/A</c:v>
                </c:pt>
                <c:pt idx="161">
                  <c:v>#N/A</c:v>
                </c:pt>
                <c:pt idx="162">
                  <c:v>#N/A</c:v>
                </c:pt>
                <c:pt idx="163">
                  <c:v>#N/A</c:v>
                </c:pt>
                <c:pt idx="164">
                  <c:v>#N/A</c:v>
                </c:pt>
                <c:pt idx="165">
                  <c:v>#N/A</c:v>
                </c:pt>
                <c:pt idx="166">
                  <c:v>#N/A</c:v>
                </c:pt>
              </c:numCache>
            </c:numRef>
          </c:cat>
          <c:val>
            <c:numRef>
              <c:f>'1) Monthly Vol'!$DM$5:$DM$233</c:f>
              <c:numCache>
                <c:formatCode>General</c:formatCode>
                <c:ptCount val="229"/>
                <c:pt idx="60" formatCode="_-* #,##0_-;\-* #,##0_-;_-* &quot;-&quot;??_-;_-@_-">
                  <c:v>0</c:v>
                </c:pt>
                <c:pt idx="61" formatCode="_-* #,##0_-;\-* #,##0_-;_-* &quot;-&quot;??_-;_-@_-">
                  <c:v>0</c:v>
                </c:pt>
                <c:pt idx="62" formatCode="_-* #,##0_-;\-* #,##0_-;_-* &quot;-&quot;??_-;_-@_-">
                  <c:v>0</c:v>
                </c:pt>
                <c:pt idx="63" formatCode="_-* #,##0_-;\-* #,##0_-;_-* &quot;-&quot;??_-;_-@_-">
                  <c:v>0</c:v>
                </c:pt>
                <c:pt idx="64" formatCode="_-* #,##0_-;\-* #,##0_-;_-* &quot;-&quot;??_-;_-@_-">
                  <c:v>0</c:v>
                </c:pt>
                <c:pt idx="65" formatCode="_-* #,##0_-;\-* #,##0_-;_-* &quot;-&quot;??_-;_-@_-">
                  <c:v>0</c:v>
                </c:pt>
                <c:pt idx="66" formatCode="_-* #,##0_-;\-* #,##0_-;_-* &quot;-&quot;??_-;_-@_-">
                  <c:v>0</c:v>
                </c:pt>
                <c:pt idx="67" formatCode="_-* #,##0_-;\-* #,##0_-;_-* &quot;-&quot;??_-;_-@_-">
                  <c:v>0</c:v>
                </c:pt>
                <c:pt idx="68" formatCode="_-* #,##0_-;\-* #,##0_-;_-* &quot;-&quot;??_-;_-@_-">
                  <c:v>0</c:v>
                </c:pt>
                <c:pt idx="69" formatCode="_-* #,##0_-;\-* #,##0_-;_-* &quot;-&quot;??_-;_-@_-">
                  <c:v>0.85714199999999996</c:v>
                </c:pt>
                <c:pt idx="70" formatCode="_-* #,##0_-;\-* #,##0_-;_-* &quot;-&quot;??_-;_-@_-">
                  <c:v>0.272727</c:v>
                </c:pt>
                <c:pt idx="71" formatCode="_-* #,##0_-;\-* #,##0_-;_-* &quot;-&quot;??_-;_-@_-">
                  <c:v>2</c:v>
                </c:pt>
                <c:pt idx="72" formatCode="_-* #,##0_-;\-* #,##0_-;_-* &quot;-&quot;??_-;_-@_-">
                  <c:v>8.0454539999999994</c:v>
                </c:pt>
                <c:pt idx="73" formatCode="_-* #,##0_-;\-* #,##0_-;_-* &quot;-&quot;??_-;_-@_-">
                  <c:v>1.9999990000000001</c:v>
                </c:pt>
                <c:pt idx="74" formatCode="_-* #,##0_-;\-* #,##0_-;_-* &quot;-&quot;??_-;_-@_-">
                  <c:v>0.45</c:v>
                </c:pt>
                <c:pt idx="75" formatCode="_-* #,##0_-;\-* #,##0_-;_-* &quot;-&quot;??_-;_-@_-">
                  <c:v>0.89999999999999991</c:v>
                </c:pt>
                <c:pt idx="76" formatCode="_-* #,##0_-;\-* #,##0_-;_-* &quot;-&quot;??_-;_-@_-">
                  <c:v>4.9565209999999995</c:v>
                </c:pt>
                <c:pt idx="77" formatCode="_-* #,##0_-;\-* #,##0_-;_-* &quot;-&quot;??_-;_-@_-">
                  <c:v>2.36842</c:v>
                </c:pt>
                <c:pt idx="78" formatCode="_-* #,##0_-;\-* #,##0_-;_-* &quot;-&quot;??_-;_-@_-">
                  <c:v>2.8571420000000001</c:v>
                </c:pt>
                <c:pt idx="79" formatCode="_-* #,##0_-;\-* #,##0_-;_-* &quot;-&quot;??_-;_-@_-">
                  <c:v>4.2</c:v>
                </c:pt>
                <c:pt idx="80" formatCode="_-* #,##0_-;\-* #,##0_-;_-* &quot;-&quot;??_-;_-@_-">
                  <c:v>3.8571420000000001</c:v>
                </c:pt>
                <c:pt idx="81" formatCode="_-* #,##0_-;\-* #,##0_-;_-* &quot;-&quot;??_-;_-@_-">
                  <c:v>0.272727</c:v>
                </c:pt>
                <c:pt idx="82" formatCode="_-* #,##0_-;\-* #,##0_-;_-* &quot;-&quot;??_-;_-@_-">
                  <c:v>1.7727269999999999</c:v>
                </c:pt>
                <c:pt idx="83" formatCode="_-* #,##0_-;\-* #,##0_-;_-* &quot;-&quot;??_-;_-@_-">
                  <c:v>1.142857</c:v>
                </c:pt>
                <c:pt idx="84" formatCode="_-* #,##0_-;\-* #,##0_-;_-* &quot;-&quot;??_-;_-@_-">
                  <c:v>2.7272720000000001</c:v>
                </c:pt>
                <c:pt idx="85" formatCode="_-* #,##0_-;\-* #,##0_-;_-* &quot;-&quot;??_-;_-@_-">
                  <c:v>0.3</c:v>
                </c:pt>
                <c:pt idx="86" formatCode="_-* #,##0_-;\-* #,##0_-;_-* &quot;-&quot;??_-;_-@_-">
                  <c:v>2.1428569999999998</c:v>
                </c:pt>
                <c:pt idx="87" formatCode="_-* #,##0_-;\-* #,##0_-;_-* &quot;-&quot;??_-;_-@_-">
                  <c:v>5.0999999999999996</c:v>
                </c:pt>
                <c:pt idx="88" formatCode="_-* #,##0_-;\-* #,##0_-;_-* &quot;-&quot;??_-;_-@_-">
                  <c:v>4.1739129999999998</c:v>
                </c:pt>
                <c:pt idx="89" formatCode="_-* #,##0_-;\-* #,##0_-;_-* &quot;-&quot;??_-;_-@_-">
                  <c:v>6</c:v>
                </c:pt>
                <c:pt idx="90" formatCode="_-* #,##0_-;\-* #,##0_-;_-* &quot;-&quot;??_-;_-@_-">
                  <c:v>10.950000000000001</c:v>
                </c:pt>
                <c:pt idx="91" formatCode="_-* #,##0_-;\-* #,##0_-;_-* &quot;-&quot;??_-;_-@_-">
                  <c:v>0.95454499999999998</c:v>
                </c:pt>
                <c:pt idx="92" formatCode="_-* #,##0_-;\-* #,##0_-;_-* &quot;-&quot;??_-;_-@_-">
                  <c:v>1.285714</c:v>
                </c:pt>
                <c:pt idx="93" formatCode="_-* #,##0_-;\-* #,##0_-;_-* &quot;-&quot;??_-;_-@_-">
                  <c:v>2.9999989999999999</c:v>
                </c:pt>
                <c:pt idx="94" formatCode="_-* #,##0_-;\-* #,##0_-;_-* &quot;-&quot;??_-;_-@_-">
                  <c:v>7.8571419999999996</c:v>
                </c:pt>
                <c:pt idx="95" formatCode="_-* #,##0_-;\-* #,##0_-;_-* &quot;-&quot;??_-;_-@_-">
                  <c:v>4.0909089999999999</c:v>
                </c:pt>
                <c:pt idx="96" formatCode="_-* #,##0_-;\-* #,##0_-;_-* &quot;-&quot;??_-;_-@_-">
                  <c:v>4.6363630000000002</c:v>
                </c:pt>
                <c:pt idx="97" formatCode="_-* #,##0_-;\-* #,##0_-;_-* &quot;-&quot;??_-;_-@_-">
                  <c:v>2.0526309999999999</c:v>
                </c:pt>
                <c:pt idx="98" formatCode="_-* #,##0_-;\-* #,##0_-;_-* &quot;-&quot;??_-;_-@_-">
                  <c:v>1.636363</c:v>
                </c:pt>
                <c:pt idx="99" formatCode="_-* #,##0_-;\-* #,##0_-;_-* &quot;-&quot;??_-;_-@_-">
                  <c:v>0.42857099999999998</c:v>
                </c:pt>
                <c:pt idx="100" formatCode="_-* #,##0_-;\-* #,##0_-;_-* &quot;-&quot;??_-;_-@_-">
                  <c:v>0</c:v>
                </c:pt>
                <c:pt idx="101" formatCode="_-* #,##0_-;\-* #,##0_-;_-* &quot;-&quot;??_-;_-@_-">
                  <c:v>0</c:v>
                </c:pt>
                <c:pt idx="102" formatCode="_-* #,##0_-;\-* #,##0_-;_-* &quot;-&quot;??_-;_-@_-">
                  <c:v>0</c:v>
                </c:pt>
                <c:pt idx="103" formatCode="_-* #,##0_-;\-* #,##0_-;_-* &quot;-&quot;??_-;_-@_-">
                  <c:v>0</c:v>
                </c:pt>
                <c:pt idx="104" formatCode="_-* #,##0_-;\-* #,##0_-;_-* &quot;-&quot;??_-;_-@_-">
                  <c:v>0</c:v>
                </c:pt>
                <c:pt idx="105" formatCode="_-* #,##0_-;\-* #,##0_-;_-* &quot;-&quot;??_-;_-@_-">
                  <c:v>0</c:v>
                </c:pt>
                <c:pt idx="106" formatCode="_-* #,##0_-;\-* #,##0_-;_-* &quot;-&quot;??_-;_-@_-">
                  <c:v>0</c:v>
                </c:pt>
                <c:pt idx="107" formatCode="_-* #,##0_-;\-* #,##0_-;_-* &quot;-&quot;??_-;_-@_-">
                  <c:v>0</c:v>
                </c:pt>
                <c:pt idx="108" formatCode="_-* #,##0_-;\-* #,##0_-;_-* &quot;-&quot;??_-;_-@_-">
                  <c:v>0</c:v>
                </c:pt>
                <c:pt idx="109" formatCode="_-* #,##0_-;\-* #,##0_-;_-* &quot;-&quot;??_-;_-@_-">
                  <c:v>0</c:v>
                </c:pt>
                <c:pt idx="110" formatCode="_-* #,##0_-;\-* #,##0_-;_-* &quot;-&quot;??_-;_-@_-">
                  <c:v>0</c:v>
                </c:pt>
                <c:pt idx="111" formatCode="_-* #,##0_-;\-* #,##0_-;_-* &quot;-&quot;??_-;_-@_-">
                  <c:v>0</c:v>
                </c:pt>
                <c:pt idx="112" formatCode="_-* #,##0_-;\-* #,##0_-;_-* &quot;-&quot;??_-;_-@_-">
                  <c:v>0</c:v>
                </c:pt>
                <c:pt idx="113" formatCode="_-* #,##0_-;\-* #,##0_-;_-* &quot;-&quot;??_-;_-@_-">
                  <c:v>0</c:v>
                </c:pt>
                <c:pt idx="114" formatCode="_-* #,##0_-;\-* #,##0_-;_-* &quot;-&quot;??_-;_-@_-">
                  <c:v>0</c:v>
                </c:pt>
                <c:pt idx="115" formatCode="_-* #,##0_-;\-* #,##0_-;_-* &quot;-&quot;??_-;_-@_-">
                  <c:v>0</c:v>
                </c:pt>
                <c:pt idx="116" formatCode="_-* #,##0_-;\-* #,##0_-;_-* &quot;-&quot;??_-;_-@_-">
                  <c:v>0</c:v>
                </c:pt>
                <c:pt idx="117" formatCode="_-* #,##0_-;\-* #,##0_-;_-* &quot;-&quot;??_-;_-@_-">
                  <c:v>0</c:v>
                </c:pt>
                <c:pt idx="118" formatCode="_-* #,##0_-;\-* #,##0_-;_-* &quot;-&quot;??_-;_-@_-">
                  <c:v>0</c:v>
                </c:pt>
                <c:pt idx="119" formatCode="_-* #,##0_-;\-* #,##0_-;_-* &quot;-&quot;??_-;_-@_-">
                  <c:v>0</c:v>
                </c:pt>
                <c:pt idx="120" formatCode="_-* #,##0_-;\-* #,##0_-;_-* &quot;-&quot;??_-;_-@_-">
                  <c:v>0</c:v>
                </c:pt>
                <c:pt idx="121" formatCode="_-* #,##0_-;\-* #,##0_-;_-* &quot;-&quot;??_-;_-@_-">
                  <c:v>0</c:v>
                </c:pt>
                <c:pt idx="122" formatCode="_-* #,##0_-;\-* #,##0_-;_-* &quot;-&quot;??_-;_-@_-">
                  <c:v>0</c:v>
                </c:pt>
                <c:pt idx="123" formatCode="_-* #,##0_-;\-* #,##0_-;_-* &quot;-&quot;??_-;_-@_-">
                  <c:v>0</c:v>
                </c:pt>
                <c:pt idx="124" formatCode="_-* #,##0_-;\-* #,##0_-;_-* &quot;-&quot;??_-;_-@_-">
                  <c:v>0</c:v>
                </c:pt>
                <c:pt idx="125" formatCode="_-* #,##0_-;\-* #,##0_-;_-* &quot;-&quot;??_-;_-@_-">
                  <c:v>0</c:v>
                </c:pt>
                <c:pt idx="126" formatCode="_-* #,##0_-;\-* #,##0_-;_-* &quot;-&quot;??_-;_-@_-">
                  <c:v>0</c:v>
                </c:pt>
                <c:pt idx="127" formatCode="_-* #,##0_-;\-* #,##0_-;_-* &quot;-&quot;??_-;_-@_-">
                  <c:v>0</c:v>
                </c:pt>
                <c:pt idx="128" formatCode="_-* #,##0_-;\-* #,##0_-;_-* &quot;-&quot;??_-;_-@_-">
                  <c:v>0</c:v>
                </c:pt>
                <c:pt idx="129" formatCode="_-* #,##0_-;\-* #,##0_-;_-* &quot;-&quot;??_-;_-@_-">
                  <c:v>0</c:v>
                </c:pt>
                <c:pt idx="130" formatCode="_-* #,##0_-;\-* #,##0_-;_-* &quot;-&quot;??_-;_-@_-">
                  <c:v>0</c:v>
                </c:pt>
                <c:pt idx="131" formatCode="_-* #,##0_-;\-* #,##0_-;_-* &quot;-&quot;??_-;_-@_-">
                  <c:v>0</c:v>
                </c:pt>
                <c:pt idx="132" formatCode="_-* #,##0_-;\-* #,##0_-;_-* &quot;-&quot;??_-;_-@_-">
                  <c:v>0</c:v>
                </c:pt>
                <c:pt idx="133" formatCode="_-* #,##0_-;\-* #,##0_-;_-* &quot;-&quot;??_-;_-@_-">
                  <c:v>0</c:v>
                </c:pt>
                <c:pt idx="134" formatCode="_-* #,##0_-;\-* #,##0_-;_-* &quot;-&quot;??_-;_-@_-">
                  <c:v>0</c:v>
                </c:pt>
                <c:pt idx="135" formatCode="_-* #,##0_-;\-* #,##0_-;_-* &quot;-&quot;??_-;_-@_-">
                  <c:v>0</c:v>
                </c:pt>
                <c:pt idx="136" formatCode="_-* #,##0_-;\-* #,##0_-;_-* &quot;-&quot;??_-;_-@_-">
                  <c:v>0</c:v>
                </c:pt>
                <c:pt idx="137" formatCode="_-* #,##0_-;\-* #,##0_-;_-* &quot;-&quot;??_-;_-@_-">
                  <c:v>0</c:v>
                </c:pt>
                <c:pt idx="138" formatCode="_-* #,##0_-;\-* #,##0_-;_-* &quot;-&quot;??_-;_-@_-">
                  <c:v>0</c:v>
                </c:pt>
                <c:pt idx="139" formatCode="_-* #,##0_-;\-* #,##0_-;_-* &quot;-&quot;??_-;_-@_-">
                  <c:v>0</c:v>
                </c:pt>
                <c:pt idx="140" formatCode="_-* #,##0_-;\-* #,##0_-;_-* &quot;-&quot;??_-;_-@_-">
                  <c:v>0</c:v>
                </c:pt>
                <c:pt idx="141" formatCode="_-* #,##0_-;\-* #,##0_-;_-* &quot;-&quot;??_-;_-@_-">
                  <c:v>0</c:v>
                </c:pt>
                <c:pt idx="142" formatCode="_-* #,##0_-;\-* #,##0_-;_-* &quot;-&quot;??_-;_-@_-">
                  <c:v>0</c:v>
                </c:pt>
                <c:pt idx="143" formatCode="_-* #,##0_-;\-* #,##0_-;_-* &quot;-&quot;??_-;_-@_-">
                  <c:v>0</c:v>
                </c:pt>
                <c:pt idx="144" formatCode="_-* #,##0_-;\-* #,##0_-;_-* &quot;-&quot;??_-;_-@_-">
                  <c:v>0</c:v>
                </c:pt>
                <c:pt idx="145" formatCode="_-* #,##0_-;\-* #,##0_-;_-* &quot;-&quot;??_-;_-@_-">
                  <c:v>0</c:v>
                </c:pt>
                <c:pt idx="146" formatCode="_-* #,##0_-;\-* #,##0_-;_-* &quot;-&quot;??_-;_-@_-">
                  <c:v>0</c:v>
                </c:pt>
                <c:pt idx="147" formatCode="_-* #,##0_-;\-* #,##0_-;_-* &quot;-&quot;??_-;_-@_-">
                  <c:v>0</c:v>
                </c:pt>
                <c:pt idx="148" formatCode="_-* #,##0_-;\-* #,##0_-;_-* &quot;-&quot;??_-;_-@_-">
                  <c:v>0</c:v>
                </c:pt>
                <c:pt idx="149" formatCode="_-* #,##0_-;\-* #,##0_-;_-* &quot;-&quot;??_-;_-@_-">
                  <c:v>0</c:v>
                </c:pt>
                <c:pt idx="150" formatCode="_-* #,##0_-;\-* #,##0_-;_-* &quot;-&quot;??_-;_-@_-">
                  <c:v>0</c:v>
                </c:pt>
                <c:pt idx="151" formatCode="_-* #,##0_-;\-* #,##0_-;_-* &quot;-&quot;??_-;_-@_-">
                  <c:v>0</c:v>
                </c:pt>
                <c:pt idx="152" formatCode="_-* #,##0_-;\-* #,##0_-;_-* &quot;-&quot;??_-;_-@_-">
                  <c:v>0</c:v>
                </c:pt>
                <c:pt idx="153" formatCode="_-* #,##0_-;\-* #,##0_-;_-* &quot;-&quot;??_-;_-@_-">
                  <c:v>0</c:v>
                </c:pt>
                <c:pt idx="154" formatCode="_-* #,##0_-;\-* #,##0_-;_-* &quot;-&quot;??_-;_-@_-">
                  <c:v>0</c:v>
                </c:pt>
                <c:pt idx="155" formatCode="_-* #,##0_-;\-* #,##0_-;_-* &quot;-&quot;??_-;_-@_-">
                  <c:v>0</c:v>
                </c:pt>
                <c:pt idx="156" formatCode="_-* #,##0_-;\-* #,##0_-;_-* &quot;-&quot;??_-;_-@_-">
                  <c:v>0</c:v>
                </c:pt>
                <c:pt idx="157" formatCode="_-* #,##0_-;\-* #,##0_-;_-* &quot;-&quot;??_-;_-@_-">
                  <c:v>0</c:v>
                </c:pt>
                <c:pt idx="158" formatCode="_-* #,##0_-;\-* #,##0_-;_-* &quot;-&quot;??_-;_-@_-">
                  <c:v>0</c:v>
                </c:pt>
                <c:pt idx="159" formatCode="_-* #,##0_-;\-* #,##0_-;_-* &quot;-&quot;??_-;_-@_-">
                  <c:v>0</c:v>
                </c:pt>
                <c:pt idx="160" formatCode="_-* #,##0_-;\-* #,##0_-;_-* &quot;-&quot;??_-;_-@_-">
                  <c:v>0</c:v>
                </c:pt>
                <c:pt idx="161" formatCode="_-* #,##0_-;\-* #,##0_-;_-* &quot;-&quot;??_-;_-@_-">
                  <c:v>0</c:v>
                </c:pt>
                <c:pt idx="162" formatCode="_-* #,##0_-;\-* #,##0_-;_-* &quot;-&quot;??_-;_-@_-">
                  <c:v>0</c:v>
                </c:pt>
                <c:pt idx="163" formatCode="_-* #,##0_-;\-* #,##0_-;_-* &quot;-&quot;??_-;_-@_-">
                  <c:v>0</c:v>
                </c:pt>
                <c:pt idx="164" formatCode="_-* #,##0_-;\-* #,##0_-;_-* &quot;-&quot;??_-;_-@_-">
                  <c:v>0</c:v>
                </c:pt>
                <c:pt idx="165" formatCode="_-* #,##0_-;\-* #,##0_-;_-* &quot;-&quot;??_-;_-@_-">
                  <c:v>0</c:v>
                </c:pt>
                <c:pt idx="166" formatCode="_-* #,##0_-;\-* #,##0_-;_-* &quot;-&quot;??_-;_-@_-">
                  <c:v>0</c:v>
                </c:pt>
              </c:numCache>
            </c:numRef>
          </c:val>
          <c:extLst>
            <c:ext xmlns:c16="http://schemas.microsoft.com/office/drawing/2014/chart" uri="{C3380CC4-5D6E-409C-BE32-E72D297353CC}">
              <c16:uniqueId val="{00000004-0C03-4EA0-8FE5-4B30AA7560FF}"/>
            </c:ext>
          </c:extLst>
        </c:ser>
        <c:ser>
          <c:idx val="5"/>
          <c:order val="5"/>
          <c:tx>
            <c:strRef>
              <c:f>'1) Monthly Vol'!$DN$4</c:f>
              <c:strCache>
                <c:ptCount val="1"/>
                <c:pt idx="0">
                  <c:v>LME Steel Scrap CFR Taiwan (Argus)</c:v>
                </c:pt>
              </c:strCache>
            </c:strRef>
          </c:tx>
          <c:spPr>
            <a:solidFill>
              <a:schemeClr val="accent6"/>
            </a:solidFill>
            <a:ln>
              <a:noFill/>
            </a:ln>
            <a:effectLst/>
          </c:spPr>
          <c:invertIfNegative val="0"/>
          <c:cat>
            <c:numRef>
              <c:f>'1) Monthly Vol'!$CV$5:$CV$237</c:f>
              <c:numCache>
                <c:formatCode>m/d/yyyy</c:formatCode>
                <c:ptCount val="233"/>
                <c:pt idx="0">
                  <c:v>42309</c:v>
                </c:pt>
                <c:pt idx="1">
                  <c:v>42339</c:v>
                </c:pt>
                <c:pt idx="2">
                  <c:v>42370</c:v>
                </c:pt>
                <c:pt idx="3">
                  <c:v>42401</c:v>
                </c:pt>
                <c:pt idx="4">
                  <c:v>42430</c:v>
                </c:pt>
                <c:pt idx="5">
                  <c:v>42461</c:v>
                </c:pt>
                <c:pt idx="6">
                  <c:v>42491</c:v>
                </c:pt>
                <c:pt idx="7">
                  <c:v>42522</c:v>
                </c:pt>
                <c:pt idx="8">
                  <c:v>42552</c:v>
                </c:pt>
                <c:pt idx="9">
                  <c:v>42583</c:v>
                </c:pt>
                <c:pt idx="10">
                  <c:v>42614</c:v>
                </c:pt>
                <c:pt idx="11">
                  <c:v>42644</c:v>
                </c:pt>
                <c:pt idx="12">
                  <c:v>42675</c:v>
                </c:pt>
                <c:pt idx="13">
                  <c:v>42705</c:v>
                </c:pt>
                <c:pt idx="14">
                  <c:v>42736</c:v>
                </c:pt>
                <c:pt idx="15">
                  <c:v>42767</c:v>
                </c:pt>
                <c:pt idx="16">
                  <c:v>42795</c:v>
                </c:pt>
                <c:pt idx="17">
                  <c:v>42826</c:v>
                </c:pt>
                <c:pt idx="18">
                  <c:v>42856</c:v>
                </c:pt>
                <c:pt idx="19">
                  <c:v>42887</c:v>
                </c:pt>
                <c:pt idx="20">
                  <c:v>42917</c:v>
                </c:pt>
                <c:pt idx="21">
                  <c:v>42948</c:v>
                </c:pt>
                <c:pt idx="22">
                  <c:v>42979</c:v>
                </c:pt>
                <c:pt idx="23">
                  <c:v>43009</c:v>
                </c:pt>
                <c:pt idx="24">
                  <c:v>43040</c:v>
                </c:pt>
                <c:pt idx="25">
                  <c:v>43070</c:v>
                </c:pt>
                <c:pt idx="26">
                  <c:v>43101</c:v>
                </c:pt>
                <c:pt idx="27">
                  <c:v>43132</c:v>
                </c:pt>
                <c:pt idx="28">
                  <c:v>43160</c:v>
                </c:pt>
                <c:pt idx="29">
                  <c:v>43191</c:v>
                </c:pt>
                <c:pt idx="30">
                  <c:v>43221</c:v>
                </c:pt>
                <c:pt idx="31">
                  <c:v>43252</c:v>
                </c:pt>
                <c:pt idx="32">
                  <c:v>43282</c:v>
                </c:pt>
                <c:pt idx="33">
                  <c:v>43313</c:v>
                </c:pt>
                <c:pt idx="34">
                  <c:v>43344</c:v>
                </c:pt>
                <c:pt idx="35">
                  <c:v>43374</c:v>
                </c:pt>
                <c:pt idx="36">
                  <c:v>43405</c:v>
                </c:pt>
                <c:pt idx="37">
                  <c:v>43435</c:v>
                </c:pt>
                <c:pt idx="38">
                  <c:v>43466</c:v>
                </c:pt>
                <c:pt idx="39">
                  <c:v>43497</c:v>
                </c:pt>
                <c:pt idx="40">
                  <c:v>43525</c:v>
                </c:pt>
                <c:pt idx="41">
                  <c:v>43556</c:v>
                </c:pt>
                <c:pt idx="42">
                  <c:v>43586</c:v>
                </c:pt>
                <c:pt idx="43">
                  <c:v>43617</c:v>
                </c:pt>
                <c:pt idx="44">
                  <c:v>43647</c:v>
                </c:pt>
                <c:pt idx="45">
                  <c:v>43678</c:v>
                </c:pt>
                <c:pt idx="46">
                  <c:v>43709</c:v>
                </c:pt>
                <c:pt idx="47">
                  <c:v>43739</c:v>
                </c:pt>
                <c:pt idx="48">
                  <c:v>43770</c:v>
                </c:pt>
                <c:pt idx="49">
                  <c:v>43800</c:v>
                </c:pt>
                <c:pt idx="50">
                  <c:v>43831</c:v>
                </c:pt>
                <c:pt idx="51">
                  <c:v>43862</c:v>
                </c:pt>
                <c:pt idx="52">
                  <c:v>43891</c:v>
                </c:pt>
                <c:pt idx="53">
                  <c:v>43922</c:v>
                </c:pt>
                <c:pt idx="54">
                  <c:v>43952</c:v>
                </c:pt>
                <c:pt idx="55">
                  <c:v>43983</c:v>
                </c:pt>
                <c:pt idx="56">
                  <c:v>44013</c:v>
                </c:pt>
                <c:pt idx="57">
                  <c:v>44044</c:v>
                </c:pt>
                <c:pt idx="58">
                  <c:v>44075</c:v>
                </c:pt>
                <c:pt idx="59">
                  <c:v>44105</c:v>
                </c:pt>
                <c:pt idx="60">
                  <c:v>44136</c:v>
                </c:pt>
                <c:pt idx="61">
                  <c:v>44166</c:v>
                </c:pt>
                <c:pt idx="62">
                  <c:v>44197</c:v>
                </c:pt>
                <c:pt idx="63">
                  <c:v>44228</c:v>
                </c:pt>
                <c:pt idx="64">
                  <c:v>44256</c:v>
                </c:pt>
                <c:pt idx="65">
                  <c:v>44287</c:v>
                </c:pt>
                <c:pt idx="66">
                  <c:v>44317</c:v>
                </c:pt>
                <c:pt idx="67">
                  <c:v>44348</c:v>
                </c:pt>
                <c:pt idx="68">
                  <c:v>44378</c:v>
                </c:pt>
                <c:pt idx="69">
                  <c:v>44409</c:v>
                </c:pt>
                <c:pt idx="70">
                  <c:v>44440</c:v>
                </c:pt>
                <c:pt idx="71">
                  <c:v>44470</c:v>
                </c:pt>
                <c:pt idx="72">
                  <c:v>44501</c:v>
                </c:pt>
                <c:pt idx="73">
                  <c:v>44531</c:v>
                </c:pt>
                <c:pt idx="74">
                  <c:v>44562</c:v>
                </c:pt>
                <c:pt idx="75">
                  <c:v>44593</c:v>
                </c:pt>
                <c:pt idx="76">
                  <c:v>44621</c:v>
                </c:pt>
                <c:pt idx="77">
                  <c:v>44652</c:v>
                </c:pt>
                <c:pt idx="78">
                  <c:v>44682</c:v>
                </c:pt>
                <c:pt idx="79">
                  <c:v>44713</c:v>
                </c:pt>
                <c:pt idx="80">
                  <c:v>44743</c:v>
                </c:pt>
                <c:pt idx="81">
                  <c:v>44774</c:v>
                </c:pt>
                <c:pt idx="82">
                  <c:v>44805</c:v>
                </c:pt>
                <c:pt idx="83">
                  <c:v>44835</c:v>
                </c:pt>
                <c:pt idx="84">
                  <c:v>44866</c:v>
                </c:pt>
                <c:pt idx="85">
                  <c:v>44896</c:v>
                </c:pt>
                <c:pt idx="86">
                  <c:v>44927</c:v>
                </c:pt>
                <c:pt idx="87">
                  <c:v>44958</c:v>
                </c:pt>
                <c:pt idx="88">
                  <c:v>44986</c:v>
                </c:pt>
                <c:pt idx="89">
                  <c:v>45017</c:v>
                </c:pt>
                <c:pt idx="90">
                  <c:v>45047</c:v>
                </c:pt>
                <c:pt idx="91">
                  <c:v>45078</c:v>
                </c:pt>
                <c:pt idx="92">
                  <c:v>45108</c:v>
                </c:pt>
                <c:pt idx="93">
                  <c:v>45139</c:v>
                </c:pt>
                <c:pt idx="94">
                  <c:v>45170</c:v>
                </c:pt>
                <c:pt idx="95">
                  <c:v>45200</c:v>
                </c:pt>
                <c:pt idx="96">
                  <c:v>45231</c:v>
                </c:pt>
                <c:pt idx="97">
                  <c:v>45261</c:v>
                </c:pt>
                <c:pt idx="98">
                  <c:v>45292</c:v>
                </c:pt>
                <c:pt idx="99">
                  <c:v>45323</c:v>
                </c:pt>
                <c:pt idx="100">
                  <c:v>45352</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pt idx="126">
                  <c:v>#N/A</c:v>
                </c:pt>
                <c:pt idx="127">
                  <c:v>#N/A</c:v>
                </c:pt>
                <c:pt idx="128">
                  <c:v>#N/A</c:v>
                </c:pt>
                <c:pt idx="129">
                  <c:v>#N/A</c:v>
                </c:pt>
                <c:pt idx="130">
                  <c:v>#N/A</c:v>
                </c:pt>
                <c:pt idx="131">
                  <c:v>#N/A</c:v>
                </c:pt>
                <c:pt idx="132">
                  <c:v>#N/A</c:v>
                </c:pt>
                <c:pt idx="133">
                  <c:v>#N/A</c:v>
                </c:pt>
                <c:pt idx="134">
                  <c:v>#N/A</c:v>
                </c:pt>
                <c:pt idx="135">
                  <c:v>#N/A</c:v>
                </c:pt>
                <c:pt idx="136">
                  <c:v>#N/A</c:v>
                </c:pt>
                <c:pt idx="137">
                  <c:v>#N/A</c:v>
                </c:pt>
                <c:pt idx="138">
                  <c:v>#N/A</c:v>
                </c:pt>
                <c:pt idx="139">
                  <c:v>#N/A</c:v>
                </c:pt>
                <c:pt idx="140">
                  <c:v>#N/A</c:v>
                </c:pt>
                <c:pt idx="141">
                  <c:v>#N/A</c:v>
                </c:pt>
                <c:pt idx="142">
                  <c:v>#N/A</c:v>
                </c:pt>
                <c:pt idx="143">
                  <c:v>#N/A</c:v>
                </c:pt>
                <c:pt idx="144">
                  <c:v>#N/A</c:v>
                </c:pt>
                <c:pt idx="145">
                  <c:v>#N/A</c:v>
                </c:pt>
                <c:pt idx="146">
                  <c:v>#N/A</c:v>
                </c:pt>
                <c:pt idx="147">
                  <c:v>#N/A</c:v>
                </c:pt>
                <c:pt idx="148">
                  <c:v>#N/A</c:v>
                </c:pt>
                <c:pt idx="149">
                  <c:v>#N/A</c:v>
                </c:pt>
                <c:pt idx="150">
                  <c:v>#N/A</c:v>
                </c:pt>
                <c:pt idx="151">
                  <c:v>#N/A</c:v>
                </c:pt>
                <c:pt idx="152">
                  <c:v>#N/A</c:v>
                </c:pt>
                <c:pt idx="153">
                  <c:v>#N/A</c:v>
                </c:pt>
                <c:pt idx="154">
                  <c:v>#N/A</c:v>
                </c:pt>
                <c:pt idx="155">
                  <c:v>#N/A</c:v>
                </c:pt>
                <c:pt idx="156">
                  <c:v>#N/A</c:v>
                </c:pt>
                <c:pt idx="157">
                  <c:v>#N/A</c:v>
                </c:pt>
                <c:pt idx="158">
                  <c:v>#N/A</c:v>
                </c:pt>
                <c:pt idx="159">
                  <c:v>#N/A</c:v>
                </c:pt>
                <c:pt idx="160">
                  <c:v>#N/A</c:v>
                </c:pt>
                <c:pt idx="161">
                  <c:v>#N/A</c:v>
                </c:pt>
                <c:pt idx="162">
                  <c:v>#N/A</c:v>
                </c:pt>
                <c:pt idx="163">
                  <c:v>#N/A</c:v>
                </c:pt>
                <c:pt idx="164">
                  <c:v>#N/A</c:v>
                </c:pt>
                <c:pt idx="165">
                  <c:v>#N/A</c:v>
                </c:pt>
                <c:pt idx="166">
                  <c:v>#N/A</c:v>
                </c:pt>
              </c:numCache>
            </c:numRef>
          </c:cat>
          <c:val>
            <c:numRef>
              <c:f>'1) Monthly Vol'!$DN$5:$DN$233</c:f>
              <c:numCache>
                <c:formatCode>General</c:formatCode>
                <c:ptCount val="229"/>
                <c:pt idx="60" formatCode="_-* #,##0_-;\-* #,##0_-;_-* &quot;-&quot;??_-;_-@_-">
                  <c:v>0</c:v>
                </c:pt>
                <c:pt idx="61" formatCode="_-* #,##0_-;\-* #,##0_-;_-* &quot;-&quot;??_-;_-@_-">
                  <c:v>0</c:v>
                </c:pt>
                <c:pt idx="62" formatCode="_-* #,##0_-;\-* #,##0_-;_-* &quot;-&quot;??_-;_-@_-">
                  <c:v>0</c:v>
                </c:pt>
                <c:pt idx="63" formatCode="_-* #,##0_-;\-* #,##0_-;_-* &quot;-&quot;??_-;_-@_-">
                  <c:v>0</c:v>
                </c:pt>
                <c:pt idx="64" formatCode="_-* #,##0_-;\-* #,##0_-;_-* &quot;-&quot;??_-;_-@_-">
                  <c:v>0</c:v>
                </c:pt>
                <c:pt idx="65" formatCode="_-* #,##0_-;\-* #,##0_-;_-* &quot;-&quot;??_-;_-@_-">
                  <c:v>0</c:v>
                </c:pt>
                <c:pt idx="66" formatCode="_-* #,##0_-;\-* #,##0_-;_-* &quot;-&quot;??_-;_-@_-">
                  <c:v>0</c:v>
                </c:pt>
                <c:pt idx="67" formatCode="_-* #,##0_-;\-* #,##0_-;_-* &quot;-&quot;??_-;_-@_-">
                  <c:v>0</c:v>
                </c:pt>
                <c:pt idx="68" formatCode="_-* #,##0_-;\-* #,##0_-;_-* &quot;-&quot;??_-;_-@_-">
                  <c:v>0</c:v>
                </c:pt>
                <c:pt idx="69" formatCode="_-* #,##0_-;\-* #,##0_-;_-* &quot;-&quot;??_-;_-@_-">
                  <c:v>0.85714199999999996</c:v>
                </c:pt>
                <c:pt idx="70" formatCode="_-* #,##0_-;\-* #,##0_-;_-* &quot;-&quot;??_-;_-@_-">
                  <c:v>1.0909089999999999</c:v>
                </c:pt>
                <c:pt idx="71" formatCode="_-* #,##0_-;\-* #,##0_-;_-* &quot;-&quot;??_-;_-@_-">
                  <c:v>0.85714199999999996</c:v>
                </c:pt>
                <c:pt idx="72" formatCode="_-* #,##0_-;\-* #,##0_-;_-* &quot;-&quot;??_-;_-@_-">
                  <c:v>7.0909089999999999</c:v>
                </c:pt>
                <c:pt idx="73" formatCode="_-* #,##0_-;\-* #,##0_-;_-* &quot;-&quot;??_-;_-@_-">
                  <c:v>5.2857140000000005</c:v>
                </c:pt>
                <c:pt idx="74" formatCode="_-* #,##0_-;\-* #,##0_-;_-* &quot;-&quot;??_-;_-@_-">
                  <c:v>1.35</c:v>
                </c:pt>
                <c:pt idx="75" formatCode="_-* #,##0_-;\-* #,##0_-;_-* &quot;-&quot;??_-;_-@_-">
                  <c:v>3</c:v>
                </c:pt>
                <c:pt idx="76" formatCode="_-* #,##0_-;\-* #,##0_-;_-* &quot;-&quot;??_-;_-@_-">
                  <c:v>4.0434780000000003</c:v>
                </c:pt>
                <c:pt idx="77" formatCode="_-* #,##0_-;\-* #,##0_-;_-* &quot;-&quot;??_-;_-@_-">
                  <c:v>1.5789470000000001</c:v>
                </c:pt>
                <c:pt idx="78" formatCode="_-* #,##0_-;\-* #,##0_-;_-* &quot;-&quot;??_-;_-@_-">
                  <c:v>3.4285709999999998</c:v>
                </c:pt>
                <c:pt idx="79" formatCode="_-* #,##0_-;\-* #,##0_-;_-* &quot;-&quot;??_-;_-@_-">
                  <c:v>3.75</c:v>
                </c:pt>
                <c:pt idx="80" formatCode="_-* #,##0_-;\-* #,##0_-;_-* &quot;-&quot;??_-;_-@_-">
                  <c:v>3.1428569999999998</c:v>
                </c:pt>
                <c:pt idx="81" formatCode="_-* #,##0_-;\-* #,##0_-;_-* &quot;-&quot;??_-;_-@_-">
                  <c:v>2.7272720000000001</c:v>
                </c:pt>
                <c:pt idx="82" formatCode="_-* #,##0_-;\-* #,##0_-;_-* &quot;-&quot;??_-;_-@_-">
                  <c:v>4.0909089999999999</c:v>
                </c:pt>
                <c:pt idx="83" formatCode="_-* #,##0_-;\-* #,##0_-;_-* &quot;-&quot;??_-;_-@_-">
                  <c:v>2.8571420000000001</c:v>
                </c:pt>
                <c:pt idx="84" formatCode="_-* #,##0_-;\-* #,##0_-;_-* &quot;-&quot;??_-;_-@_-">
                  <c:v>30.272725999999999</c:v>
                </c:pt>
                <c:pt idx="85" formatCode="_-* #,##0_-;\-* #,##0_-;_-* &quot;-&quot;??_-;_-@_-">
                  <c:v>10.050000000000001</c:v>
                </c:pt>
                <c:pt idx="86" formatCode="_-* #,##0_-;\-* #,##0_-;_-* &quot;-&quot;??_-;_-@_-">
                  <c:v>0.85714199999999996</c:v>
                </c:pt>
                <c:pt idx="87" formatCode="_-* #,##0_-;\-* #,##0_-;_-* &quot;-&quot;??_-;_-@_-">
                  <c:v>41.65</c:v>
                </c:pt>
                <c:pt idx="88" formatCode="_-* #,##0_-;\-* #,##0_-;_-* &quot;-&quot;??_-;_-@_-">
                  <c:v>2.9999989999999999</c:v>
                </c:pt>
                <c:pt idx="89" formatCode="_-* #,##0_-;\-* #,##0_-;_-* &quot;-&quot;??_-;_-@_-">
                  <c:v>2.3333330000000001</c:v>
                </c:pt>
                <c:pt idx="90" formatCode="_-* #,##0_-;\-* #,##0_-;_-* &quot;-&quot;??_-;_-@_-">
                  <c:v>12.45</c:v>
                </c:pt>
                <c:pt idx="91" formatCode="_-* #,##0_-;\-* #,##0_-;_-* &quot;-&quot;??_-;_-@_-">
                  <c:v>3.818181</c:v>
                </c:pt>
                <c:pt idx="92" formatCode="_-* #,##0_-;\-* #,##0_-;_-* &quot;-&quot;??_-;_-@_-">
                  <c:v>0.42857099999999998</c:v>
                </c:pt>
                <c:pt idx="93" formatCode="_-* #,##0_-;\-* #,##0_-;_-* &quot;-&quot;??_-;_-@_-">
                  <c:v>1.3636360000000001</c:v>
                </c:pt>
                <c:pt idx="94" formatCode="_-* #,##0_-;\-* #,##0_-;_-* &quot;-&quot;??_-;_-@_-">
                  <c:v>2</c:v>
                </c:pt>
                <c:pt idx="95" formatCode="_-* #,##0_-;\-* #,##0_-;_-* &quot;-&quot;??_-;_-@_-">
                  <c:v>1.2272719999999999</c:v>
                </c:pt>
                <c:pt idx="96" formatCode="_-* #,##0_-;\-* #,##0_-;_-* &quot;-&quot;??_-;_-@_-">
                  <c:v>1.3636360000000001</c:v>
                </c:pt>
                <c:pt idx="97" formatCode="_-* #,##0_-;\-* #,##0_-;_-* &quot;-&quot;??_-;_-@_-">
                  <c:v>2.5263149999999999</c:v>
                </c:pt>
                <c:pt idx="98" formatCode="_-* #,##0_-;\-* #,##0_-;_-* &quot;-&quot;??_-;_-@_-">
                  <c:v>0.95454400000000006</c:v>
                </c:pt>
                <c:pt idx="99" formatCode="_-* #,##0_-;\-* #,##0_-;_-* &quot;-&quot;??_-;_-@_-">
                  <c:v>0.42857099999999998</c:v>
                </c:pt>
                <c:pt idx="100" formatCode="_-* #,##0_-;\-* #,##0_-;_-* &quot;-&quot;??_-;_-@_-">
                  <c:v>1.35</c:v>
                </c:pt>
                <c:pt idx="101" formatCode="_-* #,##0_-;\-* #,##0_-;_-* &quot;-&quot;??_-;_-@_-">
                  <c:v>0</c:v>
                </c:pt>
                <c:pt idx="102" formatCode="_-* #,##0_-;\-* #,##0_-;_-* &quot;-&quot;??_-;_-@_-">
                  <c:v>0</c:v>
                </c:pt>
                <c:pt idx="103" formatCode="_-* #,##0_-;\-* #,##0_-;_-* &quot;-&quot;??_-;_-@_-">
                  <c:v>0</c:v>
                </c:pt>
                <c:pt idx="104" formatCode="_-* #,##0_-;\-* #,##0_-;_-* &quot;-&quot;??_-;_-@_-">
                  <c:v>0</c:v>
                </c:pt>
                <c:pt idx="105" formatCode="_-* #,##0_-;\-* #,##0_-;_-* &quot;-&quot;??_-;_-@_-">
                  <c:v>0</c:v>
                </c:pt>
                <c:pt idx="106" formatCode="_-* #,##0_-;\-* #,##0_-;_-* &quot;-&quot;??_-;_-@_-">
                  <c:v>0</c:v>
                </c:pt>
                <c:pt idx="107" formatCode="_-* #,##0_-;\-* #,##0_-;_-* &quot;-&quot;??_-;_-@_-">
                  <c:v>0</c:v>
                </c:pt>
                <c:pt idx="108" formatCode="_-* #,##0_-;\-* #,##0_-;_-* &quot;-&quot;??_-;_-@_-">
                  <c:v>0</c:v>
                </c:pt>
                <c:pt idx="109" formatCode="_-* #,##0_-;\-* #,##0_-;_-* &quot;-&quot;??_-;_-@_-">
                  <c:v>0</c:v>
                </c:pt>
                <c:pt idx="110" formatCode="_-* #,##0_-;\-* #,##0_-;_-* &quot;-&quot;??_-;_-@_-">
                  <c:v>0</c:v>
                </c:pt>
                <c:pt idx="111" formatCode="_-* #,##0_-;\-* #,##0_-;_-* &quot;-&quot;??_-;_-@_-">
                  <c:v>0</c:v>
                </c:pt>
                <c:pt idx="112" formatCode="_-* #,##0_-;\-* #,##0_-;_-* &quot;-&quot;??_-;_-@_-">
                  <c:v>0</c:v>
                </c:pt>
                <c:pt idx="113" formatCode="_-* #,##0_-;\-* #,##0_-;_-* &quot;-&quot;??_-;_-@_-">
                  <c:v>0</c:v>
                </c:pt>
                <c:pt idx="114" formatCode="_-* #,##0_-;\-* #,##0_-;_-* &quot;-&quot;??_-;_-@_-">
                  <c:v>0</c:v>
                </c:pt>
                <c:pt idx="115" formatCode="_-* #,##0_-;\-* #,##0_-;_-* &quot;-&quot;??_-;_-@_-">
                  <c:v>0</c:v>
                </c:pt>
                <c:pt idx="116" formatCode="_-* #,##0_-;\-* #,##0_-;_-* &quot;-&quot;??_-;_-@_-">
                  <c:v>0</c:v>
                </c:pt>
                <c:pt idx="117" formatCode="_-* #,##0_-;\-* #,##0_-;_-* &quot;-&quot;??_-;_-@_-">
                  <c:v>0</c:v>
                </c:pt>
                <c:pt idx="118" formatCode="_-* #,##0_-;\-* #,##0_-;_-* &quot;-&quot;??_-;_-@_-">
                  <c:v>0</c:v>
                </c:pt>
                <c:pt idx="119" formatCode="_-* #,##0_-;\-* #,##0_-;_-* &quot;-&quot;??_-;_-@_-">
                  <c:v>0</c:v>
                </c:pt>
                <c:pt idx="120" formatCode="_-* #,##0_-;\-* #,##0_-;_-* &quot;-&quot;??_-;_-@_-">
                  <c:v>0</c:v>
                </c:pt>
                <c:pt idx="121" formatCode="_-* #,##0_-;\-* #,##0_-;_-* &quot;-&quot;??_-;_-@_-">
                  <c:v>0</c:v>
                </c:pt>
                <c:pt idx="122" formatCode="_-* #,##0_-;\-* #,##0_-;_-* &quot;-&quot;??_-;_-@_-">
                  <c:v>0</c:v>
                </c:pt>
                <c:pt idx="123" formatCode="_-* #,##0_-;\-* #,##0_-;_-* &quot;-&quot;??_-;_-@_-">
                  <c:v>0</c:v>
                </c:pt>
                <c:pt idx="124" formatCode="_-* #,##0_-;\-* #,##0_-;_-* &quot;-&quot;??_-;_-@_-">
                  <c:v>0</c:v>
                </c:pt>
                <c:pt idx="125" formatCode="_-* #,##0_-;\-* #,##0_-;_-* &quot;-&quot;??_-;_-@_-">
                  <c:v>0</c:v>
                </c:pt>
                <c:pt idx="126" formatCode="_-* #,##0_-;\-* #,##0_-;_-* &quot;-&quot;??_-;_-@_-">
                  <c:v>0</c:v>
                </c:pt>
                <c:pt idx="127" formatCode="_-* #,##0_-;\-* #,##0_-;_-* &quot;-&quot;??_-;_-@_-">
                  <c:v>0</c:v>
                </c:pt>
                <c:pt idx="128" formatCode="_-* #,##0_-;\-* #,##0_-;_-* &quot;-&quot;??_-;_-@_-">
                  <c:v>0</c:v>
                </c:pt>
                <c:pt idx="129" formatCode="_-* #,##0_-;\-* #,##0_-;_-* &quot;-&quot;??_-;_-@_-">
                  <c:v>0</c:v>
                </c:pt>
                <c:pt idx="130" formatCode="_-* #,##0_-;\-* #,##0_-;_-* &quot;-&quot;??_-;_-@_-">
                  <c:v>0</c:v>
                </c:pt>
                <c:pt idx="131" formatCode="_-* #,##0_-;\-* #,##0_-;_-* &quot;-&quot;??_-;_-@_-">
                  <c:v>0</c:v>
                </c:pt>
                <c:pt idx="132" formatCode="_-* #,##0_-;\-* #,##0_-;_-* &quot;-&quot;??_-;_-@_-">
                  <c:v>0</c:v>
                </c:pt>
                <c:pt idx="133" formatCode="_-* #,##0_-;\-* #,##0_-;_-* &quot;-&quot;??_-;_-@_-">
                  <c:v>0</c:v>
                </c:pt>
                <c:pt idx="134" formatCode="_-* #,##0_-;\-* #,##0_-;_-* &quot;-&quot;??_-;_-@_-">
                  <c:v>0</c:v>
                </c:pt>
                <c:pt idx="135" formatCode="_-* #,##0_-;\-* #,##0_-;_-* &quot;-&quot;??_-;_-@_-">
                  <c:v>0</c:v>
                </c:pt>
                <c:pt idx="136" formatCode="_-* #,##0_-;\-* #,##0_-;_-* &quot;-&quot;??_-;_-@_-">
                  <c:v>0</c:v>
                </c:pt>
                <c:pt idx="137" formatCode="_-* #,##0_-;\-* #,##0_-;_-* &quot;-&quot;??_-;_-@_-">
                  <c:v>0</c:v>
                </c:pt>
                <c:pt idx="138" formatCode="_-* #,##0_-;\-* #,##0_-;_-* &quot;-&quot;??_-;_-@_-">
                  <c:v>0</c:v>
                </c:pt>
                <c:pt idx="139" formatCode="_-* #,##0_-;\-* #,##0_-;_-* &quot;-&quot;??_-;_-@_-">
                  <c:v>0</c:v>
                </c:pt>
                <c:pt idx="140" formatCode="_-* #,##0_-;\-* #,##0_-;_-* &quot;-&quot;??_-;_-@_-">
                  <c:v>0</c:v>
                </c:pt>
                <c:pt idx="141" formatCode="_-* #,##0_-;\-* #,##0_-;_-* &quot;-&quot;??_-;_-@_-">
                  <c:v>0</c:v>
                </c:pt>
                <c:pt idx="142" formatCode="_-* #,##0_-;\-* #,##0_-;_-* &quot;-&quot;??_-;_-@_-">
                  <c:v>0</c:v>
                </c:pt>
                <c:pt idx="143" formatCode="_-* #,##0_-;\-* #,##0_-;_-* &quot;-&quot;??_-;_-@_-">
                  <c:v>0</c:v>
                </c:pt>
                <c:pt idx="144" formatCode="_-* #,##0_-;\-* #,##0_-;_-* &quot;-&quot;??_-;_-@_-">
                  <c:v>0</c:v>
                </c:pt>
                <c:pt idx="145" formatCode="_-* #,##0_-;\-* #,##0_-;_-* &quot;-&quot;??_-;_-@_-">
                  <c:v>0</c:v>
                </c:pt>
                <c:pt idx="146" formatCode="_-* #,##0_-;\-* #,##0_-;_-* &quot;-&quot;??_-;_-@_-">
                  <c:v>0</c:v>
                </c:pt>
                <c:pt idx="147" formatCode="_-* #,##0_-;\-* #,##0_-;_-* &quot;-&quot;??_-;_-@_-">
                  <c:v>0</c:v>
                </c:pt>
                <c:pt idx="148" formatCode="_-* #,##0_-;\-* #,##0_-;_-* &quot;-&quot;??_-;_-@_-">
                  <c:v>0</c:v>
                </c:pt>
                <c:pt idx="149" formatCode="_-* #,##0_-;\-* #,##0_-;_-* &quot;-&quot;??_-;_-@_-">
                  <c:v>0</c:v>
                </c:pt>
                <c:pt idx="150" formatCode="_-* #,##0_-;\-* #,##0_-;_-* &quot;-&quot;??_-;_-@_-">
                  <c:v>0</c:v>
                </c:pt>
                <c:pt idx="151" formatCode="_-* #,##0_-;\-* #,##0_-;_-* &quot;-&quot;??_-;_-@_-">
                  <c:v>0</c:v>
                </c:pt>
                <c:pt idx="152" formatCode="_-* #,##0_-;\-* #,##0_-;_-* &quot;-&quot;??_-;_-@_-">
                  <c:v>0</c:v>
                </c:pt>
                <c:pt idx="153" formatCode="_-* #,##0_-;\-* #,##0_-;_-* &quot;-&quot;??_-;_-@_-">
                  <c:v>0</c:v>
                </c:pt>
                <c:pt idx="154" formatCode="_-* #,##0_-;\-* #,##0_-;_-* &quot;-&quot;??_-;_-@_-">
                  <c:v>0</c:v>
                </c:pt>
                <c:pt idx="155" formatCode="_-* #,##0_-;\-* #,##0_-;_-* &quot;-&quot;??_-;_-@_-">
                  <c:v>0</c:v>
                </c:pt>
                <c:pt idx="156" formatCode="_-* #,##0_-;\-* #,##0_-;_-* &quot;-&quot;??_-;_-@_-">
                  <c:v>0</c:v>
                </c:pt>
                <c:pt idx="157" formatCode="_-* #,##0_-;\-* #,##0_-;_-* &quot;-&quot;??_-;_-@_-">
                  <c:v>0</c:v>
                </c:pt>
                <c:pt idx="158" formatCode="_-* #,##0_-;\-* #,##0_-;_-* &quot;-&quot;??_-;_-@_-">
                  <c:v>0</c:v>
                </c:pt>
                <c:pt idx="159" formatCode="_-* #,##0_-;\-* #,##0_-;_-* &quot;-&quot;??_-;_-@_-">
                  <c:v>0</c:v>
                </c:pt>
                <c:pt idx="160" formatCode="_-* #,##0_-;\-* #,##0_-;_-* &quot;-&quot;??_-;_-@_-">
                  <c:v>0</c:v>
                </c:pt>
                <c:pt idx="161" formatCode="_-* #,##0_-;\-* #,##0_-;_-* &quot;-&quot;??_-;_-@_-">
                  <c:v>0</c:v>
                </c:pt>
                <c:pt idx="162" formatCode="_-* #,##0_-;\-* #,##0_-;_-* &quot;-&quot;??_-;_-@_-">
                  <c:v>0</c:v>
                </c:pt>
                <c:pt idx="163" formatCode="_-* #,##0_-;\-* #,##0_-;_-* &quot;-&quot;??_-;_-@_-">
                  <c:v>0</c:v>
                </c:pt>
                <c:pt idx="164" formatCode="_-* #,##0_-;\-* #,##0_-;_-* &quot;-&quot;??_-;_-@_-">
                  <c:v>0</c:v>
                </c:pt>
                <c:pt idx="165" formatCode="_-* #,##0_-;\-* #,##0_-;_-* &quot;-&quot;??_-;_-@_-">
                  <c:v>0</c:v>
                </c:pt>
                <c:pt idx="166" formatCode="_-* #,##0_-;\-* #,##0_-;_-* &quot;-&quot;??_-;_-@_-">
                  <c:v>0</c:v>
                </c:pt>
              </c:numCache>
            </c:numRef>
          </c:val>
          <c:extLst>
            <c:ext xmlns:c16="http://schemas.microsoft.com/office/drawing/2014/chart" uri="{C3380CC4-5D6E-409C-BE32-E72D297353CC}">
              <c16:uniqueId val="{00000005-0C03-4EA0-8FE5-4B30AA7560FF}"/>
            </c:ext>
          </c:extLst>
        </c:ser>
        <c:dLbls>
          <c:showLegendKey val="0"/>
          <c:showVal val="0"/>
          <c:showCatName val="0"/>
          <c:showSerName val="0"/>
          <c:showPercent val="0"/>
          <c:showBubbleSize val="0"/>
        </c:dLbls>
        <c:gapWidth val="150"/>
        <c:overlap val="100"/>
        <c:axId val="44258127"/>
        <c:axId val="44249391"/>
      </c:barChart>
      <c:dateAx>
        <c:axId val="44258127"/>
        <c:scaling>
          <c:orientation val="minMax"/>
          <c:min val="44378"/>
        </c:scaling>
        <c:delete val="0"/>
        <c:axPos val="b"/>
        <c:numFmt formatCode="mmm\-yy" sourceLinked="0"/>
        <c:majorTickMark val="out"/>
        <c:minorTickMark val="none"/>
        <c:tickLblPos val="nextTo"/>
        <c:spPr>
          <a:noFill/>
          <a:ln w="9525" cap="flat" cmpd="sng" algn="ctr">
            <a:solidFill>
              <a:schemeClr val="tx1"/>
            </a:solidFill>
            <a:round/>
          </a:ln>
          <a:effectLst/>
        </c:spPr>
        <c:txPr>
          <a:bodyPr rot="-5400000" spcFirstLastPara="1" vertOverflow="ellipsis" wrap="square" anchor="ctr" anchorCtr="1"/>
          <a:lstStyle/>
          <a:p>
            <a:pPr>
              <a:defRPr sz="1200" b="0" i="0" u="none" strike="noStrike" kern="1200" baseline="0">
                <a:solidFill>
                  <a:schemeClr val="tx1"/>
                </a:solidFill>
                <a:latin typeface="+mn-lt"/>
                <a:ea typeface="+mn-ea"/>
                <a:cs typeface="+mn-cs"/>
              </a:defRPr>
            </a:pPr>
            <a:endParaRPr lang="en-US"/>
          </a:p>
        </c:txPr>
        <c:crossAx val="44249391"/>
        <c:crosses val="autoZero"/>
        <c:auto val="1"/>
        <c:lblOffset val="100"/>
        <c:baseTimeUnit val="months"/>
      </c:dateAx>
      <c:valAx>
        <c:axId val="44249391"/>
        <c:scaling>
          <c:orientation val="minMax"/>
          <c:max val="5500"/>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425812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200">
          <a:solidFill>
            <a:schemeClr val="tx1"/>
          </a:solidFill>
        </a:defRPr>
      </a:pPr>
      <a:endParaRPr lang="en-US"/>
    </a:p>
  </c:txPr>
  <c:externalData r:id="rId3">
    <c:autoUpdate val="1"/>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20E76F4-7C53-445A-A5DF-D27E913382A4}" type="doc">
      <dgm:prSet loTypeId="urn:microsoft.com/office/officeart/2005/8/layout/vList3" loCatId="list" qsTypeId="urn:microsoft.com/office/officeart/2005/8/quickstyle/simple1" qsCatId="simple" csTypeId="urn:microsoft.com/office/officeart/2005/8/colors/accent1_2" csCatId="accent1" phldr="1"/>
      <dgm:spPr/>
    </dgm:pt>
    <dgm:pt modelId="{1D38A186-A573-489F-A7B6-C1B13B5368FD}">
      <dgm:prSet phldrT="[Text]" custT="1"/>
      <dgm:spPr/>
      <dgm:t>
        <a:bodyPr rIns="252000"/>
        <a:lstStyle/>
        <a:p>
          <a:pPr algn="just"/>
          <a:r>
            <a:rPr lang="en-GB" sz="1400" dirty="0"/>
            <a:t>On 15 January 2024, the LME issued a notice providing update on responsible sourcing reporting of brands following the 31 December 2023 Track A and ISO certification deadline.</a:t>
          </a:r>
        </a:p>
      </dgm:t>
    </dgm:pt>
    <dgm:pt modelId="{2AC5E14D-18E0-448D-BC2E-F7C7ED5D0C57}" type="parTrans" cxnId="{D6580B08-087F-47BF-8B62-815C2DAA9A87}">
      <dgm:prSet/>
      <dgm:spPr/>
      <dgm:t>
        <a:bodyPr/>
        <a:lstStyle/>
        <a:p>
          <a:endParaRPr lang="en-GB" sz="1400"/>
        </a:p>
      </dgm:t>
    </dgm:pt>
    <dgm:pt modelId="{2AE2CB8D-4E71-4091-AF79-6FC57FBF3A80}" type="sibTrans" cxnId="{D6580B08-087F-47BF-8B62-815C2DAA9A87}">
      <dgm:prSet/>
      <dgm:spPr/>
      <dgm:t>
        <a:bodyPr/>
        <a:lstStyle/>
        <a:p>
          <a:endParaRPr lang="en-GB" sz="1400"/>
        </a:p>
      </dgm:t>
    </dgm:pt>
    <dgm:pt modelId="{CB8F2034-A046-49E2-8506-926F5D214078}">
      <dgm:prSet phldrT="[Text]" custT="1"/>
      <dgm:spPr/>
      <dgm:t>
        <a:bodyPr rIns="252000"/>
        <a:lstStyle/>
        <a:p>
          <a:pPr algn="just"/>
          <a:r>
            <a:rPr lang="en-GB" sz="1400" dirty="0"/>
            <a:t>Since that date, the LME has suspended more than 10%* of its listed brands.  As the LME completes its review process of the Dec-23 submissions, it expects that further brand action will follow. </a:t>
          </a:r>
        </a:p>
      </dgm:t>
    </dgm:pt>
    <dgm:pt modelId="{6FB1EDF2-4DF5-43F8-9AB8-C460CBF07683}" type="parTrans" cxnId="{04F7C4D1-5D30-4535-B7C0-785C06FE10DE}">
      <dgm:prSet/>
      <dgm:spPr/>
      <dgm:t>
        <a:bodyPr/>
        <a:lstStyle/>
        <a:p>
          <a:endParaRPr lang="en-GB" sz="1400"/>
        </a:p>
      </dgm:t>
    </dgm:pt>
    <dgm:pt modelId="{37135C39-AE7A-4AE0-9F1B-19F1A673C02B}" type="sibTrans" cxnId="{04F7C4D1-5D30-4535-B7C0-785C06FE10DE}">
      <dgm:prSet/>
      <dgm:spPr/>
      <dgm:t>
        <a:bodyPr/>
        <a:lstStyle/>
        <a:p>
          <a:endParaRPr lang="en-GB" sz="1400"/>
        </a:p>
      </dgm:t>
    </dgm:pt>
    <dgm:pt modelId="{83ADB546-5593-493F-83AE-1A06F6AD71EE}">
      <dgm:prSet phldrT="[Text]" custT="1"/>
      <dgm:spPr/>
      <dgm:t>
        <a:bodyPr rIns="252000"/>
        <a:lstStyle/>
        <a:p>
          <a:pPr algn="just"/>
          <a:r>
            <a:rPr lang="en-GB" sz="1400" dirty="0"/>
            <a:t>However, the LME also anticipates that the majority of these brands will be able to re-list in due course, once they have completed the work to address the requirements of the LME’s responsible sourcing policy.</a:t>
          </a:r>
        </a:p>
      </dgm:t>
    </dgm:pt>
    <dgm:pt modelId="{31A20034-7F3A-4D59-8492-53C4FAD35108}" type="parTrans" cxnId="{7D949565-5BC1-4935-847E-5BC579ECC082}">
      <dgm:prSet/>
      <dgm:spPr/>
      <dgm:t>
        <a:bodyPr/>
        <a:lstStyle/>
        <a:p>
          <a:endParaRPr lang="en-GB" sz="1400"/>
        </a:p>
      </dgm:t>
    </dgm:pt>
    <dgm:pt modelId="{2E58DF35-A44B-4931-A936-9869438B7356}" type="sibTrans" cxnId="{7D949565-5BC1-4935-847E-5BC579ECC082}">
      <dgm:prSet/>
      <dgm:spPr/>
      <dgm:t>
        <a:bodyPr/>
        <a:lstStyle/>
        <a:p>
          <a:endParaRPr lang="en-GB" sz="1400"/>
        </a:p>
      </dgm:t>
    </dgm:pt>
    <dgm:pt modelId="{5BAAF74A-A7A0-4533-82C1-EA4EF90D28D1}" type="pres">
      <dgm:prSet presAssocID="{D20E76F4-7C53-445A-A5DF-D27E913382A4}" presName="linearFlow" presStyleCnt="0">
        <dgm:presLayoutVars>
          <dgm:dir/>
          <dgm:resizeHandles val="exact"/>
        </dgm:presLayoutVars>
      </dgm:prSet>
      <dgm:spPr/>
    </dgm:pt>
    <dgm:pt modelId="{F64392BE-651D-4825-8C76-296BEE93F409}" type="pres">
      <dgm:prSet presAssocID="{1D38A186-A573-489F-A7B6-C1B13B5368FD}" presName="composite" presStyleCnt="0"/>
      <dgm:spPr/>
    </dgm:pt>
    <dgm:pt modelId="{CDEE433D-97B5-4151-9916-1B7A7D434E44}" type="pres">
      <dgm:prSet presAssocID="{1D38A186-A573-489F-A7B6-C1B13B5368FD}" presName="imgShp" presStyleLbl="fgImgPlace1" presStyleIdx="0" presStyleCnt="3"/>
      <dgm:spPr>
        <a:blipFill>
          <a:blip xmlns:r="http://schemas.openxmlformats.org/officeDocument/2006/relationships" r:embed="rId1">
            <a:alphaModFix/>
            <a:extLst>
              <a:ext uri="{28A0092B-C50C-407E-A947-70E740481C1C}">
                <a14:useLocalDpi xmlns:a14="http://schemas.microsoft.com/office/drawing/2010/main" val="0"/>
              </a:ext>
            </a:extLst>
          </a:blip>
          <a:stretch>
            <a:fillRect l="15902" t="15902" r="15902" b="15902"/>
          </a:stretch>
        </a:blipFill>
        <a:effectLst>
          <a:outerShdw blurRad="50800" dist="50800" dir="5400000" algn="ctr" rotWithShape="0">
            <a:schemeClr val="bg2">
              <a:lumMod val="90000"/>
            </a:schemeClr>
          </a:outerShdw>
        </a:effectLst>
      </dgm:spPr>
    </dgm:pt>
    <dgm:pt modelId="{05E0F4E9-D7BF-419B-BBDD-31DF6EEBDF89}" type="pres">
      <dgm:prSet presAssocID="{1D38A186-A573-489F-A7B6-C1B13B5368FD}" presName="txShp" presStyleLbl="node1" presStyleIdx="0" presStyleCnt="3" custLinFactNeighborX="9226" custLinFactNeighborY="2487">
        <dgm:presLayoutVars>
          <dgm:bulletEnabled val="1"/>
        </dgm:presLayoutVars>
      </dgm:prSet>
      <dgm:spPr/>
    </dgm:pt>
    <dgm:pt modelId="{ADCE294E-9305-4EB2-895E-2C76E0FB11CC}" type="pres">
      <dgm:prSet presAssocID="{2AE2CB8D-4E71-4091-AF79-6FC57FBF3A80}" presName="spacing" presStyleCnt="0"/>
      <dgm:spPr/>
    </dgm:pt>
    <dgm:pt modelId="{5A47324B-3104-44F3-B8DF-63FE8F837694}" type="pres">
      <dgm:prSet presAssocID="{CB8F2034-A046-49E2-8506-926F5D214078}" presName="composite" presStyleCnt="0"/>
      <dgm:spPr/>
    </dgm:pt>
    <dgm:pt modelId="{DC8F3BBA-C151-4A06-B28C-8EDC36ED9ACF}" type="pres">
      <dgm:prSet presAssocID="{CB8F2034-A046-49E2-8506-926F5D214078}" presName="imgShp" presStyleLbl="fgImgPlace1" presStyleIdx="1" presStyleCnt="3"/>
      <dgm:spPr>
        <a:blipFill dpi="0" rotWithShape="1">
          <a:blip xmlns:r="http://schemas.openxmlformats.org/officeDocument/2006/relationships" r:embed="rId2">
            <a:alphaModFix/>
            <a:extLst>
              <a:ext uri="{28A0092B-C50C-407E-A947-70E740481C1C}">
                <a14:useLocalDpi xmlns:a14="http://schemas.microsoft.com/office/drawing/2010/main" val="0"/>
              </a:ext>
            </a:extLst>
          </a:blip>
          <a:srcRect/>
          <a:stretch>
            <a:fillRect l="15902" t="15902" r="15902" b="15902"/>
          </a:stretch>
        </a:blipFill>
        <a:effectLst>
          <a:outerShdw blurRad="50800" dist="50800" dir="5400000" algn="ctr" rotWithShape="0">
            <a:schemeClr val="bg2">
              <a:lumMod val="90000"/>
            </a:schemeClr>
          </a:outerShdw>
        </a:effectLst>
      </dgm:spPr>
    </dgm:pt>
    <dgm:pt modelId="{0F1E5762-8DC2-46BC-A50B-DCB752AA8C8D}" type="pres">
      <dgm:prSet presAssocID="{CB8F2034-A046-49E2-8506-926F5D214078}" presName="txShp" presStyleLbl="node1" presStyleIdx="1" presStyleCnt="3" custLinFactNeighborX="9699">
        <dgm:presLayoutVars>
          <dgm:bulletEnabled val="1"/>
        </dgm:presLayoutVars>
      </dgm:prSet>
      <dgm:spPr/>
    </dgm:pt>
    <dgm:pt modelId="{7E73455B-8386-41E5-AAE6-E490E12C174E}" type="pres">
      <dgm:prSet presAssocID="{37135C39-AE7A-4AE0-9F1B-19F1A673C02B}" presName="spacing" presStyleCnt="0"/>
      <dgm:spPr/>
    </dgm:pt>
    <dgm:pt modelId="{2EB728E5-BBC7-4E30-93DB-64AA5770715A}" type="pres">
      <dgm:prSet presAssocID="{83ADB546-5593-493F-83AE-1A06F6AD71EE}" presName="composite" presStyleCnt="0"/>
      <dgm:spPr/>
    </dgm:pt>
    <dgm:pt modelId="{E69FF7B8-145C-462F-940C-E3A13950EFE3}" type="pres">
      <dgm:prSet presAssocID="{83ADB546-5593-493F-83AE-1A06F6AD71EE}" presName="imgShp" presStyleLbl="fgImgPlace1" presStyleIdx="2" presStyleCnt="3"/>
      <dgm:spPr>
        <a:blipFill dpi="0" rotWithShape="1">
          <a:blip xmlns:r="http://schemas.openxmlformats.org/officeDocument/2006/relationships" r:embed="rId3">
            <a:alphaModFix/>
            <a:extLst>
              <a:ext uri="{28A0092B-C50C-407E-A947-70E740481C1C}">
                <a14:useLocalDpi xmlns:a14="http://schemas.microsoft.com/office/drawing/2010/main" val="0"/>
              </a:ext>
            </a:extLst>
          </a:blip>
          <a:srcRect/>
          <a:stretch>
            <a:fillRect l="15902" t="15902" r="15902" b="15902"/>
          </a:stretch>
        </a:blipFill>
        <a:effectLst>
          <a:outerShdw blurRad="50800" dist="50800" dir="5400000" algn="ctr" rotWithShape="0">
            <a:schemeClr val="bg2">
              <a:lumMod val="90000"/>
            </a:schemeClr>
          </a:outerShdw>
        </a:effectLst>
      </dgm:spPr>
    </dgm:pt>
    <dgm:pt modelId="{249F1A90-4D05-49FC-9E34-128D49843CC3}" type="pres">
      <dgm:prSet presAssocID="{83ADB546-5593-493F-83AE-1A06F6AD71EE}" presName="txShp" presStyleLbl="node1" presStyleIdx="2" presStyleCnt="3" custLinFactNeighborX="9463" custLinFactNeighborY="184">
        <dgm:presLayoutVars>
          <dgm:bulletEnabled val="1"/>
        </dgm:presLayoutVars>
      </dgm:prSet>
      <dgm:spPr/>
    </dgm:pt>
  </dgm:ptLst>
  <dgm:cxnLst>
    <dgm:cxn modelId="{D6580B08-087F-47BF-8B62-815C2DAA9A87}" srcId="{D20E76F4-7C53-445A-A5DF-D27E913382A4}" destId="{1D38A186-A573-489F-A7B6-C1B13B5368FD}" srcOrd="0" destOrd="0" parTransId="{2AC5E14D-18E0-448D-BC2E-F7C7ED5D0C57}" sibTransId="{2AE2CB8D-4E71-4091-AF79-6FC57FBF3A80}"/>
    <dgm:cxn modelId="{EF685930-16BE-4FB5-84D2-536DDE59B7F7}" type="presOf" srcId="{83ADB546-5593-493F-83AE-1A06F6AD71EE}" destId="{249F1A90-4D05-49FC-9E34-128D49843CC3}" srcOrd="0" destOrd="0" presId="urn:microsoft.com/office/officeart/2005/8/layout/vList3"/>
    <dgm:cxn modelId="{F4F9C831-E4E1-41B9-B300-B956846F66C0}" type="presOf" srcId="{1D38A186-A573-489F-A7B6-C1B13B5368FD}" destId="{05E0F4E9-D7BF-419B-BBDD-31DF6EEBDF89}" srcOrd="0" destOrd="0" presId="urn:microsoft.com/office/officeart/2005/8/layout/vList3"/>
    <dgm:cxn modelId="{0FCC553C-EE83-4CD7-A137-306BE6D7C940}" type="presOf" srcId="{D20E76F4-7C53-445A-A5DF-D27E913382A4}" destId="{5BAAF74A-A7A0-4533-82C1-EA4EF90D28D1}" srcOrd="0" destOrd="0" presId="urn:microsoft.com/office/officeart/2005/8/layout/vList3"/>
    <dgm:cxn modelId="{7D949565-5BC1-4935-847E-5BC579ECC082}" srcId="{D20E76F4-7C53-445A-A5DF-D27E913382A4}" destId="{83ADB546-5593-493F-83AE-1A06F6AD71EE}" srcOrd="2" destOrd="0" parTransId="{31A20034-7F3A-4D59-8492-53C4FAD35108}" sibTransId="{2E58DF35-A44B-4931-A936-9869438B7356}"/>
    <dgm:cxn modelId="{B7BDF681-16D4-475B-BC0E-86C0C9DEE704}" type="presOf" srcId="{CB8F2034-A046-49E2-8506-926F5D214078}" destId="{0F1E5762-8DC2-46BC-A50B-DCB752AA8C8D}" srcOrd="0" destOrd="0" presId="urn:microsoft.com/office/officeart/2005/8/layout/vList3"/>
    <dgm:cxn modelId="{04F7C4D1-5D30-4535-B7C0-785C06FE10DE}" srcId="{D20E76F4-7C53-445A-A5DF-D27E913382A4}" destId="{CB8F2034-A046-49E2-8506-926F5D214078}" srcOrd="1" destOrd="0" parTransId="{6FB1EDF2-4DF5-43F8-9AB8-C460CBF07683}" sibTransId="{37135C39-AE7A-4AE0-9F1B-19F1A673C02B}"/>
    <dgm:cxn modelId="{B793C0C9-8AC4-4985-94A5-657AB9ABE2AA}" type="presParOf" srcId="{5BAAF74A-A7A0-4533-82C1-EA4EF90D28D1}" destId="{F64392BE-651D-4825-8C76-296BEE93F409}" srcOrd="0" destOrd="0" presId="urn:microsoft.com/office/officeart/2005/8/layout/vList3"/>
    <dgm:cxn modelId="{DDF0E3A5-F7C2-4928-BAD4-D42687264C19}" type="presParOf" srcId="{F64392BE-651D-4825-8C76-296BEE93F409}" destId="{CDEE433D-97B5-4151-9916-1B7A7D434E44}" srcOrd="0" destOrd="0" presId="urn:microsoft.com/office/officeart/2005/8/layout/vList3"/>
    <dgm:cxn modelId="{2AA974E2-BEAF-431E-BA56-4B20D345BB5C}" type="presParOf" srcId="{F64392BE-651D-4825-8C76-296BEE93F409}" destId="{05E0F4E9-D7BF-419B-BBDD-31DF6EEBDF89}" srcOrd="1" destOrd="0" presId="urn:microsoft.com/office/officeart/2005/8/layout/vList3"/>
    <dgm:cxn modelId="{B9A17B62-2979-4801-9564-DDADDA9842ED}" type="presParOf" srcId="{5BAAF74A-A7A0-4533-82C1-EA4EF90D28D1}" destId="{ADCE294E-9305-4EB2-895E-2C76E0FB11CC}" srcOrd="1" destOrd="0" presId="urn:microsoft.com/office/officeart/2005/8/layout/vList3"/>
    <dgm:cxn modelId="{F355B028-129F-44D1-9FA3-C060509A3571}" type="presParOf" srcId="{5BAAF74A-A7A0-4533-82C1-EA4EF90D28D1}" destId="{5A47324B-3104-44F3-B8DF-63FE8F837694}" srcOrd="2" destOrd="0" presId="urn:microsoft.com/office/officeart/2005/8/layout/vList3"/>
    <dgm:cxn modelId="{1B22598F-8388-42E1-B054-6EC038244661}" type="presParOf" srcId="{5A47324B-3104-44F3-B8DF-63FE8F837694}" destId="{DC8F3BBA-C151-4A06-B28C-8EDC36ED9ACF}" srcOrd="0" destOrd="0" presId="urn:microsoft.com/office/officeart/2005/8/layout/vList3"/>
    <dgm:cxn modelId="{D6B5FB4B-B8A2-44C7-A204-B674877E94C4}" type="presParOf" srcId="{5A47324B-3104-44F3-B8DF-63FE8F837694}" destId="{0F1E5762-8DC2-46BC-A50B-DCB752AA8C8D}" srcOrd="1" destOrd="0" presId="urn:microsoft.com/office/officeart/2005/8/layout/vList3"/>
    <dgm:cxn modelId="{B3A530C4-306D-4136-8E97-052F2522CDAD}" type="presParOf" srcId="{5BAAF74A-A7A0-4533-82C1-EA4EF90D28D1}" destId="{7E73455B-8386-41E5-AAE6-E490E12C174E}" srcOrd="3" destOrd="0" presId="urn:microsoft.com/office/officeart/2005/8/layout/vList3"/>
    <dgm:cxn modelId="{306FD5D8-0828-4149-9694-00AC17F8E6B9}" type="presParOf" srcId="{5BAAF74A-A7A0-4533-82C1-EA4EF90D28D1}" destId="{2EB728E5-BBC7-4E30-93DB-64AA5770715A}" srcOrd="4" destOrd="0" presId="urn:microsoft.com/office/officeart/2005/8/layout/vList3"/>
    <dgm:cxn modelId="{6D7F377D-63E7-448D-91D4-0166916F23E6}" type="presParOf" srcId="{2EB728E5-BBC7-4E30-93DB-64AA5770715A}" destId="{E69FF7B8-145C-462F-940C-E3A13950EFE3}" srcOrd="0" destOrd="0" presId="urn:microsoft.com/office/officeart/2005/8/layout/vList3"/>
    <dgm:cxn modelId="{C336FF9F-CC54-42ED-B624-48ECCAAF1C6F}" type="presParOf" srcId="{2EB728E5-BBC7-4E30-93DB-64AA5770715A}" destId="{249F1A90-4D05-49FC-9E34-128D49843CC3}"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E0F4E9-D7BF-419B-BBDD-31DF6EEBDF89}">
      <dsp:nvSpPr>
        <dsp:cNvPr id="0" name=""/>
        <dsp:cNvSpPr/>
      </dsp:nvSpPr>
      <dsp:spPr>
        <a:xfrm rot="10800000">
          <a:off x="2810644" y="29208"/>
          <a:ext cx="7339600" cy="1139186"/>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2350" tIns="53340" rIns="252000" bIns="53340" numCol="1" spcCol="1270" anchor="ctr" anchorCtr="0">
          <a:noAutofit/>
        </a:bodyPr>
        <a:lstStyle/>
        <a:p>
          <a:pPr marL="0" lvl="0" indent="0" algn="just" defTabSz="622300">
            <a:lnSpc>
              <a:spcPct val="90000"/>
            </a:lnSpc>
            <a:spcBef>
              <a:spcPct val="0"/>
            </a:spcBef>
            <a:spcAft>
              <a:spcPct val="35000"/>
            </a:spcAft>
            <a:buNone/>
          </a:pPr>
          <a:r>
            <a:rPr lang="en-GB" sz="1400" kern="1200" dirty="0"/>
            <a:t>On 15 January 2024, the LME issued a notice providing update on responsible sourcing reporting of brands following the 31 December 2023 Track A and ISO certification deadline.</a:t>
          </a:r>
        </a:p>
      </dsp:txBody>
      <dsp:txXfrm rot="10800000">
        <a:off x="3095440" y="29208"/>
        <a:ext cx="7054804" cy="1139186"/>
      </dsp:txXfrm>
    </dsp:sp>
    <dsp:sp modelId="{CDEE433D-97B5-4151-9916-1B7A7D434E44}">
      <dsp:nvSpPr>
        <dsp:cNvPr id="0" name=""/>
        <dsp:cNvSpPr/>
      </dsp:nvSpPr>
      <dsp:spPr>
        <a:xfrm>
          <a:off x="1563899" y="876"/>
          <a:ext cx="1139186" cy="1139186"/>
        </a:xfrm>
        <a:prstGeom prst="ellipse">
          <a:avLst/>
        </a:prstGeom>
        <a:blipFill>
          <a:blip xmlns:r="http://schemas.openxmlformats.org/officeDocument/2006/relationships" r:embed="rId1">
            <a:alphaModFix/>
            <a:extLst>
              <a:ext uri="{28A0092B-C50C-407E-A947-70E740481C1C}">
                <a14:useLocalDpi xmlns:a14="http://schemas.microsoft.com/office/drawing/2010/main" val="0"/>
              </a:ext>
            </a:extLst>
          </a:blip>
          <a:stretch>
            <a:fillRect l="15902" t="15902" r="15902" b="15902"/>
          </a:stretch>
        </a:blipFill>
        <a:ln w="12700" cap="flat" cmpd="sng" algn="ctr">
          <a:solidFill>
            <a:schemeClr val="lt1">
              <a:hueOff val="0"/>
              <a:satOff val="0"/>
              <a:lumOff val="0"/>
              <a:alphaOff val="0"/>
            </a:schemeClr>
          </a:solidFill>
          <a:prstDash val="solid"/>
          <a:miter lim="800000"/>
        </a:ln>
        <a:effectLst>
          <a:outerShdw blurRad="50800" dist="50800" dir="5400000" algn="ctr" rotWithShape="0">
            <a:schemeClr val="bg2">
              <a:lumMod val="90000"/>
            </a:schemeClr>
          </a:outerShdw>
        </a:effectLst>
      </dsp:spPr>
      <dsp:style>
        <a:lnRef idx="2">
          <a:scrgbClr r="0" g="0" b="0"/>
        </a:lnRef>
        <a:fillRef idx="1">
          <a:scrgbClr r="0" g="0" b="0"/>
        </a:fillRef>
        <a:effectRef idx="0">
          <a:scrgbClr r="0" g="0" b="0"/>
        </a:effectRef>
        <a:fontRef idx="minor"/>
      </dsp:style>
    </dsp:sp>
    <dsp:sp modelId="{0F1E5762-8DC2-46BC-A50B-DCB752AA8C8D}">
      <dsp:nvSpPr>
        <dsp:cNvPr id="0" name=""/>
        <dsp:cNvSpPr/>
      </dsp:nvSpPr>
      <dsp:spPr>
        <a:xfrm rot="10800000">
          <a:off x="2845360" y="1451403"/>
          <a:ext cx="7339600" cy="1139186"/>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2350" tIns="53340" rIns="252000" bIns="53340" numCol="1" spcCol="1270" anchor="ctr" anchorCtr="0">
          <a:noAutofit/>
        </a:bodyPr>
        <a:lstStyle/>
        <a:p>
          <a:pPr marL="0" lvl="0" indent="0" algn="just" defTabSz="622300">
            <a:lnSpc>
              <a:spcPct val="90000"/>
            </a:lnSpc>
            <a:spcBef>
              <a:spcPct val="0"/>
            </a:spcBef>
            <a:spcAft>
              <a:spcPct val="35000"/>
            </a:spcAft>
            <a:buNone/>
          </a:pPr>
          <a:r>
            <a:rPr lang="en-GB" sz="1400" kern="1200" dirty="0"/>
            <a:t>Since that date, the LME has suspended more than 10%* of its listed brands.  As the LME completes its review process of the Dec-23 submissions, it expects that further brand action will follow. </a:t>
          </a:r>
        </a:p>
      </dsp:txBody>
      <dsp:txXfrm rot="10800000">
        <a:off x="3130156" y="1451403"/>
        <a:ext cx="7054804" cy="1139186"/>
      </dsp:txXfrm>
    </dsp:sp>
    <dsp:sp modelId="{DC8F3BBA-C151-4A06-B28C-8EDC36ED9ACF}">
      <dsp:nvSpPr>
        <dsp:cNvPr id="0" name=""/>
        <dsp:cNvSpPr/>
      </dsp:nvSpPr>
      <dsp:spPr>
        <a:xfrm>
          <a:off x="1563899" y="1451403"/>
          <a:ext cx="1139186" cy="1139186"/>
        </a:xfrm>
        <a:prstGeom prst="ellipse">
          <a:avLst/>
        </a:prstGeom>
        <a:blipFill dpi="0" rotWithShape="1">
          <a:blip xmlns:r="http://schemas.openxmlformats.org/officeDocument/2006/relationships" r:embed="rId2">
            <a:alphaModFix/>
            <a:extLst>
              <a:ext uri="{28A0092B-C50C-407E-A947-70E740481C1C}">
                <a14:useLocalDpi xmlns:a14="http://schemas.microsoft.com/office/drawing/2010/main" val="0"/>
              </a:ext>
            </a:extLst>
          </a:blip>
          <a:srcRect/>
          <a:stretch>
            <a:fillRect l="15902" t="15902" r="15902" b="15902"/>
          </a:stretch>
        </a:blipFill>
        <a:ln w="12700" cap="flat" cmpd="sng" algn="ctr">
          <a:solidFill>
            <a:schemeClr val="lt1">
              <a:hueOff val="0"/>
              <a:satOff val="0"/>
              <a:lumOff val="0"/>
              <a:alphaOff val="0"/>
            </a:schemeClr>
          </a:solidFill>
          <a:prstDash val="solid"/>
          <a:miter lim="800000"/>
        </a:ln>
        <a:effectLst>
          <a:outerShdw blurRad="50800" dist="50800" dir="5400000" algn="ctr" rotWithShape="0">
            <a:schemeClr val="bg2">
              <a:lumMod val="90000"/>
            </a:schemeClr>
          </a:outerShdw>
        </a:effectLst>
      </dsp:spPr>
      <dsp:style>
        <a:lnRef idx="2">
          <a:scrgbClr r="0" g="0" b="0"/>
        </a:lnRef>
        <a:fillRef idx="1">
          <a:scrgbClr r="0" g="0" b="0"/>
        </a:fillRef>
        <a:effectRef idx="0">
          <a:scrgbClr r="0" g="0" b="0"/>
        </a:effectRef>
        <a:fontRef idx="minor"/>
      </dsp:style>
    </dsp:sp>
    <dsp:sp modelId="{249F1A90-4D05-49FC-9E34-128D49843CC3}">
      <dsp:nvSpPr>
        <dsp:cNvPr id="0" name=""/>
        <dsp:cNvSpPr/>
      </dsp:nvSpPr>
      <dsp:spPr>
        <a:xfrm rot="10800000">
          <a:off x="2828039" y="2902807"/>
          <a:ext cx="7339600" cy="1139186"/>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2350" tIns="53340" rIns="252000" bIns="53340" numCol="1" spcCol="1270" anchor="ctr" anchorCtr="0">
          <a:noAutofit/>
        </a:bodyPr>
        <a:lstStyle/>
        <a:p>
          <a:pPr marL="0" lvl="0" indent="0" algn="just" defTabSz="622300">
            <a:lnSpc>
              <a:spcPct val="90000"/>
            </a:lnSpc>
            <a:spcBef>
              <a:spcPct val="0"/>
            </a:spcBef>
            <a:spcAft>
              <a:spcPct val="35000"/>
            </a:spcAft>
            <a:buNone/>
          </a:pPr>
          <a:r>
            <a:rPr lang="en-GB" sz="1400" kern="1200" dirty="0"/>
            <a:t>However, the LME also anticipates that the majority of these brands will be able to re-list in due course, once they have completed the work to address the requirements of the LME’s responsible sourcing policy.</a:t>
          </a:r>
        </a:p>
      </dsp:txBody>
      <dsp:txXfrm rot="10800000">
        <a:off x="3112835" y="2902807"/>
        <a:ext cx="7054804" cy="1139186"/>
      </dsp:txXfrm>
    </dsp:sp>
    <dsp:sp modelId="{E69FF7B8-145C-462F-940C-E3A13950EFE3}">
      <dsp:nvSpPr>
        <dsp:cNvPr id="0" name=""/>
        <dsp:cNvSpPr/>
      </dsp:nvSpPr>
      <dsp:spPr>
        <a:xfrm>
          <a:off x="1563899" y="2901930"/>
          <a:ext cx="1139186" cy="1139186"/>
        </a:xfrm>
        <a:prstGeom prst="ellipse">
          <a:avLst/>
        </a:prstGeom>
        <a:blipFill dpi="0" rotWithShape="1">
          <a:blip xmlns:r="http://schemas.openxmlformats.org/officeDocument/2006/relationships" r:embed="rId3">
            <a:alphaModFix/>
            <a:extLst>
              <a:ext uri="{28A0092B-C50C-407E-A947-70E740481C1C}">
                <a14:useLocalDpi xmlns:a14="http://schemas.microsoft.com/office/drawing/2010/main" val="0"/>
              </a:ext>
            </a:extLst>
          </a:blip>
          <a:srcRect/>
          <a:stretch>
            <a:fillRect l="15902" t="15902" r="15902" b="15902"/>
          </a:stretch>
        </a:blipFill>
        <a:ln w="12700" cap="flat" cmpd="sng" algn="ctr">
          <a:solidFill>
            <a:schemeClr val="lt1">
              <a:hueOff val="0"/>
              <a:satOff val="0"/>
              <a:lumOff val="0"/>
              <a:alphaOff val="0"/>
            </a:schemeClr>
          </a:solidFill>
          <a:prstDash val="solid"/>
          <a:miter lim="800000"/>
        </a:ln>
        <a:effectLst>
          <a:outerShdw blurRad="50800" dist="50800" dir="5400000" algn="ctr" rotWithShape="0">
            <a:schemeClr val="bg2">
              <a:lumMod val="90000"/>
            </a:schemeClr>
          </a:outerShdw>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A687AA70-CD22-45B6-BCFA-4A83E24BB92A}" type="datetimeFigureOut">
              <a:rPr lang="en-US" smtClean="0"/>
              <a:t>4/10/2024</a:t>
            </a:fld>
            <a:endParaRPr lang="en-GB"/>
          </a:p>
        </p:txBody>
      </p:sp>
      <p:sp>
        <p:nvSpPr>
          <p:cNvPr id="4" name="Footer Placehold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96376C82-77EF-4648-9367-3E6523544E95}" type="slidenum">
              <a:rPr lang="en-GB" smtClean="0"/>
              <a:t>‹#›</a:t>
            </a:fld>
            <a:endParaRPr lang="en-GB"/>
          </a:p>
        </p:txBody>
      </p:sp>
    </p:spTree>
    <p:extLst>
      <p:ext uri="{BB962C8B-B14F-4D97-AF65-F5344CB8AC3E}">
        <p14:creationId xmlns:p14="http://schemas.microsoft.com/office/powerpoint/2010/main" val="419595855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1530E672-5351-4F33-8F72-E789FF853650}" type="datetimeFigureOut">
              <a:rPr lang="en-US" smtClean="0"/>
              <a:t>4/10/2024</a:t>
            </a:fld>
            <a:endParaRPr lang="en-US"/>
          </a:p>
        </p:txBody>
      </p:sp>
      <p:sp>
        <p:nvSpPr>
          <p:cNvPr id="4" name="Slide Image Placeholder 3"/>
          <p:cNvSpPr>
            <a:spLocks noGrp="1" noRot="1" noChangeAspect="1"/>
          </p:cNvSpPr>
          <p:nvPr>
            <p:ph type="sldImg" idx="2"/>
          </p:nvPr>
        </p:nvSpPr>
        <p:spPr>
          <a:xfrm>
            <a:off x="1030288" y="1241425"/>
            <a:ext cx="4737100"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960CCE4A-8795-A44A-B383-29A4CCB17E55}" type="slidenum">
              <a:rPr lang="en-US" smtClean="0"/>
              <a:t>‹#›</a:t>
            </a:fld>
            <a:endParaRPr lang="en-US"/>
          </a:p>
        </p:txBody>
      </p:sp>
    </p:spTree>
    <p:extLst>
      <p:ext uri="{BB962C8B-B14F-4D97-AF65-F5344CB8AC3E}">
        <p14:creationId xmlns:p14="http://schemas.microsoft.com/office/powerpoint/2010/main" val="1301963066"/>
      </p:ext>
    </p:extLst>
  </p:cSld>
  <p:clrMap bg1="lt1" tx1="dk1" bg2="lt2" tx2="dk2" accent1="accent1" accent2="accent2" accent3="accent3" accent4="accent4" accent5="accent5" accent6="accent6" hlink="hlink" folHlink="folHlink"/>
  <p:hf hdr="0" ftr="0" dt="0"/>
  <p:notesStyle>
    <a:lvl1pPr marL="0" algn="l" defTabSz="995507" rtl="0" eaLnBrk="1" latinLnBrk="0" hangingPunct="1">
      <a:defRPr sz="1306" kern="1200">
        <a:solidFill>
          <a:schemeClr val="tx1"/>
        </a:solidFill>
        <a:latin typeface="+mn-lt"/>
        <a:ea typeface="+mn-ea"/>
        <a:cs typeface="+mn-cs"/>
      </a:defRPr>
    </a:lvl1pPr>
    <a:lvl2pPr marL="497754" algn="l" defTabSz="995507" rtl="0" eaLnBrk="1" latinLnBrk="0" hangingPunct="1">
      <a:defRPr sz="1306" kern="1200">
        <a:solidFill>
          <a:schemeClr val="tx1"/>
        </a:solidFill>
        <a:latin typeface="+mn-lt"/>
        <a:ea typeface="+mn-ea"/>
        <a:cs typeface="+mn-cs"/>
      </a:defRPr>
    </a:lvl2pPr>
    <a:lvl3pPr marL="995507" algn="l" defTabSz="995507" rtl="0" eaLnBrk="1" latinLnBrk="0" hangingPunct="1">
      <a:defRPr sz="1306" kern="1200">
        <a:solidFill>
          <a:schemeClr val="tx1"/>
        </a:solidFill>
        <a:latin typeface="+mn-lt"/>
        <a:ea typeface="+mn-ea"/>
        <a:cs typeface="+mn-cs"/>
      </a:defRPr>
    </a:lvl3pPr>
    <a:lvl4pPr marL="1493261" algn="l" defTabSz="995507" rtl="0" eaLnBrk="1" latinLnBrk="0" hangingPunct="1">
      <a:defRPr sz="1306" kern="1200">
        <a:solidFill>
          <a:schemeClr val="tx1"/>
        </a:solidFill>
        <a:latin typeface="+mn-lt"/>
        <a:ea typeface="+mn-ea"/>
        <a:cs typeface="+mn-cs"/>
      </a:defRPr>
    </a:lvl4pPr>
    <a:lvl5pPr marL="1991015" algn="l" defTabSz="995507" rtl="0" eaLnBrk="1" latinLnBrk="0" hangingPunct="1">
      <a:defRPr sz="1306" kern="1200">
        <a:solidFill>
          <a:schemeClr val="tx1"/>
        </a:solidFill>
        <a:latin typeface="+mn-lt"/>
        <a:ea typeface="+mn-ea"/>
        <a:cs typeface="+mn-cs"/>
      </a:defRPr>
    </a:lvl5pPr>
    <a:lvl6pPr marL="2488768" algn="l" defTabSz="995507" rtl="0" eaLnBrk="1" latinLnBrk="0" hangingPunct="1">
      <a:defRPr sz="1306" kern="1200">
        <a:solidFill>
          <a:schemeClr val="tx1"/>
        </a:solidFill>
        <a:latin typeface="+mn-lt"/>
        <a:ea typeface="+mn-ea"/>
        <a:cs typeface="+mn-cs"/>
      </a:defRPr>
    </a:lvl6pPr>
    <a:lvl7pPr marL="2986522" algn="l" defTabSz="995507" rtl="0" eaLnBrk="1" latinLnBrk="0" hangingPunct="1">
      <a:defRPr sz="1306" kern="1200">
        <a:solidFill>
          <a:schemeClr val="tx1"/>
        </a:solidFill>
        <a:latin typeface="+mn-lt"/>
        <a:ea typeface="+mn-ea"/>
        <a:cs typeface="+mn-cs"/>
      </a:defRPr>
    </a:lvl7pPr>
    <a:lvl8pPr marL="3484275" algn="l" defTabSz="995507" rtl="0" eaLnBrk="1" latinLnBrk="0" hangingPunct="1">
      <a:defRPr sz="1306" kern="1200">
        <a:solidFill>
          <a:schemeClr val="tx1"/>
        </a:solidFill>
        <a:latin typeface="+mn-lt"/>
        <a:ea typeface="+mn-ea"/>
        <a:cs typeface="+mn-cs"/>
      </a:defRPr>
    </a:lvl8pPr>
    <a:lvl9pPr marL="3982029" algn="l" defTabSz="995507" rtl="0" eaLnBrk="1" latinLnBrk="0" hangingPunct="1">
      <a:defRPr sz="130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60CCE4A-8795-A44A-B383-29A4CCB17E55}" type="slidenum">
              <a:rPr lang="en-US" smtClean="0"/>
              <a:t>1</a:t>
            </a:fld>
            <a:endParaRPr lang="en-US"/>
          </a:p>
        </p:txBody>
      </p:sp>
    </p:spTree>
    <p:extLst>
      <p:ext uri="{BB962C8B-B14F-4D97-AF65-F5344CB8AC3E}">
        <p14:creationId xmlns:p14="http://schemas.microsoft.com/office/powerpoint/2010/main" val="99000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2023 Jan-Oct total ADV = 5,479,088</a:t>
            </a:r>
          </a:p>
          <a:p>
            <a:pPr marL="0" marR="0" lvl="0" indent="0" algn="l" defTabSz="995507" rtl="0" eaLnBrk="1" fontAlgn="auto" latinLnBrk="0" hangingPunct="1">
              <a:lnSpc>
                <a:spcPct val="100000"/>
              </a:lnSpc>
              <a:spcBef>
                <a:spcPts val="0"/>
              </a:spcBef>
              <a:spcAft>
                <a:spcPts val="0"/>
              </a:spcAft>
              <a:buClrTx/>
              <a:buSzTx/>
              <a:buFontTx/>
              <a:buNone/>
              <a:tabLst/>
              <a:defRPr/>
            </a:pPr>
            <a:r>
              <a:rPr lang="en-US" dirty="0"/>
              <a:t>2022 Jan-Oct total ADV = </a:t>
            </a:r>
            <a:r>
              <a:rPr lang="en-GB" sz="1800" b="0" i="0" u="none" strike="noStrike" dirty="0">
                <a:solidFill>
                  <a:srgbClr val="000000"/>
                </a:solidFill>
                <a:effectLst/>
                <a:latin typeface="Calibri" panose="020F0502020204030204" pitchFamily="34" charset="0"/>
              </a:rPr>
              <a:t>5,127,895 </a:t>
            </a:r>
          </a:p>
          <a:p>
            <a:pPr marL="0" marR="0" lvl="0" indent="0" algn="l" defTabSz="995507" rtl="0" eaLnBrk="1" fontAlgn="auto" latinLnBrk="0" hangingPunct="1">
              <a:lnSpc>
                <a:spcPct val="100000"/>
              </a:lnSpc>
              <a:spcBef>
                <a:spcPts val="0"/>
              </a:spcBef>
              <a:spcAft>
                <a:spcPts val="0"/>
              </a:spcAft>
              <a:buClrTx/>
              <a:buSzTx/>
              <a:buFontTx/>
              <a:buNone/>
              <a:tabLst/>
              <a:defRPr/>
            </a:pPr>
            <a:r>
              <a:rPr lang="en-GB" sz="1800" b="0" i="0" u="none" strike="noStrike" dirty="0">
                <a:solidFill>
                  <a:srgbClr val="000000"/>
                </a:solidFill>
                <a:effectLst/>
                <a:latin typeface="Calibri" panose="020F0502020204030204" pitchFamily="34" charset="0"/>
              </a:rPr>
              <a:t>Improvement = 6.8%</a:t>
            </a:r>
            <a:endParaRPr lang="en-GB" dirty="0"/>
          </a:p>
        </p:txBody>
      </p:sp>
      <p:sp>
        <p:nvSpPr>
          <p:cNvPr id="4" name="Slide Number Placeholder 3"/>
          <p:cNvSpPr>
            <a:spLocks noGrp="1"/>
          </p:cNvSpPr>
          <p:nvPr>
            <p:ph type="sldNum" sz="quarter" idx="10"/>
          </p:nvPr>
        </p:nvSpPr>
        <p:spPr/>
        <p:txBody>
          <a:bodyPr/>
          <a:lstStyle/>
          <a:p>
            <a:fld id="{960CCE4A-8795-A44A-B383-29A4CCB17E55}" type="slidenum">
              <a:rPr lang="en-US" smtClean="0"/>
              <a:t>5</a:t>
            </a:fld>
            <a:endParaRPr lang="en-US"/>
          </a:p>
        </p:txBody>
      </p:sp>
    </p:spTree>
    <p:extLst>
      <p:ext uri="{BB962C8B-B14F-4D97-AF65-F5344CB8AC3E}">
        <p14:creationId xmlns:p14="http://schemas.microsoft.com/office/powerpoint/2010/main" val="1236797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60CCE4A-8795-A44A-B383-29A4CCB17E55}" type="slidenum">
              <a:rPr lang="en-US" smtClean="0"/>
              <a:t>7</a:t>
            </a:fld>
            <a:endParaRPr lang="en-US"/>
          </a:p>
        </p:txBody>
      </p:sp>
    </p:spTree>
    <p:extLst>
      <p:ext uri="{BB962C8B-B14F-4D97-AF65-F5344CB8AC3E}">
        <p14:creationId xmlns:p14="http://schemas.microsoft.com/office/powerpoint/2010/main" val="1267650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60CCE4A-8795-A44A-B383-29A4CCB17E55}" type="slidenum">
              <a:rPr lang="en-US" smtClean="0"/>
              <a:t>8</a:t>
            </a:fld>
            <a:endParaRPr lang="en-US"/>
          </a:p>
        </p:txBody>
      </p:sp>
    </p:spTree>
    <p:extLst>
      <p:ext uri="{BB962C8B-B14F-4D97-AF65-F5344CB8AC3E}">
        <p14:creationId xmlns:p14="http://schemas.microsoft.com/office/powerpoint/2010/main" val="17885112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95507" rtl="0" eaLnBrk="1" fontAlgn="auto" latinLnBrk="0" hangingPunct="1">
              <a:lnSpc>
                <a:spcPct val="100000"/>
              </a:lnSpc>
              <a:spcBef>
                <a:spcPts val="0"/>
              </a:spcBef>
              <a:spcAft>
                <a:spcPts val="0"/>
              </a:spcAft>
              <a:buClrTx/>
              <a:buSzTx/>
              <a:buFontTx/>
              <a:buNone/>
              <a:tabLst/>
              <a:defRPr/>
            </a:pPr>
            <a:fld id="{960CCE4A-8795-A44A-B383-29A4CCB17E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95507"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40275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0288" y="1241425"/>
            <a:ext cx="4737100" cy="33496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60CCE4A-8795-A44A-B383-29A4CCB17E55}" type="slidenum">
              <a:rPr lang="en-US" smtClean="0"/>
              <a:t>11</a:t>
            </a:fld>
            <a:endParaRPr lang="en-US"/>
          </a:p>
        </p:txBody>
      </p:sp>
    </p:spTree>
    <p:extLst>
      <p:ext uri="{BB962C8B-B14F-4D97-AF65-F5344CB8AC3E}">
        <p14:creationId xmlns:p14="http://schemas.microsoft.com/office/powerpoint/2010/main" val="31677268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91A8B7A6-7CB0-408F-B49F-35A845A55EA8}"/>
              </a:ext>
            </a:extLst>
          </p:cNvPr>
          <p:cNvSpPr txBox="1"/>
          <p:nvPr userDrawn="1"/>
        </p:nvSpPr>
        <p:spPr>
          <a:xfrm>
            <a:off x="849635" y="4733572"/>
            <a:ext cx="7645398" cy="1784465"/>
          </a:xfrm>
          <a:prstGeom prst="rect">
            <a:avLst/>
          </a:prstGeom>
          <a:noFill/>
        </p:spPr>
        <p:txBody>
          <a:bodyPr wrap="square" lIns="0" tIns="0" rIns="0" bIns="0" rtlCol="0">
            <a:noAutofit/>
          </a:bodyPr>
          <a:lstStyle/>
          <a:p>
            <a:pPr marL="0" indent="0" defTabSz="360000">
              <a:spcBef>
                <a:spcPts val="600"/>
              </a:spcBef>
              <a:buFont typeface="Arial" panose="020B0604020202020204" pitchFamily="34" charset="0"/>
              <a:buNone/>
            </a:pPr>
            <a:r>
              <a:rPr lang="en-GB" sz="1200" b="1"/>
              <a:t>Instructions for changing the title slide image:</a:t>
            </a:r>
          </a:p>
          <a:p>
            <a:pPr marL="179388" indent="-179388" defTabSz="360000">
              <a:spcBef>
                <a:spcPts val="600"/>
              </a:spcBef>
              <a:buFont typeface="Arial" panose="020B0604020202020204" pitchFamily="34" charset="0"/>
              <a:buChar char="•"/>
            </a:pPr>
            <a:r>
              <a:rPr lang="en-GB" sz="1200"/>
              <a:t>Enter Slide Master View</a:t>
            </a:r>
          </a:p>
          <a:p>
            <a:pPr marL="179388" indent="-179388" defTabSz="360000">
              <a:spcBef>
                <a:spcPts val="600"/>
              </a:spcBef>
              <a:buFont typeface="Arial" panose="020B0604020202020204" pitchFamily="34" charset="0"/>
              <a:buChar char="•"/>
            </a:pPr>
            <a:r>
              <a:rPr lang="en-GB" sz="1200"/>
              <a:t>Go to the title slide and right-click the image. Choose Change Picture.</a:t>
            </a:r>
          </a:p>
          <a:p>
            <a:pPr marL="179388" indent="-179388" defTabSz="360000">
              <a:spcBef>
                <a:spcPts val="600"/>
              </a:spcBef>
              <a:buFont typeface="Arial" panose="020B0604020202020204" pitchFamily="34" charset="0"/>
              <a:buChar char="•"/>
            </a:pPr>
            <a:r>
              <a:rPr lang="en-GB" sz="1200"/>
              <a:t>Choose the image you want and press the Insert button.</a:t>
            </a:r>
          </a:p>
          <a:p>
            <a:pPr marL="179388" indent="-179388" defTabSz="360000">
              <a:spcBef>
                <a:spcPts val="600"/>
              </a:spcBef>
              <a:buFont typeface="Arial" panose="020B0604020202020204" pitchFamily="34" charset="0"/>
              <a:buChar char="•"/>
            </a:pPr>
            <a:r>
              <a:rPr lang="en-GB" sz="1200"/>
              <a:t>Right-click the image and choose Format Picture.</a:t>
            </a:r>
          </a:p>
          <a:p>
            <a:pPr marL="179388" indent="-179388" defTabSz="360000">
              <a:spcBef>
                <a:spcPts val="600"/>
              </a:spcBef>
              <a:buFont typeface="Arial" panose="020B0604020202020204" pitchFamily="34" charset="0"/>
              <a:buChar char="•"/>
            </a:pPr>
            <a:r>
              <a:rPr lang="en-GB" sz="1200"/>
              <a:t>There are four icons at the top of the Format Shape pane. Click the 4</a:t>
            </a:r>
            <a:r>
              <a:rPr lang="en-GB" sz="1200" baseline="30000"/>
              <a:t>th</a:t>
            </a:r>
            <a:r>
              <a:rPr lang="en-GB" sz="1200"/>
              <a:t> one, called Picture.</a:t>
            </a:r>
          </a:p>
          <a:p>
            <a:pPr marL="179388" indent="-179388" defTabSz="360000">
              <a:spcBef>
                <a:spcPts val="600"/>
              </a:spcBef>
              <a:buFont typeface="Arial" panose="020B0604020202020204" pitchFamily="34" charset="0"/>
              <a:buChar char="•"/>
            </a:pPr>
            <a:r>
              <a:rPr lang="en-GB" sz="1200"/>
              <a:t>Open up Crop (the fourth section down). In Crop Position, change the width to 29.7cm and change Left to 0.</a:t>
            </a:r>
          </a:p>
          <a:p>
            <a:pPr marL="179388" indent="-179388" defTabSz="360000">
              <a:spcBef>
                <a:spcPts val="600"/>
              </a:spcBef>
              <a:buFont typeface="Arial" panose="020B0604020202020204" pitchFamily="34" charset="0"/>
              <a:buChar char="•"/>
            </a:pPr>
            <a:r>
              <a:rPr lang="en-GB" sz="1200"/>
              <a:t>Finally, in the Picture Tools Format tab (at the top of the window), click the arrow at the bottom of the Crop button. From the dropdown menu, choose Fill and then click any area that’s not on the slide to finish.</a:t>
            </a:r>
          </a:p>
          <a:p>
            <a:pPr marL="179388" indent="-179388" defTabSz="360000">
              <a:spcBef>
                <a:spcPts val="600"/>
              </a:spcBef>
              <a:buFont typeface="Arial" panose="020B0604020202020204" pitchFamily="34" charset="0"/>
              <a:buChar char="•"/>
            </a:pPr>
            <a:endParaRPr lang="en-GB" sz="1200"/>
          </a:p>
          <a:p>
            <a:pPr marL="179388" indent="-179388" defTabSz="360000">
              <a:spcBef>
                <a:spcPts val="600"/>
              </a:spcBef>
              <a:buFont typeface="Arial" panose="020B0604020202020204" pitchFamily="34" charset="0"/>
              <a:buChar char="•"/>
            </a:pPr>
            <a:endParaRPr lang="en-GB" sz="1200"/>
          </a:p>
          <a:p>
            <a:pPr marL="179388" indent="-179388" defTabSz="360000">
              <a:spcBef>
                <a:spcPts val="600"/>
              </a:spcBef>
              <a:buFont typeface="Arial" panose="020B0604020202020204" pitchFamily="34" charset="0"/>
              <a:buChar char="•"/>
            </a:pPr>
            <a:endParaRPr lang="en-GB" sz="1200"/>
          </a:p>
          <a:p>
            <a:pPr marL="179388" indent="-179388" defTabSz="360000">
              <a:spcBef>
                <a:spcPts val="600"/>
              </a:spcBef>
              <a:buFont typeface="Arial" panose="020B0604020202020204" pitchFamily="34" charset="0"/>
              <a:buChar char="•"/>
            </a:pPr>
            <a:endParaRPr lang="en-GB" sz="1200" err="1"/>
          </a:p>
        </p:txBody>
      </p:sp>
      <p:pic>
        <p:nvPicPr>
          <p:cNvPr id="14" name="Picture 13"/>
          <p:cNvPicPr>
            <a:picLocks noChangeAspect="1"/>
          </p:cNvPicPr>
          <p:nvPr userDrawn="1"/>
        </p:nvPicPr>
        <p:blipFill rotWithShape="1">
          <a:blip r:embed="rId2">
            <a:extLst>
              <a:ext uri="{28A0092B-C50C-407E-A947-70E740481C1C}">
                <a14:useLocalDpi xmlns:a14="http://schemas.microsoft.com/office/drawing/2010/main" val="0"/>
              </a:ext>
            </a:extLst>
          </a:blip>
          <a:srcRect t="12728" b="31999"/>
          <a:stretch/>
        </p:blipFill>
        <p:spPr>
          <a:xfrm>
            <a:off x="-2174" y="3546482"/>
            <a:ext cx="10693988" cy="4013193"/>
          </a:xfrm>
          <a:prstGeom prst="rect">
            <a:avLst/>
          </a:prstGeom>
        </p:spPr>
      </p:pic>
      <p:sp>
        <p:nvSpPr>
          <p:cNvPr id="9" name="Rectangle 8"/>
          <p:cNvSpPr/>
          <p:nvPr userDrawn="1"/>
        </p:nvSpPr>
        <p:spPr>
          <a:xfrm>
            <a:off x="488935" y="3541738"/>
            <a:ext cx="9713943" cy="476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138" b="0" i="0">
              <a:solidFill>
                <a:schemeClr val="accent1"/>
              </a:solidFill>
              <a:latin typeface="Arial MT Light" charset="0"/>
              <a:ea typeface="Arial MT Light" charset="0"/>
              <a:cs typeface="Arial MT Light" charset="0"/>
            </a:endParaRPr>
          </a:p>
        </p:txBody>
      </p:sp>
      <p:sp>
        <p:nvSpPr>
          <p:cNvPr id="10" name="Rectangle 9"/>
          <p:cNvSpPr/>
          <p:nvPr userDrawn="1"/>
        </p:nvSpPr>
        <p:spPr>
          <a:xfrm>
            <a:off x="488935" y="371815"/>
            <a:ext cx="9713943" cy="31746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a:solidFill>
                <a:schemeClr val="accent1"/>
              </a:solidFill>
            </a:endParaRPr>
          </a:p>
        </p:txBody>
      </p:sp>
      <p:sp>
        <p:nvSpPr>
          <p:cNvPr id="2" name="Title 1"/>
          <p:cNvSpPr>
            <a:spLocks noGrp="1"/>
          </p:cNvSpPr>
          <p:nvPr>
            <p:ph type="ctrTitle" hasCustomPrompt="1"/>
          </p:nvPr>
        </p:nvSpPr>
        <p:spPr>
          <a:xfrm>
            <a:off x="801888" y="727378"/>
            <a:ext cx="9131106" cy="443198"/>
          </a:xfrm>
        </p:spPr>
        <p:txBody>
          <a:bodyPr wrap="square" anchor="t">
            <a:spAutoFit/>
          </a:bodyPr>
          <a:lstStyle>
            <a:lvl1pPr marL="0" marR="0" indent="0" algn="l" defTabSz="742950" rtl="0" eaLnBrk="1" fontAlgn="auto" latinLnBrk="0" hangingPunct="1">
              <a:lnSpc>
                <a:spcPct val="90000"/>
              </a:lnSpc>
              <a:spcBef>
                <a:spcPct val="0"/>
              </a:spcBef>
              <a:spcAft>
                <a:spcPts val="0"/>
              </a:spcAft>
              <a:buClrTx/>
              <a:buSzTx/>
              <a:buFontTx/>
              <a:buNone/>
              <a:tabLst/>
              <a:defRPr sz="3200" baseline="0">
                <a:solidFill>
                  <a:schemeClr val="bg1"/>
                </a:solidFill>
                <a:latin typeface="Arial" charset="0"/>
                <a:ea typeface="Arial" charset="0"/>
                <a:cs typeface="Arial" charset="0"/>
              </a:defRPr>
            </a:lvl1pPr>
          </a:lstStyle>
          <a:p>
            <a:r>
              <a:rPr lang="en-US"/>
              <a:t>Title (Title Case, Arial 32, One Line) </a:t>
            </a:r>
          </a:p>
        </p:txBody>
      </p:sp>
      <p:sp>
        <p:nvSpPr>
          <p:cNvPr id="3" name="Subtitle 2"/>
          <p:cNvSpPr>
            <a:spLocks noGrp="1"/>
          </p:cNvSpPr>
          <p:nvPr>
            <p:ph type="subTitle" idx="1" hasCustomPrompt="1"/>
          </p:nvPr>
        </p:nvSpPr>
        <p:spPr>
          <a:xfrm>
            <a:off x="801888" y="1346092"/>
            <a:ext cx="9131106" cy="332399"/>
          </a:xfrm>
        </p:spPr>
        <p:txBody>
          <a:bodyPr wrap="square">
            <a:spAutoFit/>
          </a:bodyPr>
          <a:lstStyle>
            <a:lvl1pPr marL="0" indent="0" algn="l">
              <a:lnSpc>
                <a:spcPct val="90000"/>
              </a:lnSpc>
              <a:spcBef>
                <a:spcPts val="0"/>
              </a:spcBef>
              <a:buNone/>
              <a:defRPr sz="2400" baseline="0">
                <a:solidFill>
                  <a:schemeClr val="bg1"/>
                </a:solidFill>
              </a:defRPr>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lang="en-US"/>
              <a:t>Optional subtitle (sentence case, Arial 24, max two lines)</a:t>
            </a:r>
          </a:p>
        </p:txBody>
      </p:sp>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72088" y="2822111"/>
            <a:ext cx="1264512" cy="571175"/>
          </a:xfrm>
          <a:prstGeom prst="rect">
            <a:avLst/>
          </a:prstGeom>
        </p:spPr>
      </p:pic>
      <p:sp>
        <p:nvSpPr>
          <p:cNvPr id="5" name="Text Placeholder 4"/>
          <p:cNvSpPr>
            <a:spLocks noGrp="1"/>
          </p:cNvSpPr>
          <p:nvPr>
            <p:ph type="body" sz="quarter" idx="10" hasCustomPrompt="1"/>
          </p:nvPr>
        </p:nvSpPr>
        <p:spPr>
          <a:xfrm>
            <a:off x="801887" y="2508149"/>
            <a:ext cx="6994039" cy="307777"/>
          </a:xfrm>
        </p:spPr>
        <p:txBody>
          <a:bodyPr wrap="square" anchor="ctr">
            <a:spAutoFit/>
          </a:bodyPr>
          <a:lstStyle>
            <a:lvl1pPr marL="0" indent="0">
              <a:buNone/>
              <a:defRPr sz="2000" baseline="0">
                <a:solidFill>
                  <a:schemeClr val="bg1"/>
                </a:solidFill>
              </a:defRPr>
            </a:lvl1pPr>
          </a:lstStyle>
          <a:p>
            <a:pPr lvl="0"/>
            <a:r>
              <a:rPr lang="en-GB"/>
              <a:t>Presenter name and optional job title (Arial 20)</a:t>
            </a:r>
          </a:p>
        </p:txBody>
      </p:sp>
      <p:sp>
        <p:nvSpPr>
          <p:cNvPr id="13" name="Text Placeholder 4"/>
          <p:cNvSpPr>
            <a:spLocks noGrp="1"/>
          </p:cNvSpPr>
          <p:nvPr>
            <p:ph type="body" sz="quarter" idx="11" hasCustomPrompt="1"/>
          </p:nvPr>
        </p:nvSpPr>
        <p:spPr>
          <a:xfrm>
            <a:off x="801887" y="2905288"/>
            <a:ext cx="6994039" cy="307777"/>
          </a:xfrm>
        </p:spPr>
        <p:txBody>
          <a:bodyPr wrap="square" anchor="ctr">
            <a:spAutoFit/>
          </a:bodyPr>
          <a:lstStyle>
            <a:lvl1pPr marL="0" indent="0">
              <a:buNone/>
              <a:defRPr sz="2000" baseline="0">
                <a:solidFill>
                  <a:schemeClr val="bg1"/>
                </a:solidFill>
              </a:defRPr>
            </a:lvl1pPr>
          </a:lstStyle>
          <a:p>
            <a:pPr lvl="0"/>
            <a:r>
              <a:rPr lang="en-GB"/>
              <a:t>Date (format: 1 January 2020 (Arial 20))</a:t>
            </a:r>
          </a:p>
        </p:txBody>
      </p:sp>
      <p:sp>
        <p:nvSpPr>
          <p:cNvPr id="11" name="Rectangle 10"/>
          <p:cNvSpPr/>
          <p:nvPr userDrawn="1"/>
        </p:nvSpPr>
        <p:spPr>
          <a:xfrm>
            <a:off x="801887" y="3541738"/>
            <a:ext cx="2728105" cy="476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l"/>
            <a:r>
              <a:rPr lang="en-US" sz="1138" b="0" i="0">
                <a:solidFill>
                  <a:schemeClr val="bg1"/>
                </a:solidFill>
                <a:latin typeface="Arial MT Light" charset="0"/>
                <a:ea typeface="Arial MT Light" charset="0"/>
                <a:cs typeface="Arial MT Light" charset="0"/>
              </a:rPr>
              <a:t>SETTING THE GLOBAL STANDARD</a:t>
            </a:r>
          </a:p>
        </p:txBody>
      </p:sp>
      <p:sp>
        <p:nvSpPr>
          <p:cNvPr id="4" name="TextBox 3"/>
          <p:cNvSpPr txBox="1"/>
          <p:nvPr userDrawn="1"/>
        </p:nvSpPr>
        <p:spPr>
          <a:xfrm>
            <a:off x="7795926" y="59384"/>
            <a:ext cx="1408671" cy="223069"/>
          </a:xfrm>
          <a:prstGeom prst="rect">
            <a:avLst/>
          </a:prstGeom>
          <a:noFill/>
        </p:spPr>
        <p:txBody>
          <a:bodyPr wrap="none" lIns="0" tIns="0" rIns="0" bIns="0" rtlCol="0">
            <a:noAutofit/>
          </a:bodyPr>
          <a:lstStyle/>
          <a:p>
            <a:pPr marL="0" indent="0" defTabSz="360000">
              <a:spcBef>
                <a:spcPts val="600"/>
              </a:spcBef>
              <a:buFont typeface="Arial" panose="020B0604020202020204" pitchFamily="34" charset="0"/>
              <a:buNone/>
            </a:pPr>
            <a:endParaRPr lang="en-GB" sz="1200" err="1"/>
          </a:p>
        </p:txBody>
      </p:sp>
    </p:spTree>
    <p:extLst>
      <p:ext uri="{BB962C8B-B14F-4D97-AF65-F5344CB8AC3E}">
        <p14:creationId xmlns:p14="http://schemas.microsoft.com/office/powerpoint/2010/main" val="1853658297"/>
      </p:ext>
    </p:extLst>
  </p:cSld>
  <p:clrMapOvr>
    <a:masterClrMapping/>
  </p:clrMapOvr>
  <p:extLst>
    <p:ext uri="{DCECCB84-F9BA-43D5-87BE-67443E8EF086}">
      <p15:sldGuideLst xmlns:p15="http://schemas.microsoft.com/office/powerpoint/2012/main">
        <p15:guide id="1" pos="50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s 2/3 split with blue headings">
    <p:spTree>
      <p:nvGrpSpPr>
        <p:cNvPr id="1" name=""/>
        <p:cNvGrpSpPr/>
        <p:nvPr/>
      </p:nvGrpSpPr>
      <p:grpSpPr>
        <a:xfrm>
          <a:off x="0" y="0"/>
          <a:ext cx="0" cy="0"/>
          <a:chOff x="0" y="0"/>
          <a:chExt cx="0" cy="0"/>
        </a:xfrm>
      </p:grpSpPr>
      <p:sp>
        <p:nvSpPr>
          <p:cNvPr id="12" name="Text Placeholder 2"/>
          <p:cNvSpPr>
            <a:spLocks noGrp="1"/>
          </p:cNvSpPr>
          <p:nvPr>
            <p:ph type="body" idx="16" hasCustomPrompt="1"/>
          </p:nvPr>
        </p:nvSpPr>
        <p:spPr>
          <a:xfrm>
            <a:off x="493468" y="1599944"/>
            <a:ext cx="6216923" cy="396833"/>
          </a:xfrm>
          <a:solidFill>
            <a:schemeClr val="tx1"/>
          </a:solidFill>
          <a:ln w="12700">
            <a:solidFill>
              <a:schemeClr val="tx1"/>
            </a:solidFill>
          </a:ln>
        </p:spPr>
        <p:txBody>
          <a:bodyPr lIns="72000" tIns="72000" rIns="72000" bIns="72000" anchor="ctr" anchorCtr="0">
            <a:noAutofit/>
          </a:bodyPr>
          <a:lstStyle>
            <a:lvl1pPr marL="0" indent="0">
              <a:buNone/>
              <a:defRPr sz="1200" b="1">
                <a:solidFill>
                  <a:schemeClr val="bg1"/>
                </a:solidFill>
              </a:defRPr>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en-US"/>
              <a:t>Title (Arial 12 or 14)</a:t>
            </a:r>
          </a:p>
        </p:txBody>
      </p:sp>
      <p:sp>
        <p:nvSpPr>
          <p:cNvPr id="14" name="Text Placeholder 2"/>
          <p:cNvSpPr>
            <a:spLocks noGrp="1"/>
          </p:cNvSpPr>
          <p:nvPr>
            <p:ph type="body" idx="15" hasCustomPrompt="1"/>
          </p:nvPr>
        </p:nvSpPr>
        <p:spPr>
          <a:xfrm>
            <a:off x="7100270" y="1599944"/>
            <a:ext cx="3108462" cy="396833"/>
          </a:xfrm>
          <a:solidFill>
            <a:schemeClr val="tx1"/>
          </a:solidFill>
          <a:ln w="12700">
            <a:solidFill>
              <a:schemeClr val="tx1"/>
            </a:solidFill>
          </a:ln>
        </p:spPr>
        <p:txBody>
          <a:bodyPr lIns="72000" tIns="72000" rIns="72000" bIns="72000" anchor="ctr" anchorCtr="0">
            <a:noAutofit/>
          </a:bodyPr>
          <a:lstStyle>
            <a:lvl1pPr marL="0" indent="0">
              <a:buNone/>
              <a:defRPr sz="1200" b="1">
                <a:solidFill>
                  <a:schemeClr val="bg1"/>
                </a:solidFill>
              </a:defRPr>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en-US"/>
              <a:t>Title (Arial 12 or 14)</a:t>
            </a:r>
          </a:p>
        </p:txBody>
      </p:sp>
      <p:sp>
        <p:nvSpPr>
          <p:cNvPr id="3" name="Content Placeholder 2"/>
          <p:cNvSpPr>
            <a:spLocks noGrp="1"/>
          </p:cNvSpPr>
          <p:nvPr>
            <p:ph sz="quarter" idx="18"/>
          </p:nvPr>
        </p:nvSpPr>
        <p:spPr>
          <a:xfrm>
            <a:off x="493468" y="1996072"/>
            <a:ext cx="6216923" cy="4762000"/>
          </a:xfrm>
          <a:ln w="12700">
            <a:solidFill>
              <a:schemeClr val="tx1"/>
            </a:solidFill>
          </a:ln>
        </p:spPr>
        <p:txBody>
          <a:bodyPr lIns="72000" tIns="72000" rIns="72000" bIns="72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1"/>
          </p:nvPr>
        </p:nvSpPr>
        <p:spPr>
          <a:xfrm>
            <a:off x="7100270" y="1996072"/>
            <a:ext cx="3108462" cy="4762000"/>
          </a:xfrm>
          <a:ln w="12700">
            <a:solidFill>
              <a:schemeClr val="tx1"/>
            </a:solidFill>
            <a:prstDash val="solid"/>
          </a:ln>
        </p:spPr>
        <p:txBody>
          <a:bodyPr lIns="72000" tIns="72000" rIns="72000" bIns="72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3"/>
          <p:cNvSpPr>
            <a:spLocks noGrp="1"/>
          </p:cNvSpPr>
          <p:nvPr>
            <p:ph type="body" sz="quarter" idx="14" hasCustomPrompt="1"/>
          </p:nvPr>
        </p:nvSpPr>
        <p:spPr>
          <a:xfrm>
            <a:off x="494789" y="883716"/>
            <a:ext cx="9713943" cy="249299"/>
          </a:xfrm>
        </p:spPr>
        <p:txBody>
          <a:bodyPr wrap="square">
            <a:spAutoFit/>
          </a:bodyPr>
          <a:lstStyle>
            <a:lvl1pPr marL="0" indent="0">
              <a:lnSpc>
                <a:spcPct val="90000"/>
              </a:lnSpc>
              <a:spcBef>
                <a:spcPts val="0"/>
              </a:spcBef>
              <a:buNone/>
              <a:defRPr lang="en-US" sz="1800" kern="1200" baseline="0" dirty="0" smtClean="0">
                <a:solidFill>
                  <a:schemeClr val="accent2"/>
                </a:solidFill>
                <a:latin typeface="Arial" charset="0"/>
                <a:ea typeface="Arial" charset="0"/>
                <a:cs typeface="Arial" charset="0"/>
              </a:defRPr>
            </a:lvl1pPr>
          </a:lstStyle>
          <a:p>
            <a:pPr lvl="0"/>
            <a:r>
              <a:rPr lang="en-US"/>
              <a:t>Optional subtitle (sentence case, Arial 18, max two lines)</a:t>
            </a:r>
          </a:p>
        </p:txBody>
      </p:sp>
      <p:sp>
        <p:nvSpPr>
          <p:cNvPr id="5" name="Footer Placeholder 4"/>
          <p:cNvSpPr>
            <a:spLocks noGrp="1"/>
          </p:cNvSpPr>
          <p:nvPr>
            <p:ph type="ftr" sz="quarter" idx="22"/>
          </p:nvPr>
        </p:nvSpPr>
        <p:spPr/>
        <p:txBody>
          <a:bodyPr/>
          <a:lstStyle/>
          <a:p>
            <a:pPr marL="145753" indent="-145753">
              <a:buFontTx/>
              <a:buAutoNum type="arabicPeriod"/>
            </a:pPr>
            <a:endParaRPr lang="en-GB"/>
          </a:p>
        </p:txBody>
      </p:sp>
      <p:sp>
        <p:nvSpPr>
          <p:cNvPr id="6" name="Title 5">
            <a:extLst>
              <a:ext uri="{FF2B5EF4-FFF2-40B4-BE49-F238E27FC236}">
                <a16:creationId xmlns:a16="http://schemas.microsoft.com/office/drawing/2014/main" id="{C2C08FF9-0FB1-4B0E-910B-AA8B140410A2}"/>
              </a:ext>
            </a:extLst>
          </p:cNvPr>
          <p:cNvSpPr>
            <a:spLocks noGrp="1"/>
          </p:cNvSpPr>
          <p:nvPr>
            <p:ph type="title" hasCustomPrompt="1"/>
          </p:nvPr>
        </p:nvSpPr>
        <p:spPr/>
        <p:txBody>
          <a:bodyPr/>
          <a:lstStyle/>
          <a:p>
            <a:r>
              <a:rPr lang="en-US"/>
              <a:t>Slide title (sentence case, Arial 28, one line)</a:t>
            </a:r>
            <a:endParaRPr lang="en-GB"/>
          </a:p>
        </p:txBody>
      </p:sp>
    </p:spTree>
    <p:extLst>
      <p:ext uri="{BB962C8B-B14F-4D97-AF65-F5344CB8AC3E}">
        <p14:creationId xmlns:p14="http://schemas.microsoft.com/office/powerpoint/2010/main" val="8855299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4469" userDrawn="1">
          <p15:clr>
            <a:srgbClr val="FBAE40"/>
          </p15:clr>
        </p15:guide>
        <p15:guide id="2" pos="4224" userDrawn="1">
          <p15:clr>
            <a:srgbClr val="FBAE40"/>
          </p15:clr>
        </p15:guide>
        <p15:guide id="3" orient="horz" pos="1256"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lumns with headings">
    <p:spTree>
      <p:nvGrpSpPr>
        <p:cNvPr id="1" name=""/>
        <p:cNvGrpSpPr/>
        <p:nvPr/>
      </p:nvGrpSpPr>
      <p:grpSpPr>
        <a:xfrm>
          <a:off x="0" y="0"/>
          <a:ext cx="0" cy="0"/>
          <a:chOff x="0" y="0"/>
          <a:chExt cx="0" cy="0"/>
        </a:xfrm>
      </p:grpSpPr>
      <p:sp>
        <p:nvSpPr>
          <p:cNvPr id="9" name="Text Placeholder 2"/>
          <p:cNvSpPr>
            <a:spLocks noGrp="1"/>
          </p:cNvSpPr>
          <p:nvPr>
            <p:ph type="body" idx="15" hasCustomPrompt="1"/>
          </p:nvPr>
        </p:nvSpPr>
        <p:spPr>
          <a:xfrm>
            <a:off x="7255693" y="1599239"/>
            <a:ext cx="2953039" cy="396833"/>
          </a:xfrm>
        </p:spPr>
        <p:txBody>
          <a:bodyPr anchor="t" anchorCtr="0">
            <a:noAutofit/>
          </a:bodyPr>
          <a:lstStyle>
            <a:lvl1pPr marL="0" indent="0">
              <a:buNone/>
              <a:defRPr sz="1200" b="1">
                <a:solidFill>
                  <a:schemeClr val="tx1"/>
                </a:solidFill>
              </a:defRPr>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en-US"/>
              <a:t>Title (Arial 12 or 14)</a:t>
            </a:r>
          </a:p>
        </p:txBody>
      </p:sp>
      <p:sp>
        <p:nvSpPr>
          <p:cNvPr id="11" name="Text Placeholder 2"/>
          <p:cNvSpPr>
            <a:spLocks noGrp="1"/>
          </p:cNvSpPr>
          <p:nvPr>
            <p:ph type="body" idx="17" hasCustomPrompt="1"/>
          </p:nvPr>
        </p:nvSpPr>
        <p:spPr>
          <a:xfrm>
            <a:off x="3868928" y="1599239"/>
            <a:ext cx="2953957" cy="396833"/>
          </a:xfrm>
        </p:spPr>
        <p:txBody>
          <a:bodyPr anchor="t" anchorCtr="0">
            <a:noAutofit/>
          </a:bodyPr>
          <a:lstStyle>
            <a:lvl1pPr marL="0" indent="0">
              <a:buNone/>
              <a:defRPr sz="1200" b="1">
                <a:solidFill>
                  <a:schemeClr val="tx1"/>
                </a:solidFill>
              </a:defRPr>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en-US"/>
              <a:t>Title (Arial 12 or 14)</a:t>
            </a:r>
          </a:p>
        </p:txBody>
      </p:sp>
      <p:sp>
        <p:nvSpPr>
          <p:cNvPr id="13" name="Text Placeholder 2"/>
          <p:cNvSpPr>
            <a:spLocks noGrp="1"/>
          </p:cNvSpPr>
          <p:nvPr>
            <p:ph type="body" idx="19" hasCustomPrompt="1"/>
          </p:nvPr>
        </p:nvSpPr>
        <p:spPr>
          <a:xfrm>
            <a:off x="493468" y="1599239"/>
            <a:ext cx="2953039" cy="396833"/>
          </a:xfrm>
        </p:spPr>
        <p:txBody>
          <a:bodyPr anchor="t" anchorCtr="0">
            <a:noAutofit/>
          </a:bodyPr>
          <a:lstStyle>
            <a:lvl1pPr marL="0" indent="0">
              <a:buNone/>
              <a:defRPr sz="1200" b="1">
                <a:solidFill>
                  <a:schemeClr val="tx1"/>
                </a:solidFill>
              </a:defRPr>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en-US"/>
              <a:t>Title (Arial 12 or 14)</a:t>
            </a:r>
          </a:p>
        </p:txBody>
      </p:sp>
      <p:sp>
        <p:nvSpPr>
          <p:cNvPr id="3" name="Content Placeholder 2"/>
          <p:cNvSpPr>
            <a:spLocks noGrp="1"/>
          </p:cNvSpPr>
          <p:nvPr>
            <p:ph sz="quarter" idx="21"/>
          </p:nvPr>
        </p:nvSpPr>
        <p:spPr>
          <a:xfrm>
            <a:off x="493468" y="1996072"/>
            <a:ext cx="2953039" cy="4762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Content Placeholder 2"/>
          <p:cNvSpPr>
            <a:spLocks noGrp="1"/>
          </p:cNvSpPr>
          <p:nvPr>
            <p:ph sz="quarter" idx="22"/>
          </p:nvPr>
        </p:nvSpPr>
        <p:spPr>
          <a:xfrm>
            <a:off x="3869846" y="1996072"/>
            <a:ext cx="2953039" cy="4762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Content Placeholder 2"/>
          <p:cNvSpPr>
            <a:spLocks noGrp="1"/>
          </p:cNvSpPr>
          <p:nvPr>
            <p:ph sz="quarter" idx="23"/>
          </p:nvPr>
        </p:nvSpPr>
        <p:spPr>
          <a:xfrm>
            <a:off x="7255693" y="1996072"/>
            <a:ext cx="2953039" cy="4762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3"/>
          <p:cNvSpPr>
            <a:spLocks noGrp="1"/>
          </p:cNvSpPr>
          <p:nvPr>
            <p:ph type="body" sz="quarter" idx="14" hasCustomPrompt="1"/>
          </p:nvPr>
        </p:nvSpPr>
        <p:spPr>
          <a:xfrm>
            <a:off x="494789" y="883716"/>
            <a:ext cx="9713943" cy="249299"/>
          </a:xfrm>
        </p:spPr>
        <p:txBody>
          <a:bodyPr wrap="square">
            <a:spAutoFit/>
          </a:bodyPr>
          <a:lstStyle>
            <a:lvl1pPr marL="0" indent="0">
              <a:lnSpc>
                <a:spcPct val="90000"/>
              </a:lnSpc>
              <a:spcBef>
                <a:spcPts val="0"/>
              </a:spcBef>
              <a:buNone/>
              <a:defRPr lang="en-US" sz="1800" kern="1200" baseline="0" dirty="0" smtClean="0">
                <a:solidFill>
                  <a:schemeClr val="accent2"/>
                </a:solidFill>
                <a:latin typeface="Arial" charset="0"/>
                <a:ea typeface="Arial" charset="0"/>
                <a:cs typeface="Arial" charset="0"/>
              </a:defRPr>
            </a:lvl1pPr>
          </a:lstStyle>
          <a:p>
            <a:pPr lvl="0"/>
            <a:r>
              <a:rPr lang="en-US"/>
              <a:t>Optional subtitle (sentence case, Arial 18, max two lines)</a:t>
            </a:r>
          </a:p>
        </p:txBody>
      </p:sp>
      <p:sp>
        <p:nvSpPr>
          <p:cNvPr id="5" name="Footer Placeholder 4"/>
          <p:cNvSpPr>
            <a:spLocks noGrp="1"/>
          </p:cNvSpPr>
          <p:nvPr>
            <p:ph type="ftr" sz="quarter" idx="24"/>
          </p:nvPr>
        </p:nvSpPr>
        <p:spPr/>
        <p:txBody>
          <a:bodyPr/>
          <a:lstStyle/>
          <a:p>
            <a:pPr marL="145753" indent="-145753">
              <a:buFontTx/>
              <a:buAutoNum type="arabicPeriod"/>
            </a:pPr>
            <a:endParaRPr lang="en-GB"/>
          </a:p>
        </p:txBody>
      </p:sp>
      <p:sp>
        <p:nvSpPr>
          <p:cNvPr id="2" name="Title 1">
            <a:extLst>
              <a:ext uri="{FF2B5EF4-FFF2-40B4-BE49-F238E27FC236}">
                <a16:creationId xmlns:a16="http://schemas.microsoft.com/office/drawing/2014/main" id="{689C042B-0EBF-4423-87A6-677B3C409E5D}"/>
              </a:ext>
            </a:extLst>
          </p:cNvPr>
          <p:cNvSpPr>
            <a:spLocks noGrp="1"/>
          </p:cNvSpPr>
          <p:nvPr>
            <p:ph type="title" hasCustomPrompt="1"/>
          </p:nvPr>
        </p:nvSpPr>
        <p:spPr/>
        <p:txBody>
          <a:bodyPr/>
          <a:lstStyle/>
          <a:p>
            <a:r>
              <a:rPr lang="en-US"/>
              <a:t>Slide title (sentence case, Arial 28, one line)</a:t>
            </a:r>
            <a:endParaRPr lang="en-GB"/>
          </a:p>
        </p:txBody>
      </p:sp>
    </p:spTree>
    <p:extLst>
      <p:ext uri="{BB962C8B-B14F-4D97-AF65-F5344CB8AC3E}">
        <p14:creationId xmlns:p14="http://schemas.microsoft.com/office/powerpoint/2010/main" val="2863718552"/>
      </p:ext>
    </p:extLst>
  </p:cSld>
  <p:clrMapOvr>
    <a:masterClrMapping/>
  </p:clrMapOvr>
  <p:extLst>
    <p:ext uri="{DCECCB84-F9BA-43D5-87BE-67443E8EF086}">
      <p15:sldGuideLst xmlns:p15="http://schemas.microsoft.com/office/powerpoint/2012/main">
        <p15:guide id="1" pos="2168" userDrawn="1">
          <p15:clr>
            <a:srgbClr val="FBAE40"/>
          </p15:clr>
        </p15:guide>
        <p15:guide id="2" pos="2437" userDrawn="1">
          <p15:clr>
            <a:srgbClr val="FBAE40"/>
          </p15:clr>
        </p15:guide>
        <p15:guide id="3" pos="4298" userDrawn="1">
          <p15:clr>
            <a:srgbClr val="FBAE40"/>
          </p15:clr>
        </p15:guide>
        <p15:guide id="4" pos="4567" userDrawn="1">
          <p15:clr>
            <a:srgbClr val="FBAE40"/>
          </p15:clr>
        </p15:guide>
        <p15:guide id="5" orient="horz" pos="1256"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columns with headings, boxes">
    <p:spTree>
      <p:nvGrpSpPr>
        <p:cNvPr id="1" name=""/>
        <p:cNvGrpSpPr/>
        <p:nvPr/>
      </p:nvGrpSpPr>
      <p:grpSpPr>
        <a:xfrm>
          <a:off x="0" y="0"/>
          <a:ext cx="0" cy="0"/>
          <a:chOff x="0" y="0"/>
          <a:chExt cx="0" cy="0"/>
        </a:xfrm>
      </p:grpSpPr>
      <p:sp>
        <p:nvSpPr>
          <p:cNvPr id="9" name="Text Placeholder 2"/>
          <p:cNvSpPr>
            <a:spLocks noGrp="1"/>
          </p:cNvSpPr>
          <p:nvPr>
            <p:ph type="body" idx="15" hasCustomPrompt="1"/>
          </p:nvPr>
        </p:nvSpPr>
        <p:spPr>
          <a:xfrm>
            <a:off x="7247330" y="1599239"/>
            <a:ext cx="2953039" cy="396833"/>
          </a:xfrm>
          <a:solidFill>
            <a:schemeClr val="tx1"/>
          </a:solidFill>
          <a:ln w="12700">
            <a:solidFill>
              <a:schemeClr val="tx1"/>
            </a:solidFill>
          </a:ln>
        </p:spPr>
        <p:txBody>
          <a:bodyPr lIns="72000" tIns="72000" rIns="72000" bIns="72000" anchor="ctr" anchorCtr="0">
            <a:noAutofit/>
          </a:bodyPr>
          <a:lstStyle>
            <a:lvl1pPr marL="0" indent="0">
              <a:buNone/>
              <a:defRPr sz="1200" b="1">
                <a:solidFill>
                  <a:schemeClr val="bg1"/>
                </a:solidFill>
              </a:defRPr>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en-US"/>
              <a:t>Title (Arial 12 or 14)</a:t>
            </a:r>
          </a:p>
        </p:txBody>
      </p:sp>
      <p:sp>
        <p:nvSpPr>
          <p:cNvPr id="11" name="Text Placeholder 2"/>
          <p:cNvSpPr>
            <a:spLocks noGrp="1"/>
          </p:cNvSpPr>
          <p:nvPr>
            <p:ph type="body" idx="17" hasCustomPrompt="1"/>
          </p:nvPr>
        </p:nvSpPr>
        <p:spPr>
          <a:xfrm>
            <a:off x="3871605" y="1599239"/>
            <a:ext cx="2953039" cy="396833"/>
          </a:xfrm>
          <a:solidFill>
            <a:schemeClr val="tx1"/>
          </a:solidFill>
          <a:ln w="12700">
            <a:solidFill>
              <a:schemeClr val="tx1"/>
            </a:solidFill>
          </a:ln>
        </p:spPr>
        <p:txBody>
          <a:bodyPr lIns="72000" tIns="72000" rIns="72000" bIns="72000" anchor="ctr" anchorCtr="0">
            <a:noAutofit/>
          </a:bodyPr>
          <a:lstStyle>
            <a:lvl1pPr marL="0" indent="0">
              <a:buNone/>
              <a:defRPr sz="1200" b="1">
                <a:solidFill>
                  <a:schemeClr val="bg1"/>
                </a:solidFill>
              </a:defRPr>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en-US"/>
              <a:t>Title (Arial 12 or 14)</a:t>
            </a:r>
          </a:p>
        </p:txBody>
      </p:sp>
      <p:sp>
        <p:nvSpPr>
          <p:cNvPr id="13" name="Text Placeholder 2"/>
          <p:cNvSpPr>
            <a:spLocks noGrp="1"/>
          </p:cNvSpPr>
          <p:nvPr>
            <p:ph type="body" idx="19" hasCustomPrompt="1"/>
          </p:nvPr>
        </p:nvSpPr>
        <p:spPr>
          <a:xfrm>
            <a:off x="494789" y="1599239"/>
            <a:ext cx="2953039" cy="396833"/>
          </a:xfrm>
          <a:solidFill>
            <a:schemeClr val="tx1"/>
          </a:solidFill>
          <a:ln w="12700">
            <a:solidFill>
              <a:schemeClr val="tx1"/>
            </a:solidFill>
          </a:ln>
        </p:spPr>
        <p:txBody>
          <a:bodyPr lIns="72000" tIns="72000" rIns="72000" bIns="72000" anchor="ctr" anchorCtr="0">
            <a:noAutofit/>
          </a:bodyPr>
          <a:lstStyle>
            <a:lvl1pPr marL="0" indent="0">
              <a:buNone/>
              <a:defRPr sz="1200" b="1">
                <a:solidFill>
                  <a:schemeClr val="bg1"/>
                </a:solidFill>
              </a:defRPr>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en-US"/>
              <a:t>Title (Arial 12 or 14)</a:t>
            </a:r>
          </a:p>
        </p:txBody>
      </p:sp>
      <p:sp>
        <p:nvSpPr>
          <p:cNvPr id="3" name="Content Placeholder 2"/>
          <p:cNvSpPr>
            <a:spLocks noGrp="1"/>
          </p:cNvSpPr>
          <p:nvPr>
            <p:ph sz="quarter" idx="21"/>
          </p:nvPr>
        </p:nvSpPr>
        <p:spPr>
          <a:xfrm>
            <a:off x="494789" y="1996072"/>
            <a:ext cx="2953039" cy="4762000"/>
          </a:xfrm>
          <a:ln w="12700">
            <a:solidFill>
              <a:schemeClr val="tx1"/>
            </a:solidFill>
          </a:ln>
        </p:spPr>
        <p:txBody>
          <a:bodyPr lIns="72000" tIns="72000" rIns="72000" bIns="72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Content Placeholder 2"/>
          <p:cNvSpPr>
            <a:spLocks noGrp="1"/>
          </p:cNvSpPr>
          <p:nvPr>
            <p:ph sz="quarter" idx="22"/>
          </p:nvPr>
        </p:nvSpPr>
        <p:spPr>
          <a:xfrm>
            <a:off x="3871605" y="1996072"/>
            <a:ext cx="2953039" cy="4762000"/>
          </a:xfrm>
          <a:ln w="12700">
            <a:solidFill>
              <a:schemeClr val="tx1"/>
            </a:solidFill>
          </a:ln>
        </p:spPr>
        <p:txBody>
          <a:bodyPr lIns="72000" tIns="72000" rIns="72000" bIns="72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Content Placeholder 2"/>
          <p:cNvSpPr>
            <a:spLocks noGrp="1"/>
          </p:cNvSpPr>
          <p:nvPr>
            <p:ph sz="quarter" idx="23"/>
          </p:nvPr>
        </p:nvSpPr>
        <p:spPr>
          <a:xfrm>
            <a:off x="7247330" y="1996072"/>
            <a:ext cx="2953039" cy="4762000"/>
          </a:xfrm>
          <a:ln w="12700">
            <a:solidFill>
              <a:schemeClr val="tx1"/>
            </a:solidFill>
          </a:ln>
        </p:spPr>
        <p:txBody>
          <a:bodyPr lIns="72000" tIns="72000" rIns="72000" bIns="72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3"/>
          <p:cNvSpPr>
            <a:spLocks noGrp="1"/>
          </p:cNvSpPr>
          <p:nvPr>
            <p:ph type="body" sz="quarter" idx="14" hasCustomPrompt="1"/>
          </p:nvPr>
        </p:nvSpPr>
        <p:spPr>
          <a:xfrm>
            <a:off x="494789" y="883716"/>
            <a:ext cx="9713943" cy="249299"/>
          </a:xfrm>
        </p:spPr>
        <p:txBody>
          <a:bodyPr wrap="square">
            <a:spAutoFit/>
          </a:bodyPr>
          <a:lstStyle>
            <a:lvl1pPr marL="0" indent="0">
              <a:lnSpc>
                <a:spcPct val="90000"/>
              </a:lnSpc>
              <a:spcBef>
                <a:spcPts val="0"/>
              </a:spcBef>
              <a:buNone/>
              <a:defRPr lang="en-US" sz="1800" kern="1200" baseline="0" dirty="0" smtClean="0">
                <a:solidFill>
                  <a:schemeClr val="accent2"/>
                </a:solidFill>
                <a:latin typeface="Arial" charset="0"/>
                <a:ea typeface="Arial" charset="0"/>
                <a:cs typeface="Arial" charset="0"/>
              </a:defRPr>
            </a:lvl1pPr>
          </a:lstStyle>
          <a:p>
            <a:pPr lvl="0"/>
            <a:r>
              <a:rPr lang="en-US"/>
              <a:t>Optional subtitle (sentence case, Arial 18, max two lines)</a:t>
            </a:r>
          </a:p>
        </p:txBody>
      </p:sp>
      <p:sp>
        <p:nvSpPr>
          <p:cNvPr id="5" name="Footer Placeholder 4"/>
          <p:cNvSpPr>
            <a:spLocks noGrp="1"/>
          </p:cNvSpPr>
          <p:nvPr>
            <p:ph type="ftr" sz="quarter" idx="24"/>
          </p:nvPr>
        </p:nvSpPr>
        <p:spPr/>
        <p:txBody>
          <a:bodyPr/>
          <a:lstStyle/>
          <a:p>
            <a:pPr marL="145753" indent="-145753">
              <a:buFontTx/>
              <a:buAutoNum type="arabicPeriod"/>
            </a:pPr>
            <a:endParaRPr lang="en-GB"/>
          </a:p>
        </p:txBody>
      </p:sp>
      <p:sp>
        <p:nvSpPr>
          <p:cNvPr id="4" name="Title 3">
            <a:extLst>
              <a:ext uri="{FF2B5EF4-FFF2-40B4-BE49-F238E27FC236}">
                <a16:creationId xmlns:a16="http://schemas.microsoft.com/office/drawing/2014/main" id="{A16CEA36-8101-4957-9728-C45B7FC14906}"/>
              </a:ext>
            </a:extLst>
          </p:cNvPr>
          <p:cNvSpPr>
            <a:spLocks noGrp="1"/>
          </p:cNvSpPr>
          <p:nvPr>
            <p:ph type="title" hasCustomPrompt="1"/>
          </p:nvPr>
        </p:nvSpPr>
        <p:spPr/>
        <p:txBody>
          <a:bodyPr/>
          <a:lstStyle/>
          <a:p>
            <a:r>
              <a:rPr lang="en-US"/>
              <a:t>Slide title (sentence case, Arial 28, one line)</a:t>
            </a:r>
            <a:endParaRPr lang="en-GB"/>
          </a:p>
        </p:txBody>
      </p:sp>
    </p:spTree>
    <p:extLst>
      <p:ext uri="{BB962C8B-B14F-4D97-AF65-F5344CB8AC3E}">
        <p14:creationId xmlns:p14="http://schemas.microsoft.com/office/powerpoint/2010/main" val="2220306060"/>
      </p:ext>
    </p:extLst>
  </p:cSld>
  <p:clrMapOvr>
    <a:masterClrMapping/>
  </p:clrMapOvr>
  <p:extLst>
    <p:ext uri="{DCECCB84-F9BA-43D5-87BE-67443E8EF086}">
      <p15:sldGuideLst xmlns:p15="http://schemas.microsoft.com/office/powerpoint/2012/main">
        <p15:guide id="1" pos="2168" userDrawn="1">
          <p15:clr>
            <a:srgbClr val="FBAE40"/>
          </p15:clr>
        </p15:guide>
        <p15:guide id="2" pos="2437" userDrawn="1">
          <p15:clr>
            <a:srgbClr val="FBAE40"/>
          </p15:clr>
        </p15:guide>
        <p15:guide id="3" pos="4298" userDrawn="1">
          <p15:clr>
            <a:srgbClr val="FBAE40"/>
          </p15:clr>
        </p15:guide>
        <p15:guide id="4" pos="4567" userDrawn="1">
          <p15:clr>
            <a:srgbClr val="FBAE40"/>
          </p15:clr>
        </p15:guide>
        <p15:guide id="5" orient="horz" pos="1256"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arters with headings">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94789" y="1599239"/>
            <a:ext cx="4662693" cy="396833"/>
          </a:xfrm>
          <a:noFill/>
          <a:ln>
            <a:noFill/>
          </a:ln>
        </p:spPr>
        <p:txBody>
          <a:bodyPr lIns="0" rIns="0" anchor="t" anchorCtr="0">
            <a:noAutofit/>
          </a:bodyPr>
          <a:lstStyle>
            <a:lvl1pPr marL="0" indent="0">
              <a:buNone/>
              <a:defRPr sz="1200" b="1">
                <a:solidFill>
                  <a:schemeClr val="tx1"/>
                </a:solidFill>
              </a:defRPr>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en-US"/>
              <a:t>Title (Arial 12 or 14)</a:t>
            </a:r>
          </a:p>
        </p:txBody>
      </p:sp>
      <p:sp>
        <p:nvSpPr>
          <p:cNvPr id="11" name="Text Placeholder 2"/>
          <p:cNvSpPr>
            <a:spLocks noGrp="1"/>
          </p:cNvSpPr>
          <p:nvPr>
            <p:ph type="body" idx="19" hasCustomPrompt="1"/>
          </p:nvPr>
        </p:nvSpPr>
        <p:spPr>
          <a:xfrm>
            <a:off x="5546039" y="1599239"/>
            <a:ext cx="4662693" cy="396833"/>
          </a:xfrm>
          <a:noFill/>
          <a:ln>
            <a:noFill/>
          </a:ln>
        </p:spPr>
        <p:txBody>
          <a:bodyPr lIns="0" rIns="0" anchor="t" anchorCtr="0">
            <a:noAutofit/>
          </a:bodyPr>
          <a:lstStyle>
            <a:lvl1pPr marL="0" indent="0">
              <a:buNone/>
              <a:defRPr sz="1200" b="1">
                <a:solidFill>
                  <a:schemeClr val="tx1"/>
                </a:solidFill>
              </a:defRPr>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en-US"/>
              <a:t>Title (Arial 12 or 14)</a:t>
            </a:r>
          </a:p>
        </p:txBody>
      </p:sp>
      <p:sp>
        <p:nvSpPr>
          <p:cNvPr id="12" name="Text Placeholder 2"/>
          <p:cNvSpPr>
            <a:spLocks noGrp="1"/>
          </p:cNvSpPr>
          <p:nvPr>
            <p:ph type="body" idx="24" hasCustomPrompt="1"/>
          </p:nvPr>
        </p:nvSpPr>
        <p:spPr>
          <a:xfrm>
            <a:off x="494789" y="4376048"/>
            <a:ext cx="4662693" cy="396833"/>
          </a:xfrm>
          <a:noFill/>
          <a:ln>
            <a:noFill/>
          </a:ln>
        </p:spPr>
        <p:txBody>
          <a:bodyPr lIns="0" rIns="0" anchor="t" anchorCtr="0">
            <a:noAutofit/>
          </a:bodyPr>
          <a:lstStyle>
            <a:lvl1pPr marL="0" indent="0">
              <a:buNone/>
              <a:defRPr sz="1200" b="1">
                <a:solidFill>
                  <a:schemeClr val="tx1"/>
                </a:solidFill>
              </a:defRPr>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en-US"/>
              <a:t>Title (Arial 12 or 14)</a:t>
            </a:r>
          </a:p>
        </p:txBody>
      </p:sp>
      <p:sp>
        <p:nvSpPr>
          <p:cNvPr id="13" name="Text Placeholder 2"/>
          <p:cNvSpPr>
            <a:spLocks noGrp="1"/>
          </p:cNvSpPr>
          <p:nvPr>
            <p:ph type="body" idx="25" hasCustomPrompt="1"/>
          </p:nvPr>
        </p:nvSpPr>
        <p:spPr>
          <a:xfrm>
            <a:off x="5546039" y="4376048"/>
            <a:ext cx="4662693" cy="396833"/>
          </a:xfrm>
          <a:noFill/>
          <a:ln>
            <a:noFill/>
          </a:ln>
        </p:spPr>
        <p:txBody>
          <a:bodyPr lIns="0" rIns="0" anchor="t" anchorCtr="0">
            <a:noAutofit/>
          </a:bodyPr>
          <a:lstStyle>
            <a:lvl1pPr marL="0" indent="0">
              <a:buNone/>
              <a:defRPr sz="1200" b="1">
                <a:solidFill>
                  <a:schemeClr val="tx1"/>
                </a:solidFill>
              </a:defRPr>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en-US"/>
              <a:t>Title (Arial 12 or 14)</a:t>
            </a:r>
          </a:p>
        </p:txBody>
      </p:sp>
      <p:sp>
        <p:nvSpPr>
          <p:cNvPr id="7" name="Content Placeholder 6"/>
          <p:cNvSpPr>
            <a:spLocks noGrp="1"/>
          </p:cNvSpPr>
          <p:nvPr>
            <p:ph sz="quarter" idx="29"/>
          </p:nvPr>
        </p:nvSpPr>
        <p:spPr>
          <a:xfrm>
            <a:off x="494789" y="1996072"/>
            <a:ext cx="4662693" cy="198416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Content Placeholder 6"/>
          <p:cNvSpPr>
            <a:spLocks noGrp="1"/>
          </p:cNvSpPr>
          <p:nvPr>
            <p:ph sz="quarter" idx="30"/>
          </p:nvPr>
        </p:nvSpPr>
        <p:spPr>
          <a:xfrm>
            <a:off x="5546039" y="1996072"/>
            <a:ext cx="4662693" cy="198416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Content Placeholder 6"/>
          <p:cNvSpPr>
            <a:spLocks noGrp="1"/>
          </p:cNvSpPr>
          <p:nvPr>
            <p:ph sz="quarter" idx="31"/>
          </p:nvPr>
        </p:nvSpPr>
        <p:spPr>
          <a:xfrm>
            <a:off x="5546039" y="4773905"/>
            <a:ext cx="4662693" cy="198416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Content Placeholder 6"/>
          <p:cNvSpPr>
            <a:spLocks noGrp="1"/>
          </p:cNvSpPr>
          <p:nvPr>
            <p:ph sz="quarter" idx="32"/>
          </p:nvPr>
        </p:nvSpPr>
        <p:spPr>
          <a:xfrm>
            <a:off x="494789" y="4773905"/>
            <a:ext cx="4662693" cy="198416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3"/>
          <p:cNvSpPr>
            <a:spLocks noGrp="1"/>
          </p:cNvSpPr>
          <p:nvPr>
            <p:ph type="body" sz="quarter" idx="14" hasCustomPrompt="1"/>
          </p:nvPr>
        </p:nvSpPr>
        <p:spPr>
          <a:xfrm>
            <a:off x="494789" y="883716"/>
            <a:ext cx="9713943" cy="249299"/>
          </a:xfrm>
        </p:spPr>
        <p:txBody>
          <a:bodyPr wrap="square">
            <a:spAutoFit/>
          </a:bodyPr>
          <a:lstStyle>
            <a:lvl1pPr marL="0" indent="0">
              <a:lnSpc>
                <a:spcPct val="90000"/>
              </a:lnSpc>
              <a:spcBef>
                <a:spcPts val="0"/>
              </a:spcBef>
              <a:buNone/>
              <a:defRPr lang="en-US" sz="1800" kern="1200" baseline="0" dirty="0" smtClean="0">
                <a:solidFill>
                  <a:schemeClr val="accent2"/>
                </a:solidFill>
                <a:latin typeface="Arial" charset="0"/>
                <a:ea typeface="Arial" charset="0"/>
                <a:cs typeface="Arial" charset="0"/>
              </a:defRPr>
            </a:lvl1pPr>
          </a:lstStyle>
          <a:p>
            <a:pPr lvl="0"/>
            <a:r>
              <a:rPr lang="en-US"/>
              <a:t>Optional subtitle (sentence case, Arial 18, max two lines)</a:t>
            </a:r>
          </a:p>
        </p:txBody>
      </p:sp>
      <p:sp>
        <p:nvSpPr>
          <p:cNvPr id="5" name="Footer Placeholder 4"/>
          <p:cNvSpPr>
            <a:spLocks noGrp="1"/>
          </p:cNvSpPr>
          <p:nvPr>
            <p:ph type="ftr" sz="quarter" idx="33"/>
          </p:nvPr>
        </p:nvSpPr>
        <p:spPr/>
        <p:txBody>
          <a:bodyPr/>
          <a:lstStyle/>
          <a:p>
            <a:pPr marL="145753" indent="-145753">
              <a:buFontTx/>
              <a:buAutoNum type="arabicPeriod"/>
            </a:pPr>
            <a:endParaRPr lang="en-GB"/>
          </a:p>
        </p:txBody>
      </p:sp>
      <p:sp>
        <p:nvSpPr>
          <p:cNvPr id="4" name="Title 3">
            <a:extLst>
              <a:ext uri="{FF2B5EF4-FFF2-40B4-BE49-F238E27FC236}">
                <a16:creationId xmlns:a16="http://schemas.microsoft.com/office/drawing/2014/main" id="{14740A5E-4068-442A-B74C-009449135FDD}"/>
              </a:ext>
            </a:extLst>
          </p:cNvPr>
          <p:cNvSpPr>
            <a:spLocks noGrp="1"/>
          </p:cNvSpPr>
          <p:nvPr>
            <p:ph type="title" hasCustomPrompt="1"/>
          </p:nvPr>
        </p:nvSpPr>
        <p:spPr/>
        <p:txBody>
          <a:bodyPr/>
          <a:lstStyle/>
          <a:p>
            <a:r>
              <a:rPr lang="en-US"/>
              <a:t>Slide title (sentence case, Arial 28, one line)</a:t>
            </a:r>
            <a:endParaRPr lang="en-GB"/>
          </a:p>
        </p:txBody>
      </p:sp>
    </p:spTree>
    <p:extLst>
      <p:ext uri="{BB962C8B-B14F-4D97-AF65-F5344CB8AC3E}">
        <p14:creationId xmlns:p14="http://schemas.microsoft.com/office/powerpoint/2010/main" val="4193286786"/>
      </p:ext>
    </p:extLst>
  </p:cSld>
  <p:clrMapOvr>
    <a:masterClrMapping/>
  </p:clrMapOvr>
  <p:extLst>
    <p:ext uri="{DCECCB84-F9BA-43D5-87BE-67443E8EF086}">
      <p15:sldGuideLst xmlns:p15="http://schemas.microsoft.com/office/powerpoint/2012/main">
        <p15:guide id="1" orient="horz" pos="2506" userDrawn="1">
          <p15:clr>
            <a:srgbClr val="FBAE40"/>
          </p15:clr>
        </p15:guide>
        <p15:guide id="3" orient="horz" pos="2756" userDrawn="1">
          <p15:clr>
            <a:srgbClr val="FBAE40"/>
          </p15:clr>
        </p15:guide>
        <p15:guide id="4" orient="horz" pos="3006" userDrawn="1">
          <p15:clr>
            <a:srgbClr val="FBAE40"/>
          </p15:clr>
        </p15:guide>
        <p15:guide id="5" orient="horz" pos="1256" userDrawn="1">
          <p15:clr>
            <a:srgbClr val="FBAE40"/>
          </p15:clr>
        </p15:guide>
        <p15:guide id="6" pos="3246" userDrawn="1">
          <p15:clr>
            <a:srgbClr val="FBAE40"/>
          </p15:clr>
        </p15:guide>
        <p15:guide id="7" pos="3489"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arters with headings, boxes">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93468" y="1597167"/>
            <a:ext cx="4662693" cy="395998"/>
          </a:xfrm>
          <a:solidFill>
            <a:schemeClr val="tx1"/>
          </a:solidFill>
          <a:ln w="12700">
            <a:solidFill>
              <a:schemeClr val="tx1"/>
            </a:solidFill>
          </a:ln>
        </p:spPr>
        <p:txBody>
          <a:bodyPr lIns="72000" tIns="72000" rIns="72000" bIns="72000" anchor="ctr" anchorCtr="0">
            <a:noAutofit/>
          </a:bodyPr>
          <a:lstStyle>
            <a:lvl1pPr marL="0" indent="0" algn="l">
              <a:buNone/>
              <a:defRPr sz="1200" b="1">
                <a:solidFill>
                  <a:schemeClr val="bg1"/>
                </a:solidFill>
              </a:defRPr>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en-US"/>
              <a:t>Title (Arial 12 or 14)</a:t>
            </a:r>
          </a:p>
        </p:txBody>
      </p:sp>
      <p:sp>
        <p:nvSpPr>
          <p:cNvPr id="11" name="Text Placeholder 2"/>
          <p:cNvSpPr>
            <a:spLocks noGrp="1"/>
          </p:cNvSpPr>
          <p:nvPr>
            <p:ph type="body" idx="19" hasCustomPrompt="1"/>
          </p:nvPr>
        </p:nvSpPr>
        <p:spPr>
          <a:xfrm>
            <a:off x="5544718" y="1600075"/>
            <a:ext cx="4662693" cy="396833"/>
          </a:xfrm>
          <a:solidFill>
            <a:schemeClr val="tx1"/>
          </a:solidFill>
          <a:ln w="12700">
            <a:solidFill>
              <a:schemeClr val="tx1"/>
            </a:solidFill>
          </a:ln>
        </p:spPr>
        <p:txBody>
          <a:bodyPr lIns="72000" tIns="72000" rIns="72000" bIns="72000" anchor="ctr" anchorCtr="0">
            <a:noAutofit/>
          </a:bodyPr>
          <a:lstStyle>
            <a:lvl1pPr marL="0" indent="0" algn="l">
              <a:buNone/>
              <a:defRPr sz="1200" b="1">
                <a:solidFill>
                  <a:schemeClr val="bg1"/>
                </a:solidFill>
              </a:defRPr>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en-US"/>
              <a:t>Title (Arial 12 or 14)</a:t>
            </a:r>
          </a:p>
        </p:txBody>
      </p:sp>
      <p:sp>
        <p:nvSpPr>
          <p:cNvPr id="12" name="Text Placeholder 2"/>
          <p:cNvSpPr>
            <a:spLocks noGrp="1"/>
          </p:cNvSpPr>
          <p:nvPr>
            <p:ph type="body" idx="24" hasCustomPrompt="1"/>
          </p:nvPr>
        </p:nvSpPr>
        <p:spPr>
          <a:xfrm>
            <a:off x="493468" y="4376048"/>
            <a:ext cx="4662693" cy="395998"/>
          </a:xfrm>
          <a:solidFill>
            <a:schemeClr val="tx1"/>
          </a:solidFill>
          <a:ln w="12700">
            <a:solidFill>
              <a:schemeClr val="tx1"/>
            </a:solidFill>
          </a:ln>
        </p:spPr>
        <p:txBody>
          <a:bodyPr lIns="72000" tIns="72000" rIns="72000" bIns="72000" anchor="ctr" anchorCtr="0">
            <a:noAutofit/>
          </a:bodyPr>
          <a:lstStyle>
            <a:lvl1pPr marL="0" indent="0" algn="l">
              <a:buNone/>
              <a:defRPr sz="1200" b="1">
                <a:solidFill>
                  <a:schemeClr val="bg1"/>
                </a:solidFill>
              </a:defRPr>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en-US"/>
              <a:t>Title (Arial 12 or 14)</a:t>
            </a:r>
          </a:p>
        </p:txBody>
      </p:sp>
      <p:sp>
        <p:nvSpPr>
          <p:cNvPr id="13" name="Text Placeholder 2"/>
          <p:cNvSpPr>
            <a:spLocks noGrp="1"/>
          </p:cNvSpPr>
          <p:nvPr>
            <p:ph type="body" idx="25" hasCustomPrompt="1"/>
          </p:nvPr>
        </p:nvSpPr>
        <p:spPr>
          <a:xfrm>
            <a:off x="5544718" y="4377072"/>
            <a:ext cx="4662693" cy="396833"/>
          </a:xfrm>
          <a:solidFill>
            <a:schemeClr val="tx1"/>
          </a:solidFill>
          <a:ln w="12700">
            <a:solidFill>
              <a:schemeClr val="tx1"/>
            </a:solidFill>
          </a:ln>
        </p:spPr>
        <p:txBody>
          <a:bodyPr lIns="72000" tIns="72000" rIns="72000" bIns="72000" anchor="ctr" anchorCtr="0">
            <a:noAutofit/>
          </a:bodyPr>
          <a:lstStyle>
            <a:lvl1pPr marL="0" indent="0" algn="l">
              <a:buNone/>
              <a:defRPr sz="1200" b="1">
                <a:solidFill>
                  <a:schemeClr val="bg1"/>
                </a:solidFill>
              </a:defRPr>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en-US"/>
              <a:t>Title (Arial 12 or 14)</a:t>
            </a:r>
          </a:p>
        </p:txBody>
      </p:sp>
      <p:sp>
        <p:nvSpPr>
          <p:cNvPr id="7" name="Content Placeholder 6"/>
          <p:cNvSpPr>
            <a:spLocks noGrp="1"/>
          </p:cNvSpPr>
          <p:nvPr>
            <p:ph sz="quarter" idx="29"/>
          </p:nvPr>
        </p:nvSpPr>
        <p:spPr>
          <a:xfrm>
            <a:off x="493468" y="1996072"/>
            <a:ext cx="4662693" cy="1984415"/>
          </a:xfrm>
          <a:ln w="12700">
            <a:solidFill>
              <a:schemeClr val="tx1"/>
            </a:solidFill>
          </a:ln>
        </p:spPr>
        <p:txBody>
          <a:bodyPr lIns="72000" tIns="72000" rIns="72000" bIns="72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Content Placeholder 6"/>
          <p:cNvSpPr>
            <a:spLocks noGrp="1"/>
          </p:cNvSpPr>
          <p:nvPr>
            <p:ph sz="quarter" idx="30"/>
          </p:nvPr>
        </p:nvSpPr>
        <p:spPr>
          <a:xfrm>
            <a:off x="493468" y="4772048"/>
            <a:ext cx="4662693" cy="1984415"/>
          </a:xfrm>
          <a:ln w="12700">
            <a:solidFill>
              <a:schemeClr val="tx1"/>
            </a:solidFill>
          </a:ln>
        </p:spPr>
        <p:txBody>
          <a:bodyPr lIns="72000" tIns="72000" rIns="72000" bIns="72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Content Placeholder 6"/>
          <p:cNvSpPr>
            <a:spLocks noGrp="1"/>
          </p:cNvSpPr>
          <p:nvPr>
            <p:ph sz="quarter" idx="31"/>
          </p:nvPr>
        </p:nvSpPr>
        <p:spPr>
          <a:xfrm>
            <a:off x="5544718" y="4773905"/>
            <a:ext cx="4662693" cy="1984415"/>
          </a:xfrm>
          <a:ln w="12700">
            <a:solidFill>
              <a:schemeClr val="tx1"/>
            </a:solidFill>
          </a:ln>
        </p:spPr>
        <p:txBody>
          <a:bodyPr lIns="72000" tIns="72000" rIns="72000" bIns="72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Content Placeholder 6"/>
          <p:cNvSpPr>
            <a:spLocks noGrp="1"/>
          </p:cNvSpPr>
          <p:nvPr>
            <p:ph sz="quarter" idx="32"/>
          </p:nvPr>
        </p:nvSpPr>
        <p:spPr>
          <a:xfrm>
            <a:off x="5544718" y="1996072"/>
            <a:ext cx="4662693" cy="1984415"/>
          </a:xfrm>
          <a:ln w="12700">
            <a:solidFill>
              <a:schemeClr val="tx1"/>
            </a:solidFill>
          </a:ln>
        </p:spPr>
        <p:txBody>
          <a:bodyPr lIns="72000" tIns="72000" rIns="72000" bIns="72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3"/>
          <p:cNvSpPr>
            <a:spLocks noGrp="1"/>
          </p:cNvSpPr>
          <p:nvPr>
            <p:ph type="body" sz="quarter" idx="14" hasCustomPrompt="1"/>
          </p:nvPr>
        </p:nvSpPr>
        <p:spPr>
          <a:xfrm>
            <a:off x="494789" y="883716"/>
            <a:ext cx="9713943" cy="249299"/>
          </a:xfrm>
        </p:spPr>
        <p:txBody>
          <a:bodyPr wrap="square">
            <a:spAutoFit/>
          </a:bodyPr>
          <a:lstStyle>
            <a:lvl1pPr marL="0" indent="0">
              <a:lnSpc>
                <a:spcPct val="90000"/>
              </a:lnSpc>
              <a:spcBef>
                <a:spcPts val="0"/>
              </a:spcBef>
              <a:buNone/>
              <a:defRPr lang="en-US" sz="1800" kern="1200" baseline="0" dirty="0" smtClean="0">
                <a:solidFill>
                  <a:schemeClr val="accent2"/>
                </a:solidFill>
                <a:latin typeface="Arial" charset="0"/>
                <a:ea typeface="Arial" charset="0"/>
                <a:cs typeface="Arial" charset="0"/>
              </a:defRPr>
            </a:lvl1pPr>
          </a:lstStyle>
          <a:p>
            <a:pPr lvl="0"/>
            <a:r>
              <a:rPr lang="en-US"/>
              <a:t>Optional subtitle (sentence case, Arial 18, max two lines)</a:t>
            </a:r>
          </a:p>
        </p:txBody>
      </p:sp>
      <p:sp>
        <p:nvSpPr>
          <p:cNvPr id="5" name="Footer Placeholder 4"/>
          <p:cNvSpPr>
            <a:spLocks noGrp="1"/>
          </p:cNvSpPr>
          <p:nvPr>
            <p:ph type="ftr" sz="quarter" idx="33"/>
          </p:nvPr>
        </p:nvSpPr>
        <p:spPr/>
        <p:txBody>
          <a:bodyPr/>
          <a:lstStyle/>
          <a:p>
            <a:pPr marL="145753" indent="-145753">
              <a:buFontTx/>
              <a:buAutoNum type="arabicPeriod"/>
            </a:pPr>
            <a:endParaRPr lang="en-GB"/>
          </a:p>
        </p:txBody>
      </p:sp>
      <p:sp>
        <p:nvSpPr>
          <p:cNvPr id="4" name="Title 3">
            <a:extLst>
              <a:ext uri="{FF2B5EF4-FFF2-40B4-BE49-F238E27FC236}">
                <a16:creationId xmlns:a16="http://schemas.microsoft.com/office/drawing/2014/main" id="{9F088D0A-BEC0-4EB1-89ED-3ECC2234A2D6}"/>
              </a:ext>
            </a:extLst>
          </p:cNvPr>
          <p:cNvSpPr>
            <a:spLocks noGrp="1"/>
          </p:cNvSpPr>
          <p:nvPr>
            <p:ph type="title" hasCustomPrompt="1"/>
          </p:nvPr>
        </p:nvSpPr>
        <p:spPr/>
        <p:txBody>
          <a:bodyPr/>
          <a:lstStyle/>
          <a:p>
            <a:r>
              <a:rPr lang="en-US"/>
              <a:t>Slide title (sentence case, Arial 28, one line)</a:t>
            </a:r>
            <a:endParaRPr lang="en-GB"/>
          </a:p>
        </p:txBody>
      </p:sp>
    </p:spTree>
    <p:extLst>
      <p:ext uri="{BB962C8B-B14F-4D97-AF65-F5344CB8AC3E}">
        <p14:creationId xmlns:p14="http://schemas.microsoft.com/office/powerpoint/2010/main" val="3649331975"/>
      </p:ext>
    </p:extLst>
  </p:cSld>
  <p:clrMapOvr>
    <a:masterClrMapping/>
  </p:clrMapOvr>
  <p:extLst>
    <p:ext uri="{DCECCB84-F9BA-43D5-87BE-67443E8EF086}">
      <p15:sldGuideLst xmlns:p15="http://schemas.microsoft.com/office/powerpoint/2012/main">
        <p15:guide id="1" orient="horz" pos="2506" userDrawn="1">
          <p15:clr>
            <a:srgbClr val="FBAE40"/>
          </p15:clr>
        </p15:guide>
        <p15:guide id="3" orient="horz" pos="2756" userDrawn="1">
          <p15:clr>
            <a:srgbClr val="FBAE40"/>
          </p15:clr>
        </p15:guide>
        <p15:guide id="4" orient="horz" pos="3006" userDrawn="1">
          <p15:clr>
            <a:srgbClr val="FBAE40"/>
          </p15:clr>
        </p15:guide>
        <p15:guide id="5" orient="horz" pos="1256" userDrawn="1">
          <p15:clr>
            <a:srgbClr val="FBAE40"/>
          </p15:clr>
        </p15:guide>
        <p15:guide id="7" pos="3489" userDrawn="1">
          <p15:clr>
            <a:srgbClr val="FBAE40"/>
          </p15:clr>
        </p15:guide>
        <p15:guide id="8" pos="3246"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Horizontal shapes">
    <p:spTree>
      <p:nvGrpSpPr>
        <p:cNvPr id="1" name=""/>
        <p:cNvGrpSpPr/>
        <p:nvPr/>
      </p:nvGrpSpPr>
      <p:grpSpPr>
        <a:xfrm>
          <a:off x="0" y="0"/>
          <a:ext cx="0" cy="0"/>
          <a:chOff x="0" y="0"/>
          <a:chExt cx="0" cy="0"/>
        </a:xfrm>
      </p:grpSpPr>
      <p:sp>
        <p:nvSpPr>
          <p:cNvPr id="13" name="Text Placeholder 2"/>
          <p:cNvSpPr>
            <a:spLocks noGrp="1"/>
          </p:cNvSpPr>
          <p:nvPr>
            <p:ph type="body" idx="1" hasCustomPrompt="1"/>
          </p:nvPr>
        </p:nvSpPr>
        <p:spPr>
          <a:xfrm>
            <a:off x="493468" y="1597167"/>
            <a:ext cx="9713943" cy="396833"/>
          </a:xfrm>
          <a:noFill/>
          <a:ln>
            <a:noFill/>
          </a:ln>
        </p:spPr>
        <p:txBody>
          <a:bodyPr lIns="0" rIns="0" anchor="t" anchorCtr="0">
            <a:noAutofit/>
          </a:bodyPr>
          <a:lstStyle>
            <a:lvl1pPr marL="0" indent="0">
              <a:buNone/>
              <a:defRPr sz="1200" b="1">
                <a:solidFill>
                  <a:schemeClr val="tx1"/>
                </a:solidFill>
              </a:defRPr>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en-US"/>
              <a:t>Title (Arial 12 or 14)</a:t>
            </a:r>
          </a:p>
        </p:txBody>
      </p:sp>
      <p:sp>
        <p:nvSpPr>
          <p:cNvPr id="14" name="Text Placeholder 2"/>
          <p:cNvSpPr>
            <a:spLocks noGrp="1"/>
          </p:cNvSpPr>
          <p:nvPr>
            <p:ph type="body" idx="24" hasCustomPrompt="1"/>
          </p:nvPr>
        </p:nvSpPr>
        <p:spPr>
          <a:xfrm>
            <a:off x="493468" y="4376048"/>
            <a:ext cx="9713943" cy="396833"/>
          </a:xfrm>
          <a:noFill/>
          <a:ln>
            <a:noFill/>
          </a:ln>
        </p:spPr>
        <p:txBody>
          <a:bodyPr lIns="0" rIns="0" anchor="t" anchorCtr="0">
            <a:noAutofit/>
          </a:bodyPr>
          <a:lstStyle>
            <a:lvl1pPr marL="0" indent="0">
              <a:buNone/>
              <a:defRPr sz="1200" b="1">
                <a:solidFill>
                  <a:schemeClr val="tx1"/>
                </a:solidFill>
              </a:defRPr>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en-US"/>
              <a:t>Title (Arial 12 or 14)</a:t>
            </a:r>
          </a:p>
        </p:txBody>
      </p:sp>
      <p:sp>
        <p:nvSpPr>
          <p:cNvPr id="16" name="Content Placeholder 6"/>
          <p:cNvSpPr>
            <a:spLocks noGrp="1"/>
          </p:cNvSpPr>
          <p:nvPr>
            <p:ph sz="quarter" idx="29"/>
          </p:nvPr>
        </p:nvSpPr>
        <p:spPr>
          <a:xfrm>
            <a:off x="493468" y="1996072"/>
            <a:ext cx="9713943" cy="198416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Content Placeholder 6"/>
          <p:cNvSpPr>
            <a:spLocks noGrp="1"/>
          </p:cNvSpPr>
          <p:nvPr>
            <p:ph sz="quarter" idx="32"/>
          </p:nvPr>
        </p:nvSpPr>
        <p:spPr>
          <a:xfrm>
            <a:off x="493468" y="4773905"/>
            <a:ext cx="9713943" cy="198416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3"/>
          <p:cNvSpPr>
            <a:spLocks noGrp="1"/>
          </p:cNvSpPr>
          <p:nvPr>
            <p:ph type="body" sz="quarter" idx="14" hasCustomPrompt="1"/>
          </p:nvPr>
        </p:nvSpPr>
        <p:spPr>
          <a:xfrm>
            <a:off x="494789" y="883716"/>
            <a:ext cx="9713943" cy="249299"/>
          </a:xfrm>
        </p:spPr>
        <p:txBody>
          <a:bodyPr wrap="square">
            <a:spAutoFit/>
          </a:bodyPr>
          <a:lstStyle>
            <a:lvl1pPr marL="0" indent="0">
              <a:lnSpc>
                <a:spcPct val="90000"/>
              </a:lnSpc>
              <a:spcBef>
                <a:spcPts val="0"/>
              </a:spcBef>
              <a:buNone/>
              <a:defRPr lang="en-US" sz="1800" kern="1200" baseline="0" dirty="0" smtClean="0">
                <a:solidFill>
                  <a:schemeClr val="accent2"/>
                </a:solidFill>
                <a:latin typeface="Arial" charset="0"/>
                <a:ea typeface="Arial" charset="0"/>
                <a:cs typeface="Arial" charset="0"/>
              </a:defRPr>
            </a:lvl1pPr>
          </a:lstStyle>
          <a:p>
            <a:pPr lvl="0"/>
            <a:r>
              <a:rPr lang="en-US"/>
              <a:t>Optional subtitle (sentence case, Arial 18, max two lines)</a:t>
            </a:r>
          </a:p>
        </p:txBody>
      </p:sp>
      <p:sp>
        <p:nvSpPr>
          <p:cNvPr id="3" name="Footer Placeholder 2"/>
          <p:cNvSpPr>
            <a:spLocks noGrp="1"/>
          </p:cNvSpPr>
          <p:nvPr>
            <p:ph type="ftr" sz="quarter" idx="33"/>
          </p:nvPr>
        </p:nvSpPr>
        <p:spPr/>
        <p:txBody>
          <a:bodyPr/>
          <a:lstStyle/>
          <a:p>
            <a:pPr marL="145753" indent="-145753">
              <a:buFontTx/>
              <a:buAutoNum type="arabicPeriod"/>
            </a:pPr>
            <a:endParaRPr lang="en-GB"/>
          </a:p>
        </p:txBody>
      </p:sp>
      <p:sp>
        <p:nvSpPr>
          <p:cNvPr id="4" name="Title 3">
            <a:extLst>
              <a:ext uri="{FF2B5EF4-FFF2-40B4-BE49-F238E27FC236}">
                <a16:creationId xmlns:a16="http://schemas.microsoft.com/office/drawing/2014/main" id="{6E096E65-8716-4427-8E8C-219B93D6DA16}"/>
              </a:ext>
            </a:extLst>
          </p:cNvPr>
          <p:cNvSpPr>
            <a:spLocks noGrp="1"/>
          </p:cNvSpPr>
          <p:nvPr>
            <p:ph type="title" hasCustomPrompt="1"/>
          </p:nvPr>
        </p:nvSpPr>
        <p:spPr/>
        <p:txBody>
          <a:bodyPr/>
          <a:lstStyle/>
          <a:p>
            <a:r>
              <a:rPr lang="en-US"/>
              <a:t>Slide title (sentence case, Arial 28, one line)</a:t>
            </a:r>
            <a:endParaRPr lang="en-GB"/>
          </a:p>
        </p:txBody>
      </p:sp>
    </p:spTree>
    <p:extLst>
      <p:ext uri="{BB962C8B-B14F-4D97-AF65-F5344CB8AC3E}">
        <p14:creationId xmlns:p14="http://schemas.microsoft.com/office/powerpoint/2010/main" val="225635876"/>
      </p:ext>
    </p:extLst>
  </p:cSld>
  <p:clrMapOvr>
    <a:masterClrMapping/>
  </p:clrMapOvr>
  <p:extLst>
    <p:ext uri="{DCECCB84-F9BA-43D5-87BE-67443E8EF086}">
      <p15:sldGuideLst xmlns:p15="http://schemas.microsoft.com/office/powerpoint/2012/main">
        <p15:guide id="1" orient="horz" pos="2506" userDrawn="1">
          <p15:clr>
            <a:srgbClr val="FBAE40"/>
          </p15:clr>
        </p15:guide>
        <p15:guide id="3" orient="horz" pos="2756" userDrawn="1">
          <p15:clr>
            <a:srgbClr val="FBAE40"/>
          </p15:clr>
        </p15:guide>
        <p15:guide id="4" orient="horz" pos="3006" userDrawn="1">
          <p15:clr>
            <a:srgbClr val="FBAE40"/>
          </p15:clr>
        </p15:guide>
        <p15:guide id="5" orient="horz" pos="1256"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Horizontal boxes">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93468" y="1597167"/>
            <a:ext cx="9713943" cy="395998"/>
          </a:xfrm>
          <a:solidFill>
            <a:schemeClr val="tx1"/>
          </a:solidFill>
          <a:ln w="12700">
            <a:solidFill>
              <a:schemeClr val="tx1"/>
            </a:solidFill>
          </a:ln>
        </p:spPr>
        <p:txBody>
          <a:bodyPr lIns="72000" tIns="72000" rIns="72000" bIns="72000" anchor="ctr" anchorCtr="0">
            <a:noAutofit/>
          </a:bodyPr>
          <a:lstStyle>
            <a:lvl1pPr marL="0" indent="0" algn="l">
              <a:buNone/>
              <a:defRPr sz="1200" b="1">
                <a:solidFill>
                  <a:schemeClr val="bg1"/>
                </a:solidFill>
              </a:defRPr>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en-US"/>
              <a:t>Title (Arial 12 or 14)</a:t>
            </a:r>
          </a:p>
        </p:txBody>
      </p:sp>
      <p:sp>
        <p:nvSpPr>
          <p:cNvPr id="12" name="Text Placeholder 2"/>
          <p:cNvSpPr>
            <a:spLocks noGrp="1"/>
          </p:cNvSpPr>
          <p:nvPr>
            <p:ph type="body" idx="24" hasCustomPrompt="1"/>
          </p:nvPr>
        </p:nvSpPr>
        <p:spPr>
          <a:xfrm>
            <a:off x="493468" y="4376048"/>
            <a:ext cx="9713943" cy="395998"/>
          </a:xfrm>
          <a:solidFill>
            <a:schemeClr val="tx1"/>
          </a:solidFill>
          <a:ln w="12700">
            <a:solidFill>
              <a:schemeClr val="tx1"/>
            </a:solidFill>
          </a:ln>
        </p:spPr>
        <p:txBody>
          <a:bodyPr lIns="72000" tIns="72000" rIns="72000" bIns="72000" anchor="ctr" anchorCtr="0">
            <a:noAutofit/>
          </a:bodyPr>
          <a:lstStyle>
            <a:lvl1pPr marL="0" indent="0" algn="l">
              <a:buNone/>
              <a:defRPr sz="1200" b="1">
                <a:solidFill>
                  <a:schemeClr val="bg1"/>
                </a:solidFill>
              </a:defRPr>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en-US"/>
              <a:t>Title (Arial 12 or 14)</a:t>
            </a:r>
          </a:p>
        </p:txBody>
      </p:sp>
      <p:sp>
        <p:nvSpPr>
          <p:cNvPr id="14" name="Content Placeholder 6"/>
          <p:cNvSpPr>
            <a:spLocks noGrp="1"/>
          </p:cNvSpPr>
          <p:nvPr>
            <p:ph sz="quarter" idx="29"/>
          </p:nvPr>
        </p:nvSpPr>
        <p:spPr>
          <a:xfrm>
            <a:off x="493468" y="1996072"/>
            <a:ext cx="9713943" cy="1984415"/>
          </a:xfrm>
          <a:ln w="12700">
            <a:solidFill>
              <a:schemeClr val="tx1"/>
            </a:solidFill>
          </a:ln>
        </p:spPr>
        <p:txBody>
          <a:bodyPr lIns="72000" tIns="72000" rIns="72000" bIns="72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Content Placeholder 6"/>
          <p:cNvSpPr>
            <a:spLocks noGrp="1"/>
          </p:cNvSpPr>
          <p:nvPr>
            <p:ph sz="quarter" idx="30"/>
          </p:nvPr>
        </p:nvSpPr>
        <p:spPr>
          <a:xfrm>
            <a:off x="493468" y="4772048"/>
            <a:ext cx="9713943" cy="1984415"/>
          </a:xfrm>
          <a:ln w="12700">
            <a:solidFill>
              <a:schemeClr val="tx1"/>
            </a:solidFill>
          </a:ln>
        </p:spPr>
        <p:txBody>
          <a:bodyPr lIns="72000" tIns="72000" rIns="72000" bIns="72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3"/>
          <p:cNvSpPr>
            <a:spLocks noGrp="1"/>
          </p:cNvSpPr>
          <p:nvPr>
            <p:ph type="body" sz="quarter" idx="14" hasCustomPrompt="1"/>
          </p:nvPr>
        </p:nvSpPr>
        <p:spPr>
          <a:xfrm>
            <a:off x="494789" y="883716"/>
            <a:ext cx="9713943" cy="249299"/>
          </a:xfrm>
        </p:spPr>
        <p:txBody>
          <a:bodyPr wrap="square">
            <a:spAutoFit/>
          </a:bodyPr>
          <a:lstStyle>
            <a:lvl1pPr marL="0" indent="0">
              <a:lnSpc>
                <a:spcPct val="90000"/>
              </a:lnSpc>
              <a:spcBef>
                <a:spcPts val="0"/>
              </a:spcBef>
              <a:buNone/>
              <a:defRPr lang="en-US" sz="1800" kern="1200" baseline="0" dirty="0" smtClean="0">
                <a:solidFill>
                  <a:schemeClr val="accent2"/>
                </a:solidFill>
                <a:latin typeface="Arial" charset="0"/>
                <a:ea typeface="Arial" charset="0"/>
                <a:cs typeface="Arial" charset="0"/>
              </a:defRPr>
            </a:lvl1pPr>
          </a:lstStyle>
          <a:p>
            <a:pPr lvl="0"/>
            <a:r>
              <a:rPr lang="en-US"/>
              <a:t>Optional subtitle (sentence case, Arial 18, max two lines)</a:t>
            </a:r>
          </a:p>
        </p:txBody>
      </p:sp>
      <p:sp>
        <p:nvSpPr>
          <p:cNvPr id="5" name="Footer Placeholder 4"/>
          <p:cNvSpPr>
            <a:spLocks noGrp="1"/>
          </p:cNvSpPr>
          <p:nvPr>
            <p:ph type="ftr" sz="quarter" idx="31"/>
          </p:nvPr>
        </p:nvSpPr>
        <p:spPr/>
        <p:txBody>
          <a:bodyPr/>
          <a:lstStyle/>
          <a:p>
            <a:pPr marL="145753" indent="-145753">
              <a:buFontTx/>
              <a:buAutoNum type="arabicPeriod"/>
            </a:pPr>
            <a:endParaRPr lang="en-GB"/>
          </a:p>
        </p:txBody>
      </p:sp>
      <p:sp>
        <p:nvSpPr>
          <p:cNvPr id="4" name="Title 3">
            <a:extLst>
              <a:ext uri="{FF2B5EF4-FFF2-40B4-BE49-F238E27FC236}">
                <a16:creationId xmlns:a16="http://schemas.microsoft.com/office/drawing/2014/main" id="{CC379B10-18B8-4253-A1BE-5F557F6937F8}"/>
              </a:ext>
            </a:extLst>
          </p:cNvPr>
          <p:cNvSpPr>
            <a:spLocks noGrp="1"/>
          </p:cNvSpPr>
          <p:nvPr>
            <p:ph type="title" hasCustomPrompt="1"/>
          </p:nvPr>
        </p:nvSpPr>
        <p:spPr/>
        <p:txBody>
          <a:bodyPr/>
          <a:lstStyle/>
          <a:p>
            <a:r>
              <a:rPr lang="en-US"/>
              <a:t>Slide title (sentence case, Arial 28, one line)</a:t>
            </a:r>
            <a:endParaRPr lang="en-GB"/>
          </a:p>
        </p:txBody>
      </p:sp>
    </p:spTree>
    <p:extLst>
      <p:ext uri="{BB962C8B-B14F-4D97-AF65-F5344CB8AC3E}">
        <p14:creationId xmlns:p14="http://schemas.microsoft.com/office/powerpoint/2010/main" val="1816094291"/>
      </p:ext>
    </p:extLst>
  </p:cSld>
  <p:clrMapOvr>
    <a:masterClrMapping/>
  </p:clrMapOvr>
  <p:extLst>
    <p:ext uri="{DCECCB84-F9BA-43D5-87BE-67443E8EF086}">
      <p15:sldGuideLst xmlns:p15="http://schemas.microsoft.com/office/powerpoint/2012/main">
        <p15:guide id="1" orient="horz" pos="2506" userDrawn="1">
          <p15:clr>
            <a:srgbClr val="FBAE40"/>
          </p15:clr>
        </p15:guide>
        <p15:guide id="3" orient="horz" pos="2756" userDrawn="1">
          <p15:clr>
            <a:srgbClr val="FBAE40"/>
          </p15:clr>
        </p15:guide>
        <p15:guide id="4" orient="horz" pos="3006" userDrawn="1">
          <p15:clr>
            <a:srgbClr val="FBAE40"/>
          </p15:clr>
        </p15:guide>
        <p15:guide id="5" orient="horz" pos="1256"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Horizontal boxes">
    <p:spTree>
      <p:nvGrpSpPr>
        <p:cNvPr id="1" name=""/>
        <p:cNvGrpSpPr/>
        <p:nvPr/>
      </p:nvGrpSpPr>
      <p:grpSpPr>
        <a:xfrm>
          <a:off x="0" y="0"/>
          <a:ext cx="0" cy="0"/>
          <a:chOff x="0" y="0"/>
          <a:chExt cx="0" cy="0"/>
        </a:xfrm>
      </p:grpSpPr>
      <p:sp>
        <p:nvSpPr>
          <p:cNvPr id="9" name="Picture Placeholder 4">
            <a:extLst>
              <a:ext uri="{FF2B5EF4-FFF2-40B4-BE49-F238E27FC236}">
                <a16:creationId xmlns:a16="http://schemas.microsoft.com/office/drawing/2014/main" id="{4481D241-B6EB-472D-B055-4895C1DCE247}"/>
              </a:ext>
            </a:extLst>
          </p:cNvPr>
          <p:cNvSpPr>
            <a:spLocks noGrp="1"/>
          </p:cNvSpPr>
          <p:nvPr>
            <p:ph type="pic" sz="quarter" idx="11" hasCustomPrompt="1"/>
          </p:nvPr>
        </p:nvSpPr>
        <p:spPr>
          <a:xfrm>
            <a:off x="493468" y="1599238"/>
            <a:ext cx="1437664" cy="1984167"/>
          </a:xfrm>
          <a:prstGeom prst="rect">
            <a:avLst/>
          </a:prstGeom>
          <a:noFill/>
        </p:spPr>
        <p:txBody>
          <a:bodyPr/>
          <a:lstStyle>
            <a:lvl1pPr marL="0" indent="0">
              <a:buNone/>
              <a:defRPr sz="1200">
                <a:solidFill>
                  <a:schemeClr val="tx1"/>
                </a:solidFill>
              </a:defRPr>
            </a:lvl1pPr>
          </a:lstStyle>
          <a:p>
            <a:r>
              <a:rPr lang="en-GB"/>
              <a:t>Add photo</a:t>
            </a:r>
          </a:p>
        </p:txBody>
      </p:sp>
      <p:sp>
        <p:nvSpPr>
          <p:cNvPr id="11" name="Text Placeholder 7">
            <a:extLst>
              <a:ext uri="{FF2B5EF4-FFF2-40B4-BE49-F238E27FC236}">
                <a16:creationId xmlns:a16="http://schemas.microsoft.com/office/drawing/2014/main" id="{475CCCB5-516F-4988-B57B-2E7B5F8C3E93}"/>
              </a:ext>
            </a:extLst>
          </p:cNvPr>
          <p:cNvSpPr>
            <a:spLocks noGrp="1"/>
          </p:cNvSpPr>
          <p:nvPr>
            <p:ph type="body" sz="quarter" idx="12" hasCustomPrompt="1"/>
          </p:nvPr>
        </p:nvSpPr>
        <p:spPr>
          <a:xfrm>
            <a:off x="493468" y="3859541"/>
            <a:ext cx="1856132" cy="287268"/>
          </a:xfrm>
          <a:prstGeom prst="rect">
            <a:avLst/>
          </a:prstGeom>
        </p:spPr>
        <p:txBody>
          <a:bodyPr/>
          <a:lstStyle>
            <a:lvl1pPr marL="0" indent="0">
              <a:buNone/>
              <a:defRPr sz="1000" b="1" cap="all" baseline="0">
                <a:solidFill>
                  <a:schemeClr val="tx1"/>
                </a:solidFill>
                <a:latin typeface="+mj-lt"/>
              </a:defRPr>
            </a:lvl1pPr>
          </a:lstStyle>
          <a:p>
            <a:pPr lvl="0"/>
            <a:r>
              <a:rPr lang="en-US"/>
              <a:t>Name Surname</a:t>
            </a:r>
            <a:endParaRPr lang="en-GB"/>
          </a:p>
        </p:txBody>
      </p:sp>
      <p:sp>
        <p:nvSpPr>
          <p:cNvPr id="13" name="Text Placeholder 7">
            <a:extLst>
              <a:ext uri="{FF2B5EF4-FFF2-40B4-BE49-F238E27FC236}">
                <a16:creationId xmlns:a16="http://schemas.microsoft.com/office/drawing/2014/main" id="{C818BC5D-DB1B-4B30-B48D-F81D8F05B857}"/>
              </a:ext>
            </a:extLst>
          </p:cNvPr>
          <p:cNvSpPr>
            <a:spLocks noGrp="1"/>
          </p:cNvSpPr>
          <p:nvPr>
            <p:ph type="body" sz="quarter" idx="13" hasCustomPrompt="1"/>
          </p:nvPr>
        </p:nvSpPr>
        <p:spPr>
          <a:xfrm>
            <a:off x="494789" y="4177071"/>
            <a:ext cx="1856132" cy="183584"/>
          </a:xfrm>
          <a:prstGeom prst="rect">
            <a:avLst/>
          </a:prstGeom>
        </p:spPr>
        <p:txBody>
          <a:bodyPr/>
          <a:lstStyle>
            <a:lvl1pPr marL="0" indent="0">
              <a:buNone/>
              <a:defRPr sz="900" b="0" cap="all" baseline="0">
                <a:solidFill>
                  <a:schemeClr val="tx1"/>
                </a:solidFill>
                <a:latin typeface="+mn-lt"/>
              </a:defRPr>
            </a:lvl1pPr>
          </a:lstStyle>
          <a:p>
            <a:pPr lvl="0"/>
            <a:r>
              <a:rPr lang="en-US"/>
              <a:t>Title</a:t>
            </a:r>
            <a:endParaRPr lang="en-GB"/>
          </a:p>
        </p:txBody>
      </p:sp>
      <p:sp>
        <p:nvSpPr>
          <p:cNvPr id="15" name="Text Placeholder 7">
            <a:extLst>
              <a:ext uri="{FF2B5EF4-FFF2-40B4-BE49-F238E27FC236}">
                <a16:creationId xmlns:a16="http://schemas.microsoft.com/office/drawing/2014/main" id="{885666A0-EC19-4664-A29B-0ABE8362AD18}"/>
              </a:ext>
            </a:extLst>
          </p:cNvPr>
          <p:cNvSpPr>
            <a:spLocks noGrp="1"/>
          </p:cNvSpPr>
          <p:nvPr>
            <p:ph type="body" sz="quarter" idx="29" hasCustomPrompt="1"/>
          </p:nvPr>
        </p:nvSpPr>
        <p:spPr>
          <a:xfrm>
            <a:off x="493468" y="4457892"/>
            <a:ext cx="1856132" cy="183584"/>
          </a:xfrm>
          <a:prstGeom prst="rect">
            <a:avLst/>
          </a:prstGeom>
        </p:spPr>
        <p:txBody>
          <a:bodyPr/>
          <a:lstStyle>
            <a:lvl1pPr marL="0" indent="0">
              <a:buNone/>
              <a:defRPr sz="900" b="0">
                <a:solidFill>
                  <a:schemeClr val="tx1"/>
                </a:solidFill>
                <a:latin typeface="+mn-lt"/>
              </a:defRPr>
            </a:lvl1pPr>
          </a:lstStyle>
          <a:p>
            <a:pPr lvl="0"/>
            <a:r>
              <a:rPr lang="en-US"/>
              <a:t>Department</a:t>
            </a:r>
            <a:endParaRPr lang="en-GB"/>
          </a:p>
        </p:txBody>
      </p:sp>
      <p:sp>
        <p:nvSpPr>
          <p:cNvPr id="16" name="Content Placeholder 2">
            <a:extLst>
              <a:ext uri="{FF2B5EF4-FFF2-40B4-BE49-F238E27FC236}">
                <a16:creationId xmlns:a16="http://schemas.microsoft.com/office/drawing/2014/main" id="{B8CDB661-F0EB-4665-9427-200F24FA7E87}"/>
              </a:ext>
            </a:extLst>
          </p:cNvPr>
          <p:cNvSpPr>
            <a:spLocks noGrp="1"/>
          </p:cNvSpPr>
          <p:nvPr>
            <p:ph idx="1" hasCustomPrompt="1"/>
          </p:nvPr>
        </p:nvSpPr>
        <p:spPr>
          <a:xfrm>
            <a:off x="2550721" y="1599239"/>
            <a:ext cx="2603337" cy="5148539"/>
          </a:xfrm>
          <a:prstGeom prst="rect">
            <a:avLst/>
          </a:prstGeom>
        </p:spPr>
        <p:txBody>
          <a:bodyPr vert="horz" lIns="0" tIns="0" rIns="0" bIns="0" numCol="1" spcCol="0" rtlCol="0">
            <a:noAutofit/>
          </a:bodyPr>
          <a:lstStyle>
            <a:lvl1pPr>
              <a:defRPr lang="en-US" sz="1200" dirty="0">
                <a:solidFill>
                  <a:schemeClr val="tx1"/>
                </a:solidFill>
              </a:defRPr>
            </a:lvl1pPr>
            <a:lvl2pPr>
              <a:defRPr lang="en-US" sz="1200" dirty="0">
                <a:solidFill>
                  <a:schemeClr val="tx1"/>
                </a:solidFill>
              </a:defRPr>
            </a:lvl2pPr>
            <a:lvl3pPr>
              <a:defRPr lang="en-US" sz="1200" dirty="0">
                <a:solidFill>
                  <a:schemeClr val="tx1"/>
                </a:solidFill>
              </a:defRPr>
            </a:lvl3pPr>
            <a:lvl4pPr>
              <a:defRPr lang="en-US" sz="1200" dirty="0">
                <a:solidFill>
                  <a:schemeClr val="tx1"/>
                </a:solidFill>
              </a:defRPr>
            </a:lvl4pPr>
            <a:lvl5pPr>
              <a:defRPr lang="en-GB" sz="1200" dirty="0">
                <a:solidFill>
                  <a:schemeClr val="tx1"/>
                </a:solidFill>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Picture Placeholder 4">
            <a:extLst>
              <a:ext uri="{FF2B5EF4-FFF2-40B4-BE49-F238E27FC236}">
                <a16:creationId xmlns:a16="http://schemas.microsoft.com/office/drawing/2014/main" id="{3BFD34D9-C49C-4135-861A-7032C08DD4D2}"/>
              </a:ext>
            </a:extLst>
          </p:cNvPr>
          <p:cNvSpPr>
            <a:spLocks noGrp="1"/>
          </p:cNvSpPr>
          <p:nvPr>
            <p:ph type="pic" sz="quarter" idx="21" hasCustomPrompt="1"/>
          </p:nvPr>
        </p:nvSpPr>
        <p:spPr>
          <a:xfrm>
            <a:off x="5544718" y="1599238"/>
            <a:ext cx="1437664" cy="1984167"/>
          </a:xfrm>
          <a:prstGeom prst="rect">
            <a:avLst/>
          </a:prstGeom>
          <a:noFill/>
        </p:spPr>
        <p:txBody>
          <a:bodyPr/>
          <a:lstStyle>
            <a:lvl1pPr marL="0" indent="0">
              <a:buNone/>
              <a:defRPr sz="1200">
                <a:solidFill>
                  <a:schemeClr val="tx1"/>
                </a:solidFill>
              </a:defRPr>
            </a:lvl1pPr>
          </a:lstStyle>
          <a:p>
            <a:r>
              <a:rPr lang="en-GB"/>
              <a:t>Add photo</a:t>
            </a:r>
          </a:p>
        </p:txBody>
      </p:sp>
      <p:sp>
        <p:nvSpPr>
          <p:cNvPr id="20" name="Text Placeholder 7">
            <a:extLst>
              <a:ext uri="{FF2B5EF4-FFF2-40B4-BE49-F238E27FC236}">
                <a16:creationId xmlns:a16="http://schemas.microsoft.com/office/drawing/2014/main" id="{6854676B-223F-4D25-9AEF-C7B59F71D72F}"/>
              </a:ext>
            </a:extLst>
          </p:cNvPr>
          <p:cNvSpPr>
            <a:spLocks noGrp="1"/>
          </p:cNvSpPr>
          <p:nvPr>
            <p:ph type="body" sz="quarter" idx="22" hasCustomPrompt="1"/>
          </p:nvPr>
        </p:nvSpPr>
        <p:spPr>
          <a:xfrm>
            <a:off x="5544718" y="3861188"/>
            <a:ext cx="1856132" cy="287268"/>
          </a:xfrm>
          <a:prstGeom prst="rect">
            <a:avLst/>
          </a:prstGeom>
        </p:spPr>
        <p:txBody>
          <a:bodyPr/>
          <a:lstStyle>
            <a:lvl1pPr marL="0" indent="0">
              <a:buNone/>
              <a:defRPr sz="1000" b="1" cap="all" baseline="0">
                <a:solidFill>
                  <a:schemeClr val="tx1"/>
                </a:solidFill>
                <a:latin typeface="+mj-lt"/>
              </a:defRPr>
            </a:lvl1pPr>
          </a:lstStyle>
          <a:p>
            <a:pPr lvl="0"/>
            <a:r>
              <a:rPr lang="en-US"/>
              <a:t>Name Surname</a:t>
            </a:r>
            <a:endParaRPr lang="en-GB"/>
          </a:p>
        </p:txBody>
      </p:sp>
      <p:sp>
        <p:nvSpPr>
          <p:cNvPr id="21" name="Text Placeholder 7">
            <a:extLst>
              <a:ext uri="{FF2B5EF4-FFF2-40B4-BE49-F238E27FC236}">
                <a16:creationId xmlns:a16="http://schemas.microsoft.com/office/drawing/2014/main" id="{07644EDD-8D05-4819-817E-FBD9E138B0A3}"/>
              </a:ext>
            </a:extLst>
          </p:cNvPr>
          <p:cNvSpPr>
            <a:spLocks noGrp="1"/>
          </p:cNvSpPr>
          <p:nvPr>
            <p:ph type="body" sz="quarter" idx="23" hasCustomPrompt="1"/>
          </p:nvPr>
        </p:nvSpPr>
        <p:spPr>
          <a:xfrm>
            <a:off x="5544718" y="4177071"/>
            <a:ext cx="1856132" cy="183584"/>
          </a:xfrm>
          <a:prstGeom prst="rect">
            <a:avLst/>
          </a:prstGeom>
        </p:spPr>
        <p:txBody>
          <a:bodyPr/>
          <a:lstStyle>
            <a:lvl1pPr marL="0" indent="0">
              <a:buNone/>
              <a:defRPr sz="900" b="0" cap="all" baseline="0">
                <a:solidFill>
                  <a:schemeClr val="tx1"/>
                </a:solidFill>
                <a:latin typeface="+mn-lt"/>
              </a:defRPr>
            </a:lvl1pPr>
          </a:lstStyle>
          <a:p>
            <a:pPr lvl="0"/>
            <a:r>
              <a:rPr lang="en-US"/>
              <a:t>title</a:t>
            </a:r>
            <a:endParaRPr lang="en-GB"/>
          </a:p>
        </p:txBody>
      </p:sp>
      <p:sp>
        <p:nvSpPr>
          <p:cNvPr id="22" name="Text Placeholder 7">
            <a:extLst>
              <a:ext uri="{FF2B5EF4-FFF2-40B4-BE49-F238E27FC236}">
                <a16:creationId xmlns:a16="http://schemas.microsoft.com/office/drawing/2014/main" id="{D8190B3E-4632-4BF5-91EB-4D142862B0A3}"/>
              </a:ext>
            </a:extLst>
          </p:cNvPr>
          <p:cNvSpPr>
            <a:spLocks noGrp="1"/>
          </p:cNvSpPr>
          <p:nvPr>
            <p:ph type="body" sz="quarter" idx="24" hasCustomPrompt="1"/>
          </p:nvPr>
        </p:nvSpPr>
        <p:spPr>
          <a:xfrm>
            <a:off x="5544718" y="4457892"/>
            <a:ext cx="1856132" cy="183584"/>
          </a:xfrm>
          <a:prstGeom prst="rect">
            <a:avLst/>
          </a:prstGeom>
        </p:spPr>
        <p:txBody>
          <a:bodyPr/>
          <a:lstStyle>
            <a:lvl1pPr marL="0" indent="0">
              <a:buNone/>
              <a:defRPr sz="900" b="0">
                <a:solidFill>
                  <a:schemeClr val="tx1"/>
                </a:solidFill>
                <a:latin typeface="+mn-lt"/>
              </a:defRPr>
            </a:lvl1pPr>
          </a:lstStyle>
          <a:p>
            <a:pPr lvl="0"/>
            <a:r>
              <a:rPr lang="en-US"/>
              <a:t>Department</a:t>
            </a:r>
            <a:endParaRPr lang="en-GB"/>
          </a:p>
        </p:txBody>
      </p:sp>
      <p:sp>
        <p:nvSpPr>
          <p:cNvPr id="23" name="Content Placeholder 2">
            <a:extLst>
              <a:ext uri="{FF2B5EF4-FFF2-40B4-BE49-F238E27FC236}">
                <a16:creationId xmlns:a16="http://schemas.microsoft.com/office/drawing/2014/main" id="{C2D507A3-D52D-4346-AACC-E187A1C5E2C4}"/>
              </a:ext>
            </a:extLst>
          </p:cNvPr>
          <p:cNvSpPr>
            <a:spLocks noGrp="1"/>
          </p:cNvSpPr>
          <p:nvPr>
            <p:ph idx="25" hasCustomPrompt="1"/>
          </p:nvPr>
        </p:nvSpPr>
        <p:spPr>
          <a:xfrm>
            <a:off x="7605395" y="1599239"/>
            <a:ext cx="2603337" cy="5148539"/>
          </a:xfrm>
          <a:prstGeom prst="rect">
            <a:avLst/>
          </a:prstGeom>
        </p:spPr>
        <p:txBody>
          <a:bodyPr vert="horz" lIns="0" tIns="0" rIns="0" bIns="0" numCol="1" spcCol="0" rtlCol="0">
            <a:noAutofit/>
          </a:bodyPr>
          <a:lstStyle>
            <a:lvl1pPr>
              <a:defRPr lang="en-US" sz="1200" dirty="0">
                <a:solidFill>
                  <a:schemeClr val="tx1"/>
                </a:solidFill>
              </a:defRPr>
            </a:lvl1pPr>
            <a:lvl2pPr>
              <a:defRPr lang="en-US" sz="1200" dirty="0">
                <a:solidFill>
                  <a:schemeClr val="tx1"/>
                </a:solidFill>
              </a:defRPr>
            </a:lvl2pPr>
            <a:lvl3pPr>
              <a:defRPr lang="en-US" sz="1200" dirty="0">
                <a:solidFill>
                  <a:schemeClr val="tx1"/>
                </a:solidFill>
              </a:defRPr>
            </a:lvl3pPr>
            <a:lvl4pPr>
              <a:defRPr lang="en-US" sz="1200" dirty="0">
                <a:solidFill>
                  <a:schemeClr val="tx1"/>
                </a:solidFill>
              </a:defRPr>
            </a:lvl4pPr>
            <a:lvl5pPr>
              <a:defRPr lang="en-GB" sz="1200" dirty="0">
                <a:solidFill>
                  <a:schemeClr val="tx1"/>
                </a:solidFill>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Text Placeholder 3"/>
          <p:cNvSpPr>
            <a:spLocks noGrp="1"/>
          </p:cNvSpPr>
          <p:nvPr>
            <p:ph type="body" sz="quarter" idx="14" hasCustomPrompt="1"/>
          </p:nvPr>
        </p:nvSpPr>
        <p:spPr>
          <a:xfrm>
            <a:off x="494789" y="883716"/>
            <a:ext cx="9713943" cy="249299"/>
          </a:xfrm>
        </p:spPr>
        <p:txBody>
          <a:bodyPr wrap="square">
            <a:spAutoFit/>
          </a:bodyPr>
          <a:lstStyle>
            <a:lvl1pPr marL="0" indent="0">
              <a:lnSpc>
                <a:spcPct val="90000"/>
              </a:lnSpc>
              <a:spcBef>
                <a:spcPts val="0"/>
              </a:spcBef>
              <a:buNone/>
              <a:defRPr lang="en-US" sz="1800" kern="1200" baseline="0" dirty="0" smtClean="0">
                <a:solidFill>
                  <a:schemeClr val="tx2"/>
                </a:solidFill>
                <a:latin typeface="Arial" charset="0"/>
                <a:ea typeface="Arial" charset="0"/>
                <a:cs typeface="Arial" charset="0"/>
              </a:defRPr>
            </a:lvl1pPr>
          </a:lstStyle>
          <a:p>
            <a:pPr lvl="0"/>
            <a:r>
              <a:rPr lang="en-US"/>
              <a:t>Optional subtitle (sentence case, Arial 18, max two lines)</a:t>
            </a:r>
          </a:p>
        </p:txBody>
      </p:sp>
      <p:sp>
        <p:nvSpPr>
          <p:cNvPr id="3" name="Footer Placeholder 2"/>
          <p:cNvSpPr>
            <a:spLocks noGrp="1"/>
          </p:cNvSpPr>
          <p:nvPr>
            <p:ph type="ftr" sz="quarter" idx="30"/>
          </p:nvPr>
        </p:nvSpPr>
        <p:spPr/>
        <p:txBody>
          <a:bodyPr/>
          <a:lstStyle/>
          <a:p>
            <a:pPr marL="145753" indent="-145753">
              <a:buFontTx/>
              <a:buAutoNum type="arabicPeriod"/>
            </a:pPr>
            <a:endParaRPr lang="en-GB"/>
          </a:p>
        </p:txBody>
      </p:sp>
      <p:sp>
        <p:nvSpPr>
          <p:cNvPr id="4" name="Title 3">
            <a:extLst>
              <a:ext uri="{FF2B5EF4-FFF2-40B4-BE49-F238E27FC236}">
                <a16:creationId xmlns:a16="http://schemas.microsoft.com/office/drawing/2014/main" id="{6452CB9A-D233-4FEF-B06E-E8DF3EE9516F}"/>
              </a:ext>
            </a:extLst>
          </p:cNvPr>
          <p:cNvSpPr>
            <a:spLocks noGrp="1"/>
          </p:cNvSpPr>
          <p:nvPr>
            <p:ph type="title" hasCustomPrompt="1"/>
          </p:nvPr>
        </p:nvSpPr>
        <p:spPr/>
        <p:txBody>
          <a:bodyPr/>
          <a:lstStyle/>
          <a:p>
            <a:r>
              <a:rPr lang="en-US"/>
              <a:t>Slide title (sentence case, Arial 28, one line)</a:t>
            </a:r>
            <a:endParaRPr lang="en-GB"/>
          </a:p>
        </p:txBody>
      </p:sp>
    </p:spTree>
    <p:extLst>
      <p:ext uri="{BB962C8B-B14F-4D97-AF65-F5344CB8AC3E}">
        <p14:creationId xmlns:p14="http://schemas.microsoft.com/office/powerpoint/2010/main" val="791212976"/>
      </p:ext>
    </p:extLst>
  </p:cSld>
  <p:clrMapOvr>
    <a:masterClrMapping/>
  </p:clrMapOvr>
  <p:extLst>
    <p:ext uri="{DCECCB84-F9BA-43D5-87BE-67443E8EF086}">
      <p15:sldGuideLst xmlns:p15="http://schemas.microsoft.com/office/powerpoint/2012/main">
        <p15:guide id="1" orient="horz" pos="2431" userDrawn="1">
          <p15:clr>
            <a:srgbClr val="FBAE40"/>
          </p15:clr>
        </p15:guide>
        <p15:guide id="3" orient="horz" pos="2806" userDrawn="1">
          <p15:clr>
            <a:srgbClr val="FBAE40"/>
          </p15:clr>
        </p15:guide>
        <p15:guide id="6" pos="3246" userDrawn="1">
          <p15:clr>
            <a:srgbClr val="FBAE40"/>
          </p15:clr>
        </p15:guide>
        <p15:guide id="7" pos="3489"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91A8B7A6-7CB0-408F-B49F-35A845A55EA8}"/>
              </a:ext>
            </a:extLst>
          </p:cNvPr>
          <p:cNvSpPr txBox="1"/>
          <p:nvPr userDrawn="1"/>
        </p:nvSpPr>
        <p:spPr>
          <a:xfrm>
            <a:off x="849635" y="4733572"/>
            <a:ext cx="7645398" cy="1784465"/>
          </a:xfrm>
          <a:prstGeom prst="rect">
            <a:avLst/>
          </a:prstGeom>
          <a:noFill/>
        </p:spPr>
        <p:txBody>
          <a:bodyPr wrap="square" lIns="0" tIns="0" rIns="0" bIns="0" rtlCol="0">
            <a:noAutofit/>
          </a:bodyPr>
          <a:lstStyle/>
          <a:p>
            <a:pPr marL="0" indent="0" defTabSz="360000">
              <a:spcBef>
                <a:spcPts val="600"/>
              </a:spcBef>
              <a:buFont typeface="Arial" panose="020B0604020202020204" pitchFamily="34" charset="0"/>
              <a:buNone/>
            </a:pPr>
            <a:r>
              <a:rPr lang="en-GB" sz="1200" b="1"/>
              <a:t>Instructions for changing the title slide image:</a:t>
            </a:r>
          </a:p>
          <a:p>
            <a:pPr marL="179388" indent="-179388" defTabSz="360000">
              <a:spcBef>
                <a:spcPts val="600"/>
              </a:spcBef>
              <a:buFont typeface="Arial" panose="020B0604020202020204" pitchFamily="34" charset="0"/>
              <a:buChar char="•"/>
            </a:pPr>
            <a:r>
              <a:rPr lang="en-GB" sz="1200"/>
              <a:t>Enter Slide Master View</a:t>
            </a:r>
          </a:p>
          <a:p>
            <a:pPr marL="179388" indent="-179388" defTabSz="360000">
              <a:spcBef>
                <a:spcPts val="600"/>
              </a:spcBef>
              <a:buFont typeface="Arial" panose="020B0604020202020204" pitchFamily="34" charset="0"/>
              <a:buChar char="•"/>
            </a:pPr>
            <a:r>
              <a:rPr lang="en-GB" sz="1200"/>
              <a:t>Go to the title slide and right-click the image. Choose Change Picture.</a:t>
            </a:r>
          </a:p>
          <a:p>
            <a:pPr marL="179388" indent="-179388" defTabSz="360000">
              <a:spcBef>
                <a:spcPts val="600"/>
              </a:spcBef>
              <a:buFont typeface="Arial" panose="020B0604020202020204" pitchFamily="34" charset="0"/>
              <a:buChar char="•"/>
            </a:pPr>
            <a:r>
              <a:rPr lang="en-GB" sz="1200"/>
              <a:t>Choose the image you want and press the Insert button.</a:t>
            </a:r>
          </a:p>
          <a:p>
            <a:pPr marL="179388" indent="-179388" defTabSz="360000">
              <a:spcBef>
                <a:spcPts val="600"/>
              </a:spcBef>
              <a:buFont typeface="Arial" panose="020B0604020202020204" pitchFamily="34" charset="0"/>
              <a:buChar char="•"/>
            </a:pPr>
            <a:r>
              <a:rPr lang="en-GB" sz="1200"/>
              <a:t>Right-click the image and choose Format Picture.</a:t>
            </a:r>
          </a:p>
          <a:p>
            <a:pPr marL="179388" indent="-179388" defTabSz="360000">
              <a:spcBef>
                <a:spcPts val="600"/>
              </a:spcBef>
              <a:buFont typeface="Arial" panose="020B0604020202020204" pitchFamily="34" charset="0"/>
              <a:buChar char="•"/>
            </a:pPr>
            <a:r>
              <a:rPr lang="en-GB" sz="1200"/>
              <a:t>There are four icons at the top of the Format Shape pane. Click the 4</a:t>
            </a:r>
            <a:r>
              <a:rPr lang="en-GB" sz="1200" baseline="30000"/>
              <a:t>th</a:t>
            </a:r>
            <a:r>
              <a:rPr lang="en-GB" sz="1200"/>
              <a:t> one, called Picture.</a:t>
            </a:r>
          </a:p>
          <a:p>
            <a:pPr marL="179388" indent="-179388" defTabSz="360000">
              <a:spcBef>
                <a:spcPts val="600"/>
              </a:spcBef>
              <a:buFont typeface="Arial" panose="020B0604020202020204" pitchFamily="34" charset="0"/>
              <a:buChar char="•"/>
            </a:pPr>
            <a:r>
              <a:rPr lang="en-GB" sz="1200"/>
              <a:t>Open up Crop (the fourth section down). In Crop Position, change the width to 29.7cm and change Left to 0.</a:t>
            </a:r>
          </a:p>
          <a:p>
            <a:pPr marL="179388" indent="-179388" defTabSz="360000">
              <a:spcBef>
                <a:spcPts val="600"/>
              </a:spcBef>
              <a:buFont typeface="Arial" panose="020B0604020202020204" pitchFamily="34" charset="0"/>
              <a:buChar char="•"/>
            </a:pPr>
            <a:r>
              <a:rPr lang="en-GB" sz="1200"/>
              <a:t>Finally, in the Picture Tools Format tab (at the top of the window), click the arrow at the bottom of the Crop button. From the dropdown menu, choose Fill and then click any area that’s not on the slide to finish.</a:t>
            </a:r>
          </a:p>
          <a:p>
            <a:pPr marL="179388" indent="-179388" defTabSz="360000">
              <a:spcBef>
                <a:spcPts val="600"/>
              </a:spcBef>
              <a:buFont typeface="Arial" panose="020B0604020202020204" pitchFamily="34" charset="0"/>
              <a:buChar char="•"/>
            </a:pPr>
            <a:endParaRPr lang="en-GB" sz="1200"/>
          </a:p>
          <a:p>
            <a:pPr marL="179388" indent="-179388" defTabSz="360000">
              <a:spcBef>
                <a:spcPts val="600"/>
              </a:spcBef>
              <a:buFont typeface="Arial" panose="020B0604020202020204" pitchFamily="34" charset="0"/>
              <a:buChar char="•"/>
            </a:pPr>
            <a:endParaRPr lang="en-GB" sz="1200"/>
          </a:p>
          <a:p>
            <a:pPr marL="179388" indent="-179388" defTabSz="360000">
              <a:spcBef>
                <a:spcPts val="600"/>
              </a:spcBef>
              <a:buFont typeface="Arial" panose="020B0604020202020204" pitchFamily="34" charset="0"/>
              <a:buChar char="•"/>
            </a:pPr>
            <a:endParaRPr lang="en-GB" sz="1200"/>
          </a:p>
          <a:p>
            <a:pPr marL="179388" indent="-179388" defTabSz="360000">
              <a:spcBef>
                <a:spcPts val="600"/>
              </a:spcBef>
              <a:buFont typeface="Arial" panose="020B0604020202020204" pitchFamily="34" charset="0"/>
              <a:buChar char="•"/>
            </a:pPr>
            <a:endParaRPr lang="en-GB" sz="1200" err="1"/>
          </a:p>
        </p:txBody>
      </p:sp>
      <p:pic>
        <p:nvPicPr>
          <p:cNvPr id="14" name="Picture 13"/>
          <p:cNvPicPr>
            <a:picLocks noChangeAspect="1"/>
          </p:cNvPicPr>
          <p:nvPr userDrawn="1"/>
        </p:nvPicPr>
        <p:blipFill rotWithShape="1">
          <a:blip r:embed="rId2">
            <a:extLst>
              <a:ext uri="{28A0092B-C50C-407E-A947-70E740481C1C}">
                <a14:useLocalDpi xmlns:a14="http://schemas.microsoft.com/office/drawing/2010/main" val="0"/>
              </a:ext>
            </a:extLst>
          </a:blip>
          <a:srcRect t="12728" b="31999"/>
          <a:stretch/>
        </p:blipFill>
        <p:spPr>
          <a:xfrm>
            <a:off x="-2174" y="3546482"/>
            <a:ext cx="10693988" cy="4013193"/>
          </a:xfrm>
          <a:prstGeom prst="rect">
            <a:avLst/>
          </a:prstGeom>
        </p:spPr>
      </p:pic>
      <p:sp>
        <p:nvSpPr>
          <p:cNvPr id="9" name="Rectangle 8"/>
          <p:cNvSpPr/>
          <p:nvPr userDrawn="1"/>
        </p:nvSpPr>
        <p:spPr>
          <a:xfrm>
            <a:off x="488935" y="3541738"/>
            <a:ext cx="9713943" cy="476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138" b="0" i="0">
              <a:solidFill>
                <a:schemeClr val="accent1"/>
              </a:solidFill>
              <a:latin typeface="Arial MT Light" charset="0"/>
              <a:ea typeface="Arial MT Light" charset="0"/>
              <a:cs typeface="Arial MT Light" charset="0"/>
            </a:endParaRPr>
          </a:p>
        </p:txBody>
      </p:sp>
      <p:sp>
        <p:nvSpPr>
          <p:cNvPr id="10" name="Rectangle 9"/>
          <p:cNvSpPr/>
          <p:nvPr userDrawn="1"/>
        </p:nvSpPr>
        <p:spPr>
          <a:xfrm>
            <a:off x="488935" y="371815"/>
            <a:ext cx="9713943" cy="31746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a:solidFill>
                <a:schemeClr val="accent1"/>
              </a:solidFill>
            </a:endParaRPr>
          </a:p>
        </p:txBody>
      </p:sp>
      <p:sp>
        <p:nvSpPr>
          <p:cNvPr id="2" name="Title 1"/>
          <p:cNvSpPr>
            <a:spLocks noGrp="1"/>
          </p:cNvSpPr>
          <p:nvPr>
            <p:ph type="ctrTitle" hasCustomPrompt="1"/>
          </p:nvPr>
        </p:nvSpPr>
        <p:spPr>
          <a:xfrm>
            <a:off x="801888" y="727378"/>
            <a:ext cx="9131106" cy="443198"/>
          </a:xfrm>
        </p:spPr>
        <p:txBody>
          <a:bodyPr wrap="square" anchor="t">
            <a:spAutoFit/>
          </a:bodyPr>
          <a:lstStyle>
            <a:lvl1pPr marL="0" marR="0" indent="0" algn="l" defTabSz="742950" rtl="0" eaLnBrk="1" fontAlgn="auto" latinLnBrk="0" hangingPunct="1">
              <a:lnSpc>
                <a:spcPct val="90000"/>
              </a:lnSpc>
              <a:spcBef>
                <a:spcPct val="0"/>
              </a:spcBef>
              <a:spcAft>
                <a:spcPts val="0"/>
              </a:spcAft>
              <a:buClrTx/>
              <a:buSzTx/>
              <a:buFontTx/>
              <a:buNone/>
              <a:tabLst/>
              <a:defRPr sz="3200" baseline="0">
                <a:solidFill>
                  <a:schemeClr val="bg1"/>
                </a:solidFill>
                <a:latin typeface="Arial" charset="0"/>
                <a:ea typeface="Arial" charset="0"/>
                <a:cs typeface="Arial" charset="0"/>
              </a:defRPr>
            </a:lvl1pPr>
          </a:lstStyle>
          <a:p>
            <a:r>
              <a:rPr lang="en-US"/>
              <a:t>Title (Title Case, Arial 32, One Line) </a:t>
            </a:r>
          </a:p>
        </p:txBody>
      </p:sp>
      <p:sp>
        <p:nvSpPr>
          <p:cNvPr id="3" name="Subtitle 2"/>
          <p:cNvSpPr>
            <a:spLocks noGrp="1"/>
          </p:cNvSpPr>
          <p:nvPr>
            <p:ph type="subTitle" idx="1" hasCustomPrompt="1"/>
          </p:nvPr>
        </p:nvSpPr>
        <p:spPr>
          <a:xfrm>
            <a:off x="801888" y="1346092"/>
            <a:ext cx="9131106" cy="332399"/>
          </a:xfrm>
        </p:spPr>
        <p:txBody>
          <a:bodyPr wrap="square">
            <a:spAutoFit/>
          </a:bodyPr>
          <a:lstStyle>
            <a:lvl1pPr marL="0" indent="0" algn="l">
              <a:lnSpc>
                <a:spcPct val="90000"/>
              </a:lnSpc>
              <a:spcBef>
                <a:spcPts val="0"/>
              </a:spcBef>
              <a:buNone/>
              <a:defRPr sz="2400" baseline="0">
                <a:solidFill>
                  <a:schemeClr val="bg1"/>
                </a:solidFill>
              </a:defRPr>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lang="en-US"/>
              <a:t>Optional subtitle (sentence case, Arial 24, max two lines)</a:t>
            </a:r>
          </a:p>
        </p:txBody>
      </p:sp>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72088" y="2822111"/>
            <a:ext cx="1264512" cy="571175"/>
          </a:xfrm>
          <a:prstGeom prst="rect">
            <a:avLst/>
          </a:prstGeom>
        </p:spPr>
      </p:pic>
      <p:sp>
        <p:nvSpPr>
          <p:cNvPr id="5" name="Text Placeholder 4"/>
          <p:cNvSpPr>
            <a:spLocks noGrp="1"/>
          </p:cNvSpPr>
          <p:nvPr>
            <p:ph type="body" sz="quarter" idx="10" hasCustomPrompt="1"/>
          </p:nvPr>
        </p:nvSpPr>
        <p:spPr>
          <a:xfrm>
            <a:off x="801887" y="2508149"/>
            <a:ext cx="6994039" cy="307777"/>
          </a:xfrm>
        </p:spPr>
        <p:txBody>
          <a:bodyPr wrap="square" anchor="ctr">
            <a:spAutoFit/>
          </a:bodyPr>
          <a:lstStyle>
            <a:lvl1pPr marL="0" indent="0">
              <a:buNone/>
              <a:defRPr sz="2000" baseline="0">
                <a:solidFill>
                  <a:schemeClr val="bg1"/>
                </a:solidFill>
              </a:defRPr>
            </a:lvl1pPr>
          </a:lstStyle>
          <a:p>
            <a:pPr lvl="0"/>
            <a:r>
              <a:rPr lang="en-GB"/>
              <a:t>Presenter name and optional job title (Arial 20)</a:t>
            </a:r>
          </a:p>
        </p:txBody>
      </p:sp>
      <p:sp>
        <p:nvSpPr>
          <p:cNvPr id="13" name="Text Placeholder 4"/>
          <p:cNvSpPr>
            <a:spLocks noGrp="1"/>
          </p:cNvSpPr>
          <p:nvPr>
            <p:ph type="body" sz="quarter" idx="11" hasCustomPrompt="1"/>
          </p:nvPr>
        </p:nvSpPr>
        <p:spPr>
          <a:xfrm>
            <a:off x="801887" y="2905288"/>
            <a:ext cx="6994039" cy="307777"/>
          </a:xfrm>
        </p:spPr>
        <p:txBody>
          <a:bodyPr wrap="square" anchor="ctr">
            <a:spAutoFit/>
          </a:bodyPr>
          <a:lstStyle>
            <a:lvl1pPr marL="0" indent="0">
              <a:buNone/>
              <a:defRPr sz="2000" baseline="0">
                <a:solidFill>
                  <a:schemeClr val="bg1"/>
                </a:solidFill>
              </a:defRPr>
            </a:lvl1pPr>
          </a:lstStyle>
          <a:p>
            <a:pPr lvl="0"/>
            <a:r>
              <a:rPr lang="en-GB"/>
              <a:t>Date (format: 1 January 2020 (Arial 20))</a:t>
            </a:r>
          </a:p>
        </p:txBody>
      </p:sp>
      <p:sp>
        <p:nvSpPr>
          <p:cNvPr id="11" name="Rectangle 10"/>
          <p:cNvSpPr/>
          <p:nvPr userDrawn="1"/>
        </p:nvSpPr>
        <p:spPr>
          <a:xfrm>
            <a:off x="801887" y="3541738"/>
            <a:ext cx="2728105" cy="476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l"/>
            <a:r>
              <a:rPr lang="en-US" sz="1138" b="0" i="0">
                <a:solidFill>
                  <a:schemeClr val="bg1"/>
                </a:solidFill>
                <a:latin typeface="Arial MT Light" charset="0"/>
                <a:ea typeface="Arial MT Light" charset="0"/>
                <a:cs typeface="Arial MT Light" charset="0"/>
              </a:rPr>
              <a:t>SETTING THE GLOBAL STANDARD</a:t>
            </a:r>
          </a:p>
        </p:txBody>
      </p:sp>
      <p:sp>
        <p:nvSpPr>
          <p:cNvPr id="4" name="TextBox 3"/>
          <p:cNvSpPr txBox="1"/>
          <p:nvPr userDrawn="1"/>
        </p:nvSpPr>
        <p:spPr>
          <a:xfrm>
            <a:off x="7795926" y="59384"/>
            <a:ext cx="1408671" cy="223069"/>
          </a:xfrm>
          <a:prstGeom prst="rect">
            <a:avLst/>
          </a:prstGeom>
          <a:noFill/>
        </p:spPr>
        <p:txBody>
          <a:bodyPr wrap="none" lIns="0" tIns="0" rIns="0" bIns="0" rtlCol="0">
            <a:noAutofit/>
          </a:bodyPr>
          <a:lstStyle/>
          <a:p>
            <a:pPr marL="0" indent="0" defTabSz="360000">
              <a:spcBef>
                <a:spcPts val="600"/>
              </a:spcBef>
              <a:buFont typeface="Arial" panose="020B0604020202020204" pitchFamily="34" charset="0"/>
              <a:buNone/>
            </a:pPr>
            <a:endParaRPr lang="en-GB" sz="1200" err="1"/>
          </a:p>
        </p:txBody>
      </p:sp>
    </p:spTree>
    <p:extLst>
      <p:ext uri="{BB962C8B-B14F-4D97-AF65-F5344CB8AC3E}">
        <p14:creationId xmlns:p14="http://schemas.microsoft.com/office/powerpoint/2010/main" val="2219613551"/>
      </p:ext>
    </p:extLst>
  </p:cSld>
  <p:clrMapOvr>
    <a:masterClrMapping/>
  </p:clrMapOvr>
  <p:extLst>
    <p:ext uri="{DCECCB84-F9BA-43D5-87BE-67443E8EF086}">
      <p15:sldGuideLst xmlns:p15="http://schemas.microsoft.com/office/powerpoint/2012/main">
        <p15:guide id="1" pos="503">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ection Slide">
    <p:spTree>
      <p:nvGrpSpPr>
        <p:cNvPr id="1" name=""/>
        <p:cNvGrpSpPr/>
        <p:nvPr/>
      </p:nvGrpSpPr>
      <p:grpSpPr>
        <a:xfrm>
          <a:off x="0" y="0"/>
          <a:ext cx="0" cy="0"/>
          <a:chOff x="0" y="0"/>
          <a:chExt cx="0" cy="0"/>
        </a:xfrm>
      </p:grpSpPr>
      <p:sp>
        <p:nvSpPr>
          <p:cNvPr id="10" name="Rectangle 9"/>
          <p:cNvSpPr/>
          <p:nvPr userDrawn="1"/>
        </p:nvSpPr>
        <p:spPr>
          <a:xfrm>
            <a:off x="487421" y="368973"/>
            <a:ext cx="9713943" cy="31746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a:p>
        </p:txBody>
      </p:sp>
      <p:sp>
        <p:nvSpPr>
          <p:cNvPr id="2" name="Title 1"/>
          <p:cNvSpPr>
            <a:spLocks noGrp="1"/>
          </p:cNvSpPr>
          <p:nvPr>
            <p:ph type="ctrTitle" hasCustomPrompt="1"/>
          </p:nvPr>
        </p:nvSpPr>
        <p:spPr>
          <a:xfrm>
            <a:off x="798459" y="757843"/>
            <a:ext cx="9094895" cy="886397"/>
          </a:xfrm>
        </p:spPr>
        <p:txBody>
          <a:bodyPr wrap="square" anchor="t">
            <a:spAutoFit/>
          </a:bodyPr>
          <a:lstStyle>
            <a:lvl1pPr algn="l">
              <a:defRPr sz="3200" baseline="0">
                <a:solidFill>
                  <a:schemeClr val="bg1"/>
                </a:solidFill>
                <a:latin typeface="Arial" charset="0"/>
                <a:ea typeface="Arial" charset="0"/>
                <a:cs typeface="Arial" charset="0"/>
              </a:defRPr>
            </a:lvl1pPr>
          </a:lstStyle>
          <a:p>
            <a:r>
              <a:rPr lang="en-US"/>
              <a:t>Divider title (sentence case, Arial 32, max two lines)</a:t>
            </a:r>
          </a:p>
        </p:txBody>
      </p:sp>
      <p:sp>
        <p:nvSpPr>
          <p:cNvPr id="6" name="Rectangle 5"/>
          <p:cNvSpPr/>
          <p:nvPr userDrawn="1"/>
        </p:nvSpPr>
        <p:spPr>
          <a:xfrm>
            <a:off x="487624" y="634559"/>
            <a:ext cx="114422" cy="469878"/>
          </a:xfrm>
          <a:prstGeom prst="rect">
            <a:avLst/>
          </a:prstGeom>
          <a:solidFill>
            <a:srgbClr val="F436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463" b="0" i="0">
              <a:latin typeface="Arial MT Light" charset="0"/>
              <a:ea typeface="Arial MT Light" charset="0"/>
              <a:cs typeface="Arial MT Light" charset="0"/>
            </a:endParaRP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17004" y="6485527"/>
            <a:ext cx="1457091" cy="702395"/>
          </a:xfrm>
          <a:prstGeom prst="rect">
            <a:avLst/>
          </a:prstGeom>
        </p:spPr>
      </p:pic>
    </p:spTree>
    <p:extLst>
      <p:ext uri="{BB962C8B-B14F-4D97-AF65-F5344CB8AC3E}">
        <p14:creationId xmlns:p14="http://schemas.microsoft.com/office/powerpoint/2010/main" val="1089351983"/>
      </p:ext>
    </p:extLst>
  </p:cSld>
  <p:clrMapOvr>
    <a:masterClrMapping/>
  </p:clrMapOvr>
  <p:extLst>
    <p:ext uri="{DCECCB84-F9BA-43D5-87BE-67443E8EF086}">
      <p15:sldGuideLst xmlns:p15="http://schemas.microsoft.com/office/powerpoint/2012/main">
        <p15:guide id="1" orient="horz" pos="456">
          <p15:clr>
            <a:srgbClr val="FBAE40"/>
          </p15:clr>
        </p15:guide>
        <p15:guide id="2" orient="horz" pos="4131">
          <p15:clr>
            <a:srgbClr val="FBAE40"/>
          </p15:clr>
        </p15:guide>
        <p15:guide id="3" orient="horz" pos="4531">
          <p15:clr>
            <a:srgbClr val="FBAE40"/>
          </p15:clr>
        </p15:guide>
        <p15:guide id="4" pos="564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Slide">
    <p:spTree>
      <p:nvGrpSpPr>
        <p:cNvPr id="1" name=""/>
        <p:cNvGrpSpPr/>
        <p:nvPr/>
      </p:nvGrpSpPr>
      <p:grpSpPr>
        <a:xfrm>
          <a:off x="0" y="0"/>
          <a:ext cx="0" cy="0"/>
          <a:chOff x="0" y="0"/>
          <a:chExt cx="0" cy="0"/>
        </a:xfrm>
      </p:grpSpPr>
      <p:sp>
        <p:nvSpPr>
          <p:cNvPr id="10" name="Rectangle 9"/>
          <p:cNvSpPr/>
          <p:nvPr userDrawn="1"/>
        </p:nvSpPr>
        <p:spPr>
          <a:xfrm>
            <a:off x="487421" y="368973"/>
            <a:ext cx="9713943" cy="31746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a:p>
        </p:txBody>
      </p:sp>
      <p:sp>
        <p:nvSpPr>
          <p:cNvPr id="2" name="Title 1"/>
          <p:cNvSpPr>
            <a:spLocks noGrp="1"/>
          </p:cNvSpPr>
          <p:nvPr>
            <p:ph type="ctrTitle" hasCustomPrompt="1"/>
          </p:nvPr>
        </p:nvSpPr>
        <p:spPr>
          <a:xfrm>
            <a:off x="798459" y="757843"/>
            <a:ext cx="9094895" cy="886397"/>
          </a:xfrm>
        </p:spPr>
        <p:txBody>
          <a:bodyPr wrap="square" anchor="t">
            <a:spAutoFit/>
          </a:bodyPr>
          <a:lstStyle>
            <a:lvl1pPr algn="l">
              <a:defRPr sz="3200" baseline="0">
                <a:solidFill>
                  <a:schemeClr val="bg1"/>
                </a:solidFill>
                <a:latin typeface="Arial" charset="0"/>
                <a:ea typeface="Arial" charset="0"/>
                <a:cs typeface="Arial" charset="0"/>
              </a:defRPr>
            </a:lvl1pPr>
          </a:lstStyle>
          <a:p>
            <a:r>
              <a:rPr lang="en-US"/>
              <a:t>Divider title (sentence case, Arial 32, max two lines)</a:t>
            </a:r>
          </a:p>
        </p:txBody>
      </p:sp>
      <p:sp>
        <p:nvSpPr>
          <p:cNvPr id="6" name="Rectangle 5"/>
          <p:cNvSpPr/>
          <p:nvPr userDrawn="1"/>
        </p:nvSpPr>
        <p:spPr>
          <a:xfrm>
            <a:off x="487624" y="634559"/>
            <a:ext cx="114422" cy="469878"/>
          </a:xfrm>
          <a:prstGeom prst="rect">
            <a:avLst/>
          </a:prstGeom>
          <a:solidFill>
            <a:srgbClr val="F436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463" b="0" i="0">
              <a:latin typeface="Arial MT Light" charset="0"/>
              <a:ea typeface="Arial MT Light" charset="0"/>
              <a:cs typeface="Arial MT Light" charset="0"/>
            </a:endParaRP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17004" y="6485527"/>
            <a:ext cx="1457091" cy="702395"/>
          </a:xfrm>
          <a:prstGeom prst="rect">
            <a:avLst/>
          </a:prstGeom>
        </p:spPr>
      </p:pic>
    </p:spTree>
    <p:extLst>
      <p:ext uri="{BB962C8B-B14F-4D97-AF65-F5344CB8AC3E}">
        <p14:creationId xmlns:p14="http://schemas.microsoft.com/office/powerpoint/2010/main" val="210462505"/>
      </p:ext>
    </p:extLst>
  </p:cSld>
  <p:clrMapOvr>
    <a:masterClrMapping/>
  </p:clrMapOvr>
  <p:extLst>
    <p:ext uri="{DCECCB84-F9BA-43D5-87BE-67443E8EF086}">
      <p15:sldGuideLst xmlns:p15="http://schemas.microsoft.com/office/powerpoint/2012/main">
        <p15:guide id="1" orient="horz" pos="456" userDrawn="1">
          <p15:clr>
            <a:srgbClr val="FBAE40"/>
          </p15:clr>
        </p15:guide>
        <p15:guide id="2" orient="horz" pos="4131" userDrawn="1">
          <p15:clr>
            <a:srgbClr val="FBAE40"/>
          </p15:clr>
        </p15:guide>
        <p15:guide id="3" orient="horz" pos="4531" userDrawn="1">
          <p15:clr>
            <a:srgbClr val="FBAE40"/>
          </p15:clr>
        </p15:guide>
        <p15:guide id="4" pos="5644"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sub-heading only">
    <p:spTree>
      <p:nvGrpSpPr>
        <p:cNvPr id="1" name=""/>
        <p:cNvGrpSpPr/>
        <p:nvPr/>
      </p:nvGrpSpPr>
      <p:grpSpPr>
        <a:xfrm>
          <a:off x="0" y="0"/>
          <a:ext cx="0" cy="0"/>
          <a:chOff x="0" y="0"/>
          <a:chExt cx="0" cy="0"/>
        </a:xfrm>
      </p:grpSpPr>
      <p:sp>
        <p:nvSpPr>
          <p:cNvPr id="4" name="Text Placeholder 3"/>
          <p:cNvSpPr>
            <a:spLocks noGrp="1"/>
          </p:cNvSpPr>
          <p:nvPr>
            <p:ph type="body" sz="quarter" idx="14" hasCustomPrompt="1"/>
          </p:nvPr>
        </p:nvSpPr>
        <p:spPr>
          <a:xfrm>
            <a:off x="494789" y="883716"/>
            <a:ext cx="9713943" cy="249299"/>
          </a:xfrm>
        </p:spPr>
        <p:txBody>
          <a:bodyPr wrap="square">
            <a:spAutoFit/>
          </a:bodyPr>
          <a:lstStyle>
            <a:lvl1pPr marL="0" indent="0">
              <a:lnSpc>
                <a:spcPct val="90000"/>
              </a:lnSpc>
              <a:spcBef>
                <a:spcPts val="0"/>
              </a:spcBef>
              <a:buNone/>
              <a:defRPr sz="1800" baseline="0">
                <a:solidFill>
                  <a:schemeClr val="tx2"/>
                </a:solidFill>
              </a:defRPr>
            </a:lvl1pPr>
          </a:lstStyle>
          <a:p>
            <a:pPr lvl="0"/>
            <a:r>
              <a:rPr lang="en-US"/>
              <a:t>Optional subtitle (sentence case, Arial 18, max two lines)</a:t>
            </a:r>
          </a:p>
        </p:txBody>
      </p:sp>
      <p:sp>
        <p:nvSpPr>
          <p:cNvPr id="3" name="Footer Placeholder 2"/>
          <p:cNvSpPr>
            <a:spLocks noGrp="1"/>
          </p:cNvSpPr>
          <p:nvPr>
            <p:ph type="ftr" sz="quarter" idx="15"/>
          </p:nvPr>
        </p:nvSpPr>
        <p:spPr/>
        <p:txBody>
          <a:bodyPr/>
          <a:lstStyle/>
          <a:p>
            <a:pPr marL="145753" indent="-145753">
              <a:buFontTx/>
              <a:buAutoNum type="arabicPeriod"/>
            </a:pPr>
            <a:endParaRPr lang="en-GB"/>
          </a:p>
        </p:txBody>
      </p:sp>
      <p:sp>
        <p:nvSpPr>
          <p:cNvPr id="5" name="Title 4">
            <a:extLst>
              <a:ext uri="{FF2B5EF4-FFF2-40B4-BE49-F238E27FC236}">
                <a16:creationId xmlns:a16="http://schemas.microsoft.com/office/drawing/2014/main" id="{AD7D6B1B-1DCB-4392-BD83-7C6BB52C9B7D}"/>
              </a:ext>
            </a:extLst>
          </p:cNvPr>
          <p:cNvSpPr>
            <a:spLocks noGrp="1"/>
          </p:cNvSpPr>
          <p:nvPr>
            <p:ph type="title" hasCustomPrompt="1"/>
          </p:nvPr>
        </p:nvSpPr>
        <p:spPr/>
        <p:txBody>
          <a:bodyPr/>
          <a:lstStyle/>
          <a:p>
            <a:r>
              <a:rPr lang="en-US"/>
              <a:t>Slide title (sentence case, Arial 28, one line)</a:t>
            </a:r>
            <a:endParaRPr lang="en-GB"/>
          </a:p>
        </p:txBody>
      </p:sp>
    </p:spTree>
    <p:extLst>
      <p:ext uri="{BB962C8B-B14F-4D97-AF65-F5344CB8AC3E}">
        <p14:creationId xmlns:p14="http://schemas.microsoft.com/office/powerpoint/2010/main" val="755984202"/>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ub-heading and content">
    <p:spTree>
      <p:nvGrpSpPr>
        <p:cNvPr id="1" name=""/>
        <p:cNvGrpSpPr/>
        <p:nvPr/>
      </p:nvGrpSpPr>
      <p:grpSpPr>
        <a:xfrm>
          <a:off x="0" y="0"/>
          <a:ext cx="0" cy="0"/>
          <a:chOff x="0" y="0"/>
          <a:chExt cx="0" cy="0"/>
        </a:xfrm>
      </p:grpSpPr>
      <p:sp>
        <p:nvSpPr>
          <p:cNvPr id="8" name="Text Placeholder 2"/>
          <p:cNvSpPr>
            <a:spLocks noGrp="1"/>
          </p:cNvSpPr>
          <p:nvPr>
            <p:ph idx="1"/>
          </p:nvPr>
        </p:nvSpPr>
        <p:spPr>
          <a:xfrm>
            <a:off x="493468" y="1597682"/>
            <a:ext cx="9713943" cy="5158778"/>
          </a:xfrm>
          <a:prstGeom prst="rect">
            <a:avLst/>
          </a:prstGeom>
        </p:spPr>
        <p:txBody>
          <a:bodyPr vert="horz" lIns="0" tIns="0" rIns="0" bIns="0" rtlCol="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5"/>
          </p:nvPr>
        </p:nvSpPr>
        <p:spPr/>
        <p:txBody>
          <a:bodyPr/>
          <a:lstStyle/>
          <a:p>
            <a:pPr marL="145753" indent="-145753">
              <a:buFontTx/>
              <a:buAutoNum type="arabicPeriod"/>
            </a:pPr>
            <a:endParaRPr lang="en-GB"/>
          </a:p>
        </p:txBody>
      </p:sp>
      <p:sp>
        <p:nvSpPr>
          <p:cNvPr id="6" name="Text Placeholder 3"/>
          <p:cNvSpPr>
            <a:spLocks noGrp="1"/>
          </p:cNvSpPr>
          <p:nvPr>
            <p:ph type="body" sz="quarter" idx="14" hasCustomPrompt="1"/>
          </p:nvPr>
        </p:nvSpPr>
        <p:spPr>
          <a:xfrm>
            <a:off x="494789" y="883716"/>
            <a:ext cx="9713943" cy="249299"/>
          </a:xfrm>
        </p:spPr>
        <p:txBody>
          <a:bodyPr wrap="square">
            <a:spAutoFit/>
          </a:bodyPr>
          <a:lstStyle>
            <a:lvl1pPr marL="0" indent="0">
              <a:lnSpc>
                <a:spcPct val="90000"/>
              </a:lnSpc>
              <a:spcBef>
                <a:spcPts val="0"/>
              </a:spcBef>
              <a:buNone/>
              <a:defRPr sz="1800" baseline="0">
                <a:solidFill>
                  <a:schemeClr val="tx2"/>
                </a:solidFill>
              </a:defRPr>
            </a:lvl1pPr>
          </a:lstStyle>
          <a:p>
            <a:pPr lvl="0"/>
            <a:r>
              <a:rPr lang="en-US"/>
              <a:t>Optional subtitle (sentence case, Arial 18, max two lines)</a:t>
            </a:r>
          </a:p>
        </p:txBody>
      </p:sp>
      <p:sp>
        <p:nvSpPr>
          <p:cNvPr id="3" name="Title 2">
            <a:extLst>
              <a:ext uri="{FF2B5EF4-FFF2-40B4-BE49-F238E27FC236}">
                <a16:creationId xmlns:a16="http://schemas.microsoft.com/office/drawing/2014/main" id="{5438B6E9-DE2D-411F-A93D-EF1E32086137}"/>
              </a:ext>
            </a:extLst>
          </p:cNvPr>
          <p:cNvSpPr>
            <a:spLocks noGrp="1"/>
          </p:cNvSpPr>
          <p:nvPr>
            <p:ph type="title" hasCustomPrompt="1"/>
          </p:nvPr>
        </p:nvSpPr>
        <p:spPr/>
        <p:txBody>
          <a:bodyPr/>
          <a:lstStyle/>
          <a:p>
            <a:r>
              <a:rPr lang="en-US"/>
              <a:t>Slide title (sentence case, Arial 28, one line)</a:t>
            </a:r>
            <a:endParaRPr lang="en-GB"/>
          </a:p>
        </p:txBody>
      </p:sp>
    </p:spTree>
    <p:extLst>
      <p:ext uri="{BB962C8B-B14F-4D97-AF65-F5344CB8AC3E}">
        <p14:creationId xmlns:p14="http://schemas.microsoft.com/office/powerpoint/2010/main" val="2202910955"/>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message, heading and conten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93467" y="1597167"/>
            <a:ext cx="9713943" cy="396833"/>
          </a:xfrm>
          <a:noFill/>
          <a:ln>
            <a:noFill/>
          </a:ln>
        </p:spPr>
        <p:txBody>
          <a:bodyPr lIns="0" rIns="0" anchor="t" anchorCtr="0">
            <a:noAutofit/>
          </a:bodyPr>
          <a:lstStyle>
            <a:lvl1pPr marL="0" indent="0">
              <a:buNone/>
              <a:defRPr sz="1200" b="1" baseline="0">
                <a:solidFill>
                  <a:schemeClr val="tx1"/>
                </a:solidFill>
              </a:defRPr>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en-US"/>
              <a:t>Title (Arial 12 or 14)</a:t>
            </a:r>
          </a:p>
        </p:txBody>
      </p:sp>
      <p:sp>
        <p:nvSpPr>
          <p:cNvPr id="5" name="Content Placeholder 4"/>
          <p:cNvSpPr>
            <a:spLocks noGrp="1"/>
          </p:cNvSpPr>
          <p:nvPr>
            <p:ph sz="quarter" idx="21"/>
          </p:nvPr>
        </p:nvSpPr>
        <p:spPr>
          <a:xfrm>
            <a:off x="493467" y="1994515"/>
            <a:ext cx="9713943" cy="4762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3"/>
          <p:cNvSpPr>
            <a:spLocks noGrp="1"/>
          </p:cNvSpPr>
          <p:nvPr>
            <p:ph type="body" sz="quarter" idx="14" hasCustomPrompt="1"/>
          </p:nvPr>
        </p:nvSpPr>
        <p:spPr>
          <a:xfrm>
            <a:off x="494789" y="883716"/>
            <a:ext cx="9713943" cy="249299"/>
          </a:xfrm>
        </p:spPr>
        <p:txBody>
          <a:bodyPr wrap="square">
            <a:spAutoFit/>
          </a:bodyPr>
          <a:lstStyle>
            <a:lvl1pPr marL="0" indent="0">
              <a:lnSpc>
                <a:spcPct val="90000"/>
              </a:lnSpc>
              <a:spcBef>
                <a:spcPts val="0"/>
              </a:spcBef>
              <a:buNone/>
              <a:defRPr lang="en-US" sz="1800" kern="1200" baseline="0" dirty="0" smtClean="0">
                <a:solidFill>
                  <a:schemeClr val="accent2"/>
                </a:solidFill>
                <a:latin typeface="Arial" charset="0"/>
                <a:ea typeface="Arial" charset="0"/>
                <a:cs typeface="Arial" charset="0"/>
              </a:defRPr>
            </a:lvl1pPr>
          </a:lstStyle>
          <a:p>
            <a:pPr lvl="0"/>
            <a:r>
              <a:rPr lang="en-US"/>
              <a:t>Optional subtitle (sentence case, Arial 18, max two lines)</a:t>
            </a:r>
          </a:p>
        </p:txBody>
      </p:sp>
      <p:sp>
        <p:nvSpPr>
          <p:cNvPr id="4" name="Footer Placeholder 3"/>
          <p:cNvSpPr>
            <a:spLocks noGrp="1"/>
          </p:cNvSpPr>
          <p:nvPr>
            <p:ph type="ftr" sz="quarter" idx="23"/>
          </p:nvPr>
        </p:nvSpPr>
        <p:spPr/>
        <p:txBody>
          <a:bodyPr/>
          <a:lstStyle/>
          <a:p>
            <a:pPr marL="145753" indent="-145753">
              <a:buFontTx/>
              <a:buAutoNum type="arabicPeriod"/>
            </a:pPr>
            <a:endParaRPr lang="en-GB"/>
          </a:p>
        </p:txBody>
      </p:sp>
      <p:sp>
        <p:nvSpPr>
          <p:cNvPr id="6" name="Title 5">
            <a:extLst>
              <a:ext uri="{FF2B5EF4-FFF2-40B4-BE49-F238E27FC236}">
                <a16:creationId xmlns:a16="http://schemas.microsoft.com/office/drawing/2014/main" id="{FBBFEB0D-F76B-4605-BD72-92A796657C22}"/>
              </a:ext>
            </a:extLst>
          </p:cNvPr>
          <p:cNvSpPr>
            <a:spLocks noGrp="1"/>
          </p:cNvSpPr>
          <p:nvPr>
            <p:ph type="title" hasCustomPrompt="1"/>
          </p:nvPr>
        </p:nvSpPr>
        <p:spPr/>
        <p:txBody>
          <a:bodyPr/>
          <a:lstStyle/>
          <a:p>
            <a:r>
              <a:rPr lang="en-US"/>
              <a:t>Slide title (sentence case, Arial 28, one line)</a:t>
            </a:r>
            <a:endParaRPr lang="en-GB"/>
          </a:p>
        </p:txBody>
      </p:sp>
    </p:spTree>
    <p:extLst>
      <p:ext uri="{BB962C8B-B14F-4D97-AF65-F5344CB8AC3E}">
        <p14:creationId xmlns:p14="http://schemas.microsoft.com/office/powerpoint/2010/main" val="252805064"/>
      </p:ext>
    </p:extLst>
  </p:cSld>
  <p:clrMapOvr>
    <a:masterClrMapping/>
  </p:clrMapOvr>
  <p:extLst>
    <p:ext uri="{DCECCB84-F9BA-43D5-87BE-67443E8EF086}">
      <p15:sldGuideLst xmlns:p15="http://schemas.microsoft.com/office/powerpoint/2012/main">
        <p15:guide id="1" pos="3368">
          <p15:clr>
            <a:srgbClr val="FBAE40"/>
          </p15:clr>
        </p15:guide>
        <p15:guide id="2" pos="3246">
          <p15:clr>
            <a:srgbClr val="FBAE40"/>
          </p15:clr>
        </p15:guide>
        <p15:guide id="3" pos="3489">
          <p15:clr>
            <a:srgbClr val="FBAE40"/>
          </p15:clr>
        </p15:guide>
        <p15:guide id="4" orient="horz" pos="125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ub-heading, content and message">
    <p:spTree>
      <p:nvGrpSpPr>
        <p:cNvPr id="1" name=""/>
        <p:cNvGrpSpPr/>
        <p:nvPr/>
      </p:nvGrpSpPr>
      <p:grpSpPr>
        <a:xfrm>
          <a:off x="0" y="0"/>
          <a:ext cx="0" cy="0"/>
          <a:chOff x="0" y="0"/>
          <a:chExt cx="0" cy="0"/>
        </a:xfrm>
      </p:grpSpPr>
      <p:sp>
        <p:nvSpPr>
          <p:cNvPr id="8" name="Text Placeholder 2"/>
          <p:cNvSpPr>
            <a:spLocks noGrp="1"/>
          </p:cNvSpPr>
          <p:nvPr>
            <p:ph idx="1"/>
          </p:nvPr>
        </p:nvSpPr>
        <p:spPr>
          <a:xfrm>
            <a:off x="493468" y="1597683"/>
            <a:ext cx="9713943" cy="4324147"/>
          </a:xfrm>
          <a:prstGeom prst="rect">
            <a:avLst/>
          </a:prstGeom>
        </p:spPr>
        <p:txBody>
          <a:bodyPr vert="horz" lIns="0" tIns="0" rIns="0" bIns="0" rtlCol="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p:cNvSpPr>
            <a:spLocks noGrp="1"/>
          </p:cNvSpPr>
          <p:nvPr>
            <p:ph type="body" sz="quarter" idx="14" hasCustomPrompt="1"/>
          </p:nvPr>
        </p:nvSpPr>
        <p:spPr>
          <a:xfrm>
            <a:off x="494789" y="883716"/>
            <a:ext cx="9713943" cy="249299"/>
          </a:xfrm>
        </p:spPr>
        <p:txBody>
          <a:bodyPr wrap="square">
            <a:spAutoFit/>
          </a:bodyPr>
          <a:lstStyle>
            <a:lvl1pPr marL="0" indent="0">
              <a:lnSpc>
                <a:spcPct val="90000"/>
              </a:lnSpc>
              <a:spcBef>
                <a:spcPts val="0"/>
              </a:spcBef>
              <a:buNone/>
              <a:defRPr lang="en-US" sz="1800" kern="1200" baseline="0" dirty="0" smtClean="0">
                <a:solidFill>
                  <a:schemeClr val="tx2"/>
                </a:solidFill>
                <a:latin typeface="Arial" charset="0"/>
                <a:ea typeface="Arial" charset="0"/>
                <a:cs typeface="Arial" charset="0"/>
              </a:defRPr>
            </a:lvl1pPr>
          </a:lstStyle>
          <a:p>
            <a:pPr lvl="0"/>
            <a:r>
              <a:rPr lang="en-US"/>
              <a:t>Optional subtitle (sentence case, Arial 18, max two lines)</a:t>
            </a:r>
          </a:p>
        </p:txBody>
      </p:sp>
      <p:sp>
        <p:nvSpPr>
          <p:cNvPr id="5" name="Footer Placeholder 4"/>
          <p:cNvSpPr>
            <a:spLocks noGrp="1"/>
          </p:cNvSpPr>
          <p:nvPr>
            <p:ph type="ftr" sz="quarter" idx="15"/>
          </p:nvPr>
        </p:nvSpPr>
        <p:spPr/>
        <p:txBody>
          <a:bodyPr/>
          <a:lstStyle/>
          <a:p>
            <a:pPr marL="145753" indent="-145753">
              <a:buFontTx/>
              <a:buAutoNum type="arabicPeriod"/>
            </a:pPr>
            <a:endParaRPr lang="en-GB"/>
          </a:p>
        </p:txBody>
      </p:sp>
      <p:sp>
        <p:nvSpPr>
          <p:cNvPr id="4" name="Text Placeholder 3"/>
          <p:cNvSpPr>
            <a:spLocks noGrp="1"/>
          </p:cNvSpPr>
          <p:nvPr>
            <p:ph type="body" sz="quarter" idx="16" hasCustomPrompt="1"/>
          </p:nvPr>
        </p:nvSpPr>
        <p:spPr>
          <a:xfrm>
            <a:off x="493469" y="6042491"/>
            <a:ext cx="9715157" cy="713969"/>
          </a:xfrm>
          <a:solidFill>
            <a:schemeClr val="accent4"/>
          </a:solidFill>
        </p:spPr>
        <p:txBody>
          <a:bodyPr lIns="72000" tIns="72000" rIns="72000" bIns="72000" anchor="ctr"/>
          <a:lstStyle>
            <a:lvl1pPr marL="0" indent="0" algn="ctr">
              <a:buNone/>
              <a:defRPr sz="1800" b="0" baseline="0">
                <a:solidFill>
                  <a:srgbClr val="000000"/>
                </a:solidFill>
              </a:defRPr>
            </a:lvl1pPr>
          </a:lstStyle>
          <a:p>
            <a:pPr lvl="0"/>
            <a:r>
              <a:rPr lang="en-GB"/>
              <a:t>Conclusion (Arial 18, max 2 lines, shape size 1.8cm * 25cm)</a:t>
            </a:r>
          </a:p>
        </p:txBody>
      </p:sp>
      <p:sp>
        <p:nvSpPr>
          <p:cNvPr id="3" name="Title 2">
            <a:extLst>
              <a:ext uri="{FF2B5EF4-FFF2-40B4-BE49-F238E27FC236}">
                <a16:creationId xmlns:a16="http://schemas.microsoft.com/office/drawing/2014/main" id="{1580A0D3-AF91-4C05-AB77-02D99DA96AD2}"/>
              </a:ext>
            </a:extLst>
          </p:cNvPr>
          <p:cNvSpPr>
            <a:spLocks noGrp="1"/>
          </p:cNvSpPr>
          <p:nvPr>
            <p:ph type="title" hasCustomPrompt="1"/>
          </p:nvPr>
        </p:nvSpPr>
        <p:spPr/>
        <p:txBody>
          <a:bodyPr/>
          <a:lstStyle/>
          <a:p>
            <a:r>
              <a:rPr lang="en-US"/>
              <a:t>Slide title (sentence case, Arial 28, one line)</a:t>
            </a:r>
            <a:endParaRPr lang="en-GB"/>
          </a:p>
        </p:txBody>
      </p:sp>
    </p:spTree>
    <p:extLst>
      <p:ext uri="{BB962C8B-B14F-4D97-AF65-F5344CB8AC3E}">
        <p14:creationId xmlns:p14="http://schemas.microsoft.com/office/powerpoint/2010/main" val="3685755726"/>
      </p:ext>
    </p:extLst>
  </p:cSld>
  <p:clrMapOvr>
    <a:masterClrMapping/>
  </p:clrMapOvr>
  <p:extLst>
    <p:ext uri="{DCECCB84-F9BA-43D5-87BE-67443E8EF086}">
      <p15:sldGuideLst xmlns:p15="http://schemas.microsoft.com/office/powerpoint/2012/main">
        <p15:guide id="1" orient="horz" pos="3806">
          <p15:clr>
            <a:srgbClr val="FBAE40"/>
          </p15:clr>
        </p15:guide>
        <p15:guide id="2" orient="horz" pos="373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lumns with headings">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94789" y="1597167"/>
            <a:ext cx="4662693" cy="396833"/>
          </a:xfrm>
          <a:noFill/>
          <a:ln>
            <a:noFill/>
          </a:ln>
        </p:spPr>
        <p:txBody>
          <a:bodyPr lIns="0" rIns="0" anchor="t" anchorCtr="0">
            <a:noAutofit/>
          </a:bodyPr>
          <a:lstStyle>
            <a:lvl1pPr marL="0" indent="0">
              <a:buNone/>
              <a:defRPr sz="1200" b="1" baseline="0">
                <a:solidFill>
                  <a:schemeClr val="tx1"/>
                </a:solidFill>
              </a:defRPr>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en-US"/>
              <a:t>Title (Arial 12 or 14)</a:t>
            </a:r>
          </a:p>
        </p:txBody>
      </p:sp>
      <p:sp>
        <p:nvSpPr>
          <p:cNvPr id="11" name="Text Placeholder 2"/>
          <p:cNvSpPr>
            <a:spLocks noGrp="1"/>
          </p:cNvSpPr>
          <p:nvPr>
            <p:ph type="body" idx="19" hasCustomPrompt="1"/>
          </p:nvPr>
        </p:nvSpPr>
        <p:spPr>
          <a:xfrm>
            <a:off x="5546039" y="1597167"/>
            <a:ext cx="4662693" cy="396833"/>
          </a:xfrm>
          <a:noFill/>
          <a:ln>
            <a:noFill/>
          </a:ln>
        </p:spPr>
        <p:txBody>
          <a:bodyPr lIns="0" rIns="0" anchor="t" anchorCtr="0">
            <a:noAutofit/>
          </a:bodyPr>
          <a:lstStyle>
            <a:lvl1pPr marL="0" indent="0">
              <a:buNone/>
              <a:defRPr sz="1200" b="1" baseline="0">
                <a:solidFill>
                  <a:schemeClr val="tx1"/>
                </a:solidFill>
              </a:defRPr>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en-US"/>
              <a:t>Title (Arial 12 or 14)</a:t>
            </a:r>
          </a:p>
        </p:txBody>
      </p:sp>
      <p:sp>
        <p:nvSpPr>
          <p:cNvPr id="5" name="Content Placeholder 4"/>
          <p:cNvSpPr>
            <a:spLocks noGrp="1"/>
          </p:cNvSpPr>
          <p:nvPr>
            <p:ph sz="quarter" idx="21"/>
          </p:nvPr>
        </p:nvSpPr>
        <p:spPr>
          <a:xfrm>
            <a:off x="493467" y="1994515"/>
            <a:ext cx="4662693" cy="4762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4"/>
          <p:cNvSpPr>
            <a:spLocks noGrp="1"/>
          </p:cNvSpPr>
          <p:nvPr>
            <p:ph sz="quarter" idx="22"/>
          </p:nvPr>
        </p:nvSpPr>
        <p:spPr>
          <a:xfrm>
            <a:off x="5546039" y="1994515"/>
            <a:ext cx="4662693" cy="4762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3"/>
          <p:cNvSpPr>
            <a:spLocks noGrp="1"/>
          </p:cNvSpPr>
          <p:nvPr>
            <p:ph type="body" sz="quarter" idx="14" hasCustomPrompt="1"/>
          </p:nvPr>
        </p:nvSpPr>
        <p:spPr>
          <a:xfrm>
            <a:off x="494789" y="883716"/>
            <a:ext cx="9713943" cy="249299"/>
          </a:xfrm>
        </p:spPr>
        <p:txBody>
          <a:bodyPr wrap="square">
            <a:spAutoFit/>
          </a:bodyPr>
          <a:lstStyle>
            <a:lvl1pPr marL="0" indent="0">
              <a:lnSpc>
                <a:spcPct val="90000"/>
              </a:lnSpc>
              <a:spcBef>
                <a:spcPts val="0"/>
              </a:spcBef>
              <a:buNone/>
              <a:defRPr lang="en-US" sz="1800" kern="1200" baseline="0" dirty="0" smtClean="0">
                <a:solidFill>
                  <a:schemeClr val="accent2"/>
                </a:solidFill>
                <a:latin typeface="Arial" charset="0"/>
                <a:ea typeface="Arial" charset="0"/>
                <a:cs typeface="Arial" charset="0"/>
              </a:defRPr>
            </a:lvl1pPr>
          </a:lstStyle>
          <a:p>
            <a:pPr lvl="0"/>
            <a:r>
              <a:rPr lang="en-US"/>
              <a:t>Optional subtitle (sentence case, Arial 18, max two lines)</a:t>
            </a:r>
          </a:p>
        </p:txBody>
      </p:sp>
      <p:sp>
        <p:nvSpPr>
          <p:cNvPr id="4" name="Footer Placeholder 3"/>
          <p:cNvSpPr>
            <a:spLocks noGrp="1"/>
          </p:cNvSpPr>
          <p:nvPr>
            <p:ph type="ftr" sz="quarter" idx="23"/>
          </p:nvPr>
        </p:nvSpPr>
        <p:spPr/>
        <p:txBody>
          <a:bodyPr/>
          <a:lstStyle/>
          <a:p>
            <a:pPr marL="145753" indent="-145753">
              <a:buFontTx/>
              <a:buAutoNum type="arabicPeriod"/>
            </a:pPr>
            <a:endParaRPr lang="en-GB"/>
          </a:p>
        </p:txBody>
      </p:sp>
      <p:sp>
        <p:nvSpPr>
          <p:cNvPr id="6" name="Title 5">
            <a:extLst>
              <a:ext uri="{FF2B5EF4-FFF2-40B4-BE49-F238E27FC236}">
                <a16:creationId xmlns:a16="http://schemas.microsoft.com/office/drawing/2014/main" id="{2F114BA5-7F0C-4838-B523-9DF09669E2B2}"/>
              </a:ext>
            </a:extLst>
          </p:cNvPr>
          <p:cNvSpPr>
            <a:spLocks noGrp="1"/>
          </p:cNvSpPr>
          <p:nvPr>
            <p:ph type="title" hasCustomPrompt="1"/>
          </p:nvPr>
        </p:nvSpPr>
        <p:spPr/>
        <p:txBody>
          <a:bodyPr/>
          <a:lstStyle/>
          <a:p>
            <a:r>
              <a:rPr lang="en-US"/>
              <a:t>Slide title (sentence case, Arial 28, one line)</a:t>
            </a:r>
            <a:endParaRPr lang="en-GB"/>
          </a:p>
        </p:txBody>
      </p:sp>
    </p:spTree>
    <p:extLst>
      <p:ext uri="{BB962C8B-B14F-4D97-AF65-F5344CB8AC3E}">
        <p14:creationId xmlns:p14="http://schemas.microsoft.com/office/powerpoint/2010/main" val="2639582084"/>
      </p:ext>
    </p:extLst>
  </p:cSld>
  <p:clrMapOvr>
    <a:masterClrMapping/>
  </p:clrMapOvr>
  <p:extLst>
    <p:ext uri="{DCECCB84-F9BA-43D5-87BE-67443E8EF086}">
      <p15:sldGuideLst xmlns:p15="http://schemas.microsoft.com/office/powerpoint/2012/main">
        <p15:guide id="1" pos="3368">
          <p15:clr>
            <a:srgbClr val="FBAE40"/>
          </p15:clr>
        </p15:guide>
        <p15:guide id="2" pos="3246">
          <p15:clr>
            <a:srgbClr val="FBAE40"/>
          </p15:clr>
        </p15:guide>
        <p15:guide id="3" pos="3489">
          <p15:clr>
            <a:srgbClr val="FBAE40"/>
          </p15:clr>
        </p15:guide>
        <p15:guide id="4" orient="horz" pos="125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lumns with headings, boxes">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93467" y="1597167"/>
            <a:ext cx="4662693" cy="395998"/>
          </a:xfrm>
          <a:solidFill>
            <a:schemeClr val="tx1"/>
          </a:solidFill>
          <a:ln w="12700">
            <a:solidFill>
              <a:schemeClr val="tx1"/>
            </a:solidFill>
          </a:ln>
        </p:spPr>
        <p:txBody>
          <a:bodyPr lIns="72000" tIns="72000" rIns="72000" bIns="72000" anchor="ctr" anchorCtr="0">
            <a:noAutofit/>
          </a:bodyPr>
          <a:lstStyle>
            <a:lvl1pPr marL="0" indent="0" algn="l">
              <a:buNone/>
              <a:defRPr sz="1200" b="1">
                <a:solidFill>
                  <a:schemeClr val="bg1"/>
                </a:solidFill>
              </a:defRPr>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en-US"/>
              <a:t>Title (Arial 12 or 14)</a:t>
            </a:r>
          </a:p>
        </p:txBody>
      </p:sp>
      <p:sp>
        <p:nvSpPr>
          <p:cNvPr id="11" name="Text Placeholder 2"/>
          <p:cNvSpPr>
            <a:spLocks noGrp="1"/>
          </p:cNvSpPr>
          <p:nvPr>
            <p:ph type="body" idx="19" hasCustomPrompt="1"/>
          </p:nvPr>
        </p:nvSpPr>
        <p:spPr>
          <a:xfrm>
            <a:off x="5546039" y="1600075"/>
            <a:ext cx="4662693" cy="396833"/>
          </a:xfrm>
          <a:solidFill>
            <a:schemeClr val="tx1"/>
          </a:solidFill>
          <a:ln w="12700">
            <a:solidFill>
              <a:schemeClr val="tx1"/>
            </a:solidFill>
          </a:ln>
        </p:spPr>
        <p:txBody>
          <a:bodyPr lIns="72000" tIns="72000" rIns="72000" bIns="72000" anchor="ctr" anchorCtr="0">
            <a:noAutofit/>
          </a:bodyPr>
          <a:lstStyle>
            <a:lvl1pPr marL="0" indent="0" algn="l">
              <a:buNone/>
              <a:defRPr sz="1200" b="1">
                <a:solidFill>
                  <a:schemeClr val="bg1"/>
                </a:solidFill>
              </a:defRPr>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en-US"/>
              <a:t>Title (Arial 12 or 14)</a:t>
            </a:r>
          </a:p>
        </p:txBody>
      </p:sp>
      <p:sp>
        <p:nvSpPr>
          <p:cNvPr id="9" name="Content Placeholder 2"/>
          <p:cNvSpPr>
            <a:spLocks noGrp="1"/>
          </p:cNvSpPr>
          <p:nvPr>
            <p:ph sz="quarter" idx="18"/>
          </p:nvPr>
        </p:nvSpPr>
        <p:spPr>
          <a:xfrm>
            <a:off x="493468" y="1996072"/>
            <a:ext cx="4662693" cy="4762000"/>
          </a:xfrm>
          <a:ln w="12700">
            <a:solidFill>
              <a:schemeClr val="tx1"/>
            </a:solidFill>
          </a:ln>
        </p:spPr>
        <p:txBody>
          <a:bodyPr lIns="72000" tIns="72000" rIns="72000" bIns="72000"/>
          <a:lstStyle>
            <a:lvl1pPr>
              <a:defRPr sz="12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3"/>
          <p:cNvSpPr>
            <a:spLocks noGrp="1"/>
          </p:cNvSpPr>
          <p:nvPr>
            <p:ph sz="quarter" idx="21"/>
          </p:nvPr>
        </p:nvSpPr>
        <p:spPr>
          <a:xfrm>
            <a:off x="5546039" y="1996072"/>
            <a:ext cx="4662693" cy="4762000"/>
          </a:xfrm>
          <a:ln w="12700">
            <a:solidFill>
              <a:schemeClr val="tx1"/>
            </a:solidFill>
            <a:prstDash val="solid"/>
          </a:ln>
        </p:spPr>
        <p:txBody>
          <a:bodyPr lIns="72000" tIns="72000" rIns="72000" bIns="72000"/>
          <a:lstStyle>
            <a:lvl1pPr>
              <a:defRPr sz="12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3"/>
          <p:cNvSpPr>
            <a:spLocks noGrp="1"/>
          </p:cNvSpPr>
          <p:nvPr>
            <p:ph type="body" sz="quarter" idx="14" hasCustomPrompt="1"/>
          </p:nvPr>
        </p:nvSpPr>
        <p:spPr>
          <a:xfrm>
            <a:off x="494789" y="883716"/>
            <a:ext cx="9713943" cy="249299"/>
          </a:xfrm>
        </p:spPr>
        <p:txBody>
          <a:bodyPr wrap="square">
            <a:spAutoFit/>
          </a:bodyPr>
          <a:lstStyle>
            <a:lvl1pPr marL="0" indent="0">
              <a:lnSpc>
                <a:spcPct val="90000"/>
              </a:lnSpc>
              <a:spcBef>
                <a:spcPts val="0"/>
              </a:spcBef>
              <a:buNone/>
              <a:defRPr sz="1800" baseline="0">
                <a:solidFill>
                  <a:schemeClr val="accent2"/>
                </a:solidFill>
              </a:defRPr>
            </a:lvl1pPr>
          </a:lstStyle>
          <a:p>
            <a:pPr lvl="0"/>
            <a:r>
              <a:rPr lang="en-US"/>
              <a:t>Optional subtitle (sentence case, Arial 18, max two lines)</a:t>
            </a:r>
          </a:p>
        </p:txBody>
      </p:sp>
      <p:sp>
        <p:nvSpPr>
          <p:cNvPr id="5" name="Footer Placeholder 4"/>
          <p:cNvSpPr>
            <a:spLocks noGrp="1"/>
          </p:cNvSpPr>
          <p:nvPr>
            <p:ph type="ftr" sz="quarter" idx="22"/>
          </p:nvPr>
        </p:nvSpPr>
        <p:spPr/>
        <p:txBody>
          <a:bodyPr/>
          <a:lstStyle/>
          <a:p>
            <a:pPr marL="145753" indent="-145753">
              <a:buFontTx/>
              <a:buAutoNum type="arabicPeriod"/>
            </a:pPr>
            <a:endParaRPr lang="en-GB"/>
          </a:p>
        </p:txBody>
      </p:sp>
      <p:sp>
        <p:nvSpPr>
          <p:cNvPr id="6" name="Title 5"/>
          <p:cNvSpPr>
            <a:spLocks noGrp="1"/>
          </p:cNvSpPr>
          <p:nvPr>
            <p:ph type="title" hasCustomPrompt="1"/>
          </p:nvPr>
        </p:nvSpPr>
        <p:spPr/>
        <p:txBody>
          <a:bodyPr/>
          <a:lstStyle/>
          <a:p>
            <a:r>
              <a:rPr lang="en-US"/>
              <a:t>Slide title (sentence case, Arial 28, one line)</a:t>
            </a:r>
            <a:endParaRPr lang="en-GB"/>
          </a:p>
        </p:txBody>
      </p:sp>
    </p:spTree>
    <p:extLst>
      <p:ext uri="{BB962C8B-B14F-4D97-AF65-F5344CB8AC3E}">
        <p14:creationId xmlns:p14="http://schemas.microsoft.com/office/powerpoint/2010/main" val="1955495010"/>
      </p:ext>
    </p:extLst>
  </p:cSld>
  <p:clrMapOvr>
    <a:masterClrMapping/>
  </p:clrMapOvr>
  <p:extLst>
    <p:ext uri="{DCECCB84-F9BA-43D5-87BE-67443E8EF086}">
      <p15:sldGuideLst xmlns:p15="http://schemas.microsoft.com/office/powerpoint/2012/main">
        <p15:guide id="1" pos="3368">
          <p15:clr>
            <a:srgbClr val="FBAE40"/>
          </p15:clr>
        </p15:guide>
        <p15:guide id="2" pos="3489">
          <p15:clr>
            <a:srgbClr val="FBAE40"/>
          </p15:clr>
        </p15:guide>
        <p15:guide id="3" pos="3246">
          <p15:clr>
            <a:srgbClr val="FBAE40"/>
          </p15:clr>
        </p15:guide>
        <p15:guide id="4" orient="horz" pos="1256">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lumns 2/3 split with headings">
    <p:spTree>
      <p:nvGrpSpPr>
        <p:cNvPr id="1" name=""/>
        <p:cNvGrpSpPr/>
        <p:nvPr/>
      </p:nvGrpSpPr>
      <p:grpSpPr>
        <a:xfrm>
          <a:off x="0" y="0"/>
          <a:ext cx="0" cy="0"/>
          <a:chOff x="0" y="0"/>
          <a:chExt cx="0" cy="0"/>
        </a:xfrm>
      </p:grpSpPr>
      <p:sp>
        <p:nvSpPr>
          <p:cNvPr id="12" name="Text Placeholder 2"/>
          <p:cNvSpPr>
            <a:spLocks noGrp="1"/>
          </p:cNvSpPr>
          <p:nvPr>
            <p:ph type="body" idx="16" hasCustomPrompt="1"/>
          </p:nvPr>
        </p:nvSpPr>
        <p:spPr>
          <a:xfrm>
            <a:off x="493468" y="1597681"/>
            <a:ext cx="6216923" cy="396833"/>
          </a:xfrm>
        </p:spPr>
        <p:txBody>
          <a:bodyPr anchor="t" anchorCtr="0">
            <a:noAutofit/>
          </a:bodyPr>
          <a:lstStyle>
            <a:lvl1pPr marL="0" indent="0">
              <a:buNone/>
              <a:defRPr sz="1200" b="1">
                <a:solidFill>
                  <a:schemeClr val="tx1"/>
                </a:solidFill>
              </a:defRPr>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en-US"/>
              <a:t>Title (Arial 12 or 14)</a:t>
            </a:r>
          </a:p>
        </p:txBody>
      </p:sp>
      <p:sp>
        <p:nvSpPr>
          <p:cNvPr id="14" name="Text Placeholder 2"/>
          <p:cNvSpPr>
            <a:spLocks noGrp="1"/>
          </p:cNvSpPr>
          <p:nvPr>
            <p:ph type="body" idx="15" hasCustomPrompt="1"/>
          </p:nvPr>
        </p:nvSpPr>
        <p:spPr>
          <a:xfrm>
            <a:off x="7100270" y="1597681"/>
            <a:ext cx="3108462" cy="396833"/>
          </a:xfrm>
        </p:spPr>
        <p:txBody>
          <a:bodyPr anchor="t" anchorCtr="0">
            <a:noAutofit/>
          </a:bodyPr>
          <a:lstStyle>
            <a:lvl1pPr marL="0" indent="0">
              <a:buNone/>
              <a:defRPr sz="1200" b="1">
                <a:solidFill>
                  <a:schemeClr val="tx1"/>
                </a:solidFill>
              </a:defRPr>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en-US"/>
              <a:t>Title (Arial 12 or 14)</a:t>
            </a:r>
          </a:p>
        </p:txBody>
      </p:sp>
      <p:sp>
        <p:nvSpPr>
          <p:cNvPr id="6" name="Content Placeholder 5"/>
          <p:cNvSpPr>
            <a:spLocks noGrp="1"/>
          </p:cNvSpPr>
          <p:nvPr>
            <p:ph sz="quarter" idx="21"/>
          </p:nvPr>
        </p:nvSpPr>
        <p:spPr>
          <a:xfrm>
            <a:off x="493468" y="1996072"/>
            <a:ext cx="6216923" cy="476124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Content Placeholder 2"/>
          <p:cNvSpPr>
            <a:spLocks noGrp="1"/>
          </p:cNvSpPr>
          <p:nvPr>
            <p:ph sz="quarter" idx="22"/>
          </p:nvPr>
        </p:nvSpPr>
        <p:spPr>
          <a:xfrm>
            <a:off x="7100270" y="1996072"/>
            <a:ext cx="3108462" cy="476329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3"/>
          <p:cNvSpPr>
            <a:spLocks noGrp="1"/>
          </p:cNvSpPr>
          <p:nvPr>
            <p:ph type="body" sz="quarter" idx="14" hasCustomPrompt="1"/>
          </p:nvPr>
        </p:nvSpPr>
        <p:spPr>
          <a:xfrm>
            <a:off x="494789" y="883716"/>
            <a:ext cx="9713943" cy="249299"/>
          </a:xfrm>
        </p:spPr>
        <p:txBody>
          <a:bodyPr wrap="square">
            <a:spAutoFit/>
          </a:bodyPr>
          <a:lstStyle>
            <a:lvl1pPr marL="0" indent="0">
              <a:lnSpc>
                <a:spcPct val="90000"/>
              </a:lnSpc>
              <a:spcBef>
                <a:spcPts val="0"/>
              </a:spcBef>
              <a:buNone/>
              <a:defRPr lang="en-US" sz="1800" kern="1200" baseline="0" dirty="0" smtClean="0">
                <a:solidFill>
                  <a:schemeClr val="accent2"/>
                </a:solidFill>
                <a:latin typeface="Arial" charset="0"/>
                <a:ea typeface="Arial" charset="0"/>
                <a:cs typeface="Arial" charset="0"/>
              </a:defRPr>
            </a:lvl1pPr>
          </a:lstStyle>
          <a:p>
            <a:pPr lvl="0"/>
            <a:r>
              <a:rPr lang="en-US"/>
              <a:t>Optional subtitle (sentence case, Arial 18, max two lines)</a:t>
            </a:r>
          </a:p>
        </p:txBody>
      </p:sp>
      <p:sp>
        <p:nvSpPr>
          <p:cNvPr id="4" name="Footer Placeholder 3"/>
          <p:cNvSpPr>
            <a:spLocks noGrp="1"/>
          </p:cNvSpPr>
          <p:nvPr>
            <p:ph type="ftr" sz="quarter" idx="23"/>
          </p:nvPr>
        </p:nvSpPr>
        <p:spPr/>
        <p:txBody>
          <a:bodyPr/>
          <a:lstStyle/>
          <a:p>
            <a:pPr marL="145753" indent="-145753">
              <a:buFontTx/>
              <a:buAutoNum type="arabicPeriod"/>
            </a:pPr>
            <a:endParaRPr lang="en-GB"/>
          </a:p>
        </p:txBody>
      </p:sp>
      <p:sp>
        <p:nvSpPr>
          <p:cNvPr id="5" name="Title 4">
            <a:extLst>
              <a:ext uri="{FF2B5EF4-FFF2-40B4-BE49-F238E27FC236}">
                <a16:creationId xmlns:a16="http://schemas.microsoft.com/office/drawing/2014/main" id="{BA9850CA-D601-4AAE-99AC-137FCCF30C12}"/>
              </a:ext>
            </a:extLst>
          </p:cNvPr>
          <p:cNvSpPr>
            <a:spLocks noGrp="1"/>
          </p:cNvSpPr>
          <p:nvPr>
            <p:ph type="title" hasCustomPrompt="1"/>
          </p:nvPr>
        </p:nvSpPr>
        <p:spPr/>
        <p:txBody>
          <a:bodyPr/>
          <a:lstStyle/>
          <a:p>
            <a:r>
              <a:rPr lang="en-US"/>
              <a:t>Slide title (sentence case, Arial 28, one line)</a:t>
            </a:r>
            <a:endParaRPr lang="en-GB"/>
          </a:p>
        </p:txBody>
      </p:sp>
    </p:spTree>
    <p:extLst>
      <p:ext uri="{BB962C8B-B14F-4D97-AF65-F5344CB8AC3E}">
        <p14:creationId xmlns:p14="http://schemas.microsoft.com/office/powerpoint/2010/main" val="2933573053"/>
      </p:ext>
    </p:extLst>
  </p:cSld>
  <p:clrMapOvr>
    <a:masterClrMapping/>
  </p:clrMapOvr>
  <p:extLst>
    <p:ext uri="{DCECCB84-F9BA-43D5-87BE-67443E8EF086}">
      <p15:sldGuideLst xmlns:p15="http://schemas.microsoft.com/office/powerpoint/2012/main">
        <p15:guide id="1" pos="4224">
          <p15:clr>
            <a:srgbClr val="FBAE40"/>
          </p15:clr>
        </p15:guide>
        <p15:guide id="2" pos="4469">
          <p15:clr>
            <a:srgbClr val="FBAE40"/>
          </p15:clr>
        </p15:guide>
        <p15:guide id="3" orient="horz" pos="1256">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lumns 2/3 split with blue headings">
    <p:spTree>
      <p:nvGrpSpPr>
        <p:cNvPr id="1" name=""/>
        <p:cNvGrpSpPr/>
        <p:nvPr/>
      </p:nvGrpSpPr>
      <p:grpSpPr>
        <a:xfrm>
          <a:off x="0" y="0"/>
          <a:ext cx="0" cy="0"/>
          <a:chOff x="0" y="0"/>
          <a:chExt cx="0" cy="0"/>
        </a:xfrm>
      </p:grpSpPr>
      <p:sp>
        <p:nvSpPr>
          <p:cNvPr id="12" name="Text Placeholder 2"/>
          <p:cNvSpPr>
            <a:spLocks noGrp="1"/>
          </p:cNvSpPr>
          <p:nvPr>
            <p:ph type="body" idx="16" hasCustomPrompt="1"/>
          </p:nvPr>
        </p:nvSpPr>
        <p:spPr>
          <a:xfrm>
            <a:off x="493468" y="1599944"/>
            <a:ext cx="6216923" cy="396833"/>
          </a:xfrm>
          <a:solidFill>
            <a:schemeClr val="tx1"/>
          </a:solidFill>
          <a:ln w="12700">
            <a:solidFill>
              <a:schemeClr val="tx1"/>
            </a:solidFill>
          </a:ln>
        </p:spPr>
        <p:txBody>
          <a:bodyPr lIns="72000" tIns="72000" rIns="72000" bIns="72000" anchor="ctr" anchorCtr="0">
            <a:noAutofit/>
          </a:bodyPr>
          <a:lstStyle>
            <a:lvl1pPr marL="0" indent="0">
              <a:buNone/>
              <a:defRPr sz="1200" b="1">
                <a:solidFill>
                  <a:schemeClr val="bg1"/>
                </a:solidFill>
              </a:defRPr>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en-US"/>
              <a:t>Title (Arial 12 or 14)</a:t>
            </a:r>
          </a:p>
        </p:txBody>
      </p:sp>
      <p:sp>
        <p:nvSpPr>
          <p:cNvPr id="14" name="Text Placeholder 2"/>
          <p:cNvSpPr>
            <a:spLocks noGrp="1"/>
          </p:cNvSpPr>
          <p:nvPr>
            <p:ph type="body" idx="15" hasCustomPrompt="1"/>
          </p:nvPr>
        </p:nvSpPr>
        <p:spPr>
          <a:xfrm>
            <a:off x="7100270" y="1599944"/>
            <a:ext cx="3108462" cy="396833"/>
          </a:xfrm>
          <a:solidFill>
            <a:schemeClr val="tx1"/>
          </a:solidFill>
          <a:ln w="12700">
            <a:solidFill>
              <a:schemeClr val="tx1"/>
            </a:solidFill>
          </a:ln>
        </p:spPr>
        <p:txBody>
          <a:bodyPr lIns="72000" tIns="72000" rIns="72000" bIns="72000" anchor="ctr" anchorCtr="0">
            <a:noAutofit/>
          </a:bodyPr>
          <a:lstStyle>
            <a:lvl1pPr marL="0" indent="0">
              <a:buNone/>
              <a:defRPr sz="1200" b="1">
                <a:solidFill>
                  <a:schemeClr val="bg1"/>
                </a:solidFill>
              </a:defRPr>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en-US"/>
              <a:t>Title (Arial 12 or 14)</a:t>
            </a:r>
          </a:p>
        </p:txBody>
      </p:sp>
      <p:sp>
        <p:nvSpPr>
          <p:cNvPr id="3" name="Content Placeholder 2"/>
          <p:cNvSpPr>
            <a:spLocks noGrp="1"/>
          </p:cNvSpPr>
          <p:nvPr>
            <p:ph sz="quarter" idx="18"/>
          </p:nvPr>
        </p:nvSpPr>
        <p:spPr>
          <a:xfrm>
            <a:off x="493468" y="1996072"/>
            <a:ext cx="6216923" cy="4762000"/>
          </a:xfrm>
          <a:ln w="12700">
            <a:solidFill>
              <a:schemeClr val="tx1"/>
            </a:solidFill>
          </a:ln>
        </p:spPr>
        <p:txBody>
          <a:bodyPr lIns="72000" tIns="72000" rIns="72000" bIns="72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1"/>
          </p:nvPr>
        </p:nvSpPr>
        <p:spPr>
          <a:xfrm>
            <a:off x="7100270" y="1996072"/>
            <a:ext cx="3108462" cy="4762000"/>
          </a:xfrm>
          <a:ln w="12700">
            <a:solidFill>
              <a:schemeClr val="tx1"/>
            </a:solidFill>
            <a:prstDash val="solid"/>
          </a:ln>
        </p:spPr>
        <p:txBody>
          <a:bodyPr lIns="72000" tIns="72000" rIns="72000" bIns="72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3"/>
          <p:cNvSpPr>
            <a:spLocks noGrp="1"/>
          </p:cNvSpPr>
          <p:nvPr>
            <p:ph type="body" sz="quarter" idx="14" hasCustomPrompt="1"/>
          </p:nvPr>
        </p:nvSpPr>
        <p:spPr>
          <a:xfrm>
            <a:off x="494789" y="883716"/>
            <a:ext cx="9713943" cy="249299"/>
          </a:xfrm>
        </p:spPr>
        <p:txBody>
          <a:bodyPr wrap="square">
            <a:spAutoFit/>
          </a:bodyPr>
          <a:lstStyle>
            <a:lvl1pPr marL="0" indent="0">
              <a:lnSpc>
                <a:spcPct val="90000"/>
              </a:lnSpc>
              <a:spcBef>
                <a:spcPts val="0"/>
              </a:spcBef>
              <a:buNone/>
              <a:defRPr lang="en-US" sz="1800" kern="1200" baseline="0" dirty="0" smtClean="0">
                <a:solidFill>
                  <a:schemeClr val="accent2"/>
                </a:solidFill>
                <a:latin typeface="Arial" charset="0"/>
                <a:ea typeface="Arial" charset="0"/>
                <a:cs typeface="Arial" charset="0"/>
              </a:defRPr>
            </a:lvl1pPr>
          </a:lstStyle>
          <a:p>
            <a:pPr lvl="0"/>
            <a:r>
              <a:rPr lang="en-US"/>
              <a:t>Optional subtitle (sentence case, Arial 18, max two lines)</a:t>
            </a:r>
          </a:p>
        </p:txBody>
      </p:sp>
      <p:sp>
        <p:nvSpPr>
          <p:cNvPr id="5" name="Footer Placeholder 4"/>
          <p:cNvSpPr>
            <a:spLocks noGrp="1"/>
          </p:cNvSpPr>
          <p:nvPr>
            <p:ph type="ftr" sz="quarter" idx="22"/>
          </p:nvPr>
        </p:nvSpPr>
        <p:spPr/>
        <p:txBody>
          <a:bodyPr/>
          <a:lstStyle/>
          <a:p>
            <a:pPr marL="145753" indent="-145753">
              <a:buFontTx/>
              <a:buAutoNum type="arabicPeriod"/>
            </a:pPr>
            <a:endParaRPr lang="en-GB"/>
          </a:p>
        </p:txBody>
      </p:sp>
      <p:sp>
        <p:nvSpPr>
          <p:cNvPr id="6" name="Title 5">
            <a:extLst>
              <a:ext uri="{FF2B5EF4-FFF2-40B4-BE49-F238E27FC236}">
                <a16:creationId xmlns:a16="http://schemas.microsoft.com/office/drawing/2014/main" id="{C2C08FF9-0FB1-4B0E-910B-AA8B140410A2}"/>
              </a:ext>
            </a:extLst>
          </p:cNvPr>
          <p:cNvSpPr>
            <a:spLocks noGrp="1"/>
          </p:cNvSpPr>
          <p:nvPr>
            <p:ph type="title" hasCustomPrompt="1"/>
          </p:nvPr>
        </p:nvSpPr>
        <p:spPr/>
        <p:txBody>
          <a:bodyPr/>
          <a:lstStyle/>
          <a:p>
            <a:r>
              <a:rPr lang="en-US"/>
              <a:t>Slide title (sentence case, Arial 28, one line)</a:t>
            </a:r>
            <a:endParaRPr lang="en-GB"/>
          </a:p>
        </p:txBody>
      </p:sp>
    </p:spTree>
    <p:extLst>
      <p:ext uri="{BB962C8B-B14F-4D97-AF65-F5344CB8AC3E}">
        <p14:creationId xmlns:p14="http://schemas.microsoft.com/office/powerpoint/2010/main" val="10826111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4469">
          <p15:clr>
            <a:srgbClr val="FBAE40"/>
          </p15:clr>
        </p15:guide>
        <p15:guide id="2" pos="4224">
          <p15:clr>
            <a:srgbClr val="FBAE40"/>
          </p15:clr>
        </p15:guide>
        <p15:guide id="3" orient="horz" pos="1256">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ree columns with headings">
    <p:spTree>
      <p:nvGrpSpPr>
        <p:cNvPr id="1" name=""/>
        <p:cNvGrpSpPr/>
        <p:nvPr/>
      </p:nvGrpSpPr>
      <p:grpSpPr>
        <a:xfrm>
          <a:off x="0" y="0"/>
          <a:ext cx="0" cy="0"/>
          <a:chOff x="0" y="0"/>
          <a:chExt cx="0" cy="0"/>
        </a:xfrm>
      </p:grpSpPr>
      <p:sp>
        <p:nvSpPr>
          <p:cNvPr id="9" name="Text Placeholder 2"/>
          <p:cNvSpPr>
            <a:spLocks noGrp="1"/>
          </p:cNvSpPr>
          <p:nvPr>
            <p:ph type="body" idx="15" hasCustomPrompt="1"/>
          </p:nvPr>
        </p:nvSpPr>
        <p:spPr>
          <a:xfrm>
            <a:off x="7255693" y="1599239"/>
            <a:ext cx="2953039" cy="396833"/>
          </a:xfrm>
        </p:spPr>
        <p:txBody>
          <a:bodyPr anchor="t" anchorCtr="0">
            <a:noAutofit/>
          </a:bodyPr>
          <a:lstStyle>
            <a:lvl1pPr marL="0" indent="0">
              <a:buNone/>
              <a:defRPr sz="1200" b="1">
                <a:solidFill>
                  <a:schemeClr val="tx1"/>
                </a:solidFill>
              </a:defRPr>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en-US"/>
              <a:t>Title (Arial 12 or 14)</a:t>
            </a:r>
          </a:p>
        </p:txBody>
      </p:sp>
      <p:sp>
        <p:nvSpPr>
          <p:cNvPr id="11" name="Text Placeholder 2"/>
          <p:cNvSpPr>
            <a:spLocks noGrp="1"/>
          </p:cNvSpPr>
          <p:nvPr>
            <p:ph type="body" idx="17" hasCustomPrompt="1"/>
          </p:nvPr>
        </p:nvSpPr>
        <p:spPr>
          <a:xfrm>
            <a:off x="3868928" y="1599239"/>
            <a:ext cx="2953957" cy="396833"/>
          </a:xfrm>
        </p:spPr>
        <p:txBody>
          <a:bodyPr anchor="t" anchorCtr="0">
            <a:noAutofit/>
          </a:bodyPr>
          <a:lstStyle>
            <a:lvl1pPr marL="0" indent="0">
              <a:buNone/>
              <a:defRPr sz="1200" b="1">
                <a:solidFill>
                  <a:schemeClr val="tx1"/>
                </a:solidFill>
              </a:defRPr>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en-US"/>
              <a:t>Title (Arial 12 or 14)</a:t>
            </a:r>
          </a:p>
        </p:txBody>
      </p:sp>
      <p:sp>
        <p:nvSpPr>
          <p:cNvPr id="13" name="Text Placeholder 2"/>
          <p:cNvSpPr>
            <a:spLocks noGrp="1"/>
          </p:cNvSpPr>
          <p:nvPr>
            <p:ph type="body" idx="19" hasCustomPrompt="1"/>
          </p:nvPr>
        </p:nvSpPr>
        <p:spPr>
          <a:xfrm>
            <a:off x="493468" y="1599239"/>
            <a:ext cx="2953039" cy="396833"/>
          </a:xfrm>
        </p:spPr>
        <p:txBody>
          <a:bodyPr anchor="t" anchorCtr="0">
            <a:noAutofit/>
          </a:bodyPr>
          <a:lstStyle>
            <a:lvl1pPr marL="0" indent="0">
              <a:buNone/>
              <a:defRPr sz="1200" b="1">
                <a:solidFill>
                  <a:schemeClr val="tx1"/>
                </a:solidFill>
              </a:defRPr>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en-US"/>
              <a:t>Title (Arial 12 or 14)</a:t>
            </a:r>
          </a:p>
        </p:txBody>
      </p:sp>
      <p:sp>
        <p:nvSpPr>
          <p:cNvPr id="3" name="Content Placeholder 2"/>
          <p:cNvSpPr>
            <a:spLocks noGrp="1"/>
          </p:cNvSpPr>
          <p:nvPr>
            <p:ph sz="quarter" idx="21"/>
          </p:nvPr>
        </p:nvSpPr>
        <p:spPr>
          <a:xfrm>
            <a:off x="493468" y="1996072"/>
            <a:ext cx="2953039" cy="4762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Content Placeholder 2"/>
          <p:cNvSpPr>
            <a:spLocks noGrp="1"/>
          </p:cNvSpPr>
          <p:nvPr>
            <p:ph sz="quarter" idx="22"/>
          </p:nvPr>
        </p:nvSpPr>
        <p:spPr>
          <a:xfrm>
            <a:off x="3869846" y="1996072"/>
            <a:ext cx="2953039" cy="4762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Content Placeholder 2"/>
          <p:cNvSpPr>
            <a:spLocks noGrp="1"/>
          </p:cNvSpPr>
          <p:nvPr>
            <p:ph sz="quarter" idx="23"/>
          </p:nvPr>
        </p:nvSpPr>
        <p:spPr>
          <a:xfrm>
            <a:off x="7255693" y="1996072"/>
            <a:ext cx="2953039" cy="4762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3"/>
          <p:cNvSpPr>
            <a:spLocks noGrp="1"/>
          </p:cNvSpPr>
          <p:nvPr>
            <p:ph type="body" sz="quarter" idx="14" hasCustomPrompt="1"/>
          </p:nvPr>
        </p:nvSpPr>
        <p:spPr>
          <a:xfrm>
            <a:off x="494789" y="883716"/>
            <a:ext cx="9713943" cy="249299"/>
          </a:xfrm>
        </p:spPr>
        <p:txBody>
          <a:bodyPr wrap="square">
            <a:spAutoFit/>
          </a:bodyPr>
          <a:lstStyle>
            <a:lvl1pPr marL="0" indent="0">
              <a:lnSpc>
                <a:spcPct val="90000"/>
              </a:lnSpc>
              <a:spcBef>
                <a:spcPts val="0"/>
              </a:spcBef>
              <a:buNone/>
              <a:defRPr lang="en-US" sz="1800" kern="1200" baseline="0" dirty="0" smtClean="0">
                <a:solidFill>
                  <a:schemeClr val="accent2"/>
                </a:solidFill>
                <a:latin typeface="Arial" charset="0"/>
                <a:ea typeface="Arial" charset="0"/>
                <a:cs typeface="Arial" charset="0"/>
              </a:defRPr>
            </a:lvl1pPr>
          </a:lstStyle>
          <a:p>
            <a:pPr lvl="0"/>
            <a:r>
              <a:rPr lang="en-US"/>
              <a:t>Optional subtitle (sentence case, Arial 18, max two lines)</a:t>
            </a:r>
          </a:p>
        </p:txBody>
      </p:sp>
      <p:sp>
        <p:nvSpPr>
          <p:cNvPr id="5" name="Footer Placeholder 4"/>
          <p:cNvSpPr>
            <a:spLocks noGrp="1"/>
          </p:cNvSpPr>
          <p:nvPr>
            <p:ph type="ftr" sz="quarter" idx="24"/>
          </p:nvPr>
        </p:nvSpPr>
        <p:spPr/>
        <p:txBody>
          <a:bodyPr/>
          <a:lstStyle/>
          <a:p>
            <a:pPr marL="145753" indent="-145753">
              <a:buFontTx/>
              <a:buAutoNum type="arabicPeriod"/>
            </a:pPr>
            <a:endParaRPr lang="en-GB"/>
          </a:p>
        </p:txBody>
      </p:sp>
      <p:sp>
        <p:nvSpPr>
          <p:cNvPr id="2" name="Title 1">
            <a:extLst>
              <a:ext uri="{FF2B5EF4-FFF2-40B4-BE49-F238E27FC236}">
                <a16:creationId xmlns:a16="http://schemas.microsoft.com/office/drawing/2014/main" id="{689C042B-0EBF-4423-87A6-677B3C409E5D}"/>
              </a:ext>
            </a:extLst>
          </p:cNvPr>
          <p:cNvSpPr>
            <a:spLocks noGrp="1"/>
          </p:cNvSpPr>
          <p:nvPr>
            <p:ph type="title" hasCustomPrompt="1"/>
          </p:nvPr>
        </p:nvSpPr>
        <p:spPr/>
        <p:txBody>
          <a:bodyPr/>
          <a:lstStyle/>
          <a:p>
            <a:r>
              <a:rPr lang="en-US"/>
              <a:t>Slide title (sentence case, Arial 28, one line)</a:t>
            </a:r>
            <a:endParaRPr lang="en-GB"/>
          </a:p>
        </p:txBody>
      </p:sp>
    </p:spTree>
    <p:extLst>
      <p:ext uri="{BB962C8B-B14F-4D97-AF65-F5344CB8AC3E}">
        <p14:creationId xmlns:p14="http://schemas.microsoft.com/office/powerpoint/2010/main" val="1968229434"/>
      </p:ext>
    </p:extLst>
  </p:cSld>
  <p:clrMapOvr>
    <a:masterClrMapping/>
  </p:clrMapOvr>
  <p:extLst>
    <p:ext uri="{DCECCB84-F9BA-43D5-87BE-67443E8EF086}">
      <p15:sldGuideLst xmlns:p15="http://schemas.microsoft.com/office/powerpoint/2012/main">
        <p15:guide id="1" pos="2168">
          <p15:clr>
            <a:srgbClr val="FBAE40"/>
          </p15:clr>
        </p15:guide>
        <p15:guide id="2" pos="2437">
          <p15:clr>
            <a:srgbClr val="FBAE40"/>
          </p15:clr>
        </p15:guide>
        <p15:guide id="3" pos="4298">
          <p15:clr>
            <a:srgbClr val="FBAE40"/>
          </p15:clr>
        </p15:guide>
        <p15:guide id="4" pos="4567">
          <p15:clr>
            <a:srgbClr val="FBAE40"/>
          </p15:clr>
        </p15:guide>
        <p15:guide id="5" orient="horz" pos="1256">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ree columns with headings, boxes">
    <p:spTree>
      <p:nvGrpSpPr>
        <p:cNvPr id="1" name=""/>
        <p:cNvGrpSpPr/>
        <p:nvPr/>
      </p:nvGrpSpPr>
      <p:grpSpPr>
        <a:xfrm>
          <a:off x="0" y="0"/>
          <a:ext cx="0" cy="0"/>
          <a:chOff x="0" y="0"/>
          <a:chExt cx="0" cy="0"/>
        </a:xfrm>
      </p:grpSpPr>
      <p:sp>
        <p:nvSpPr>
          <p:cNvPr id="9" name="Text Placeholder 2"/>
          <p:cNvSpPr>
            <a:spLocks noGrp="1"/>
          </p:cNvSpPr>
          <p:nvPr>
            <p:ph type="body" idx="15" hasCustomPrompt="1"/>
          </p:nvPr>
        </p:nvSpPr>
        <p:spPr>
          <a:xfrm>
            <a:off x="7247330" y="1599239"/>
            <a:ext cx="2953039" cy="396833"/>
          </a:xfrm>
          <a:solidFill>
            <a:schemeClr val="tx1"/>
          </a:solidFill>
          <a:ln w="12700">
            <a:solidFill>
              <a:schemeClr val="tx1"/>
            </a:solidFill>
          </a:ln>
        </p:spPr>
        <p:txBody>
          <a:bodyPr lIns="72000" tIns="72000" rIns="72000" bIns="72000" anchor="ctr" anchorCtr="0">
            <a:noAutofit/>
          </a:bodyPr>
          <a:lstStyle>
            <a:lvl1pPr marL="0" indent="0">
              <a:buNone/>
              <a:defRPr sz="1200" b="1">
                <a:solidFill>
                  <a:schemeClr val="bg1"/>
                </a:solidFill>
              </a:defRPr>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en-US"/>
              <a:t>Title (Arial 12 or 14)</a:t>
            </a:r>
          </a:p>
        </p:txBody>
      </p:sp>
      <p:sp>
        <p:nvSpPr>
          <p:cNvPr id="11" name="Text Placeholder 2"/>
          <p:cNvSpPr>
            <a:spLocks noGrp="1"/>
          </p:cNvSpPr>
          <p:nvPr>
            <p:ph type="body" idx="17" hasCustomPrompt="1"/>
          </p:nvPr>
        </p:nvSpPr>
        <p:spPr>
          <a:xfrm>
            <a:off x="3871605" y="1599239"/>
            <a:ext cx="2953039" cy="396833"/>
          </a:xfrm>
          <a:solidFill>
            <a:schemeClr val="tx1"/>
          </a:solidFill>
          <a:ln w="12700">
            <a:solidFill>
              <a:schemeClr val="tx1"/>
            </a:solidFill>
          </a:ln>
        </p:spPr>
        <p:txBody>
          <a:bodyPr lIns="72000" tIns="72000" rIns="72000" bIns="72000" anchor="ctr" anchorCtr="0">
            <a:noAutofit/>
          </a:bodyPr>
          <a:lstStyle>
            <a:lvl1pPr marL="0" indent="0">
              <a:buNone/>
              <a:defRPr sz="1200" b="1">
                <a:solidFill>
                  <a:schemeClr val="bg1"/>
                </a:solidFill>
              </a:defRPr>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en-US"/>
              <a:t>Title (Arial 12 or 14)</a:t>
            </a:r>
          </a:p>
        </p:txBody>
      </p:sp>
      <p:sp>
        <p:nvSpPr>
          <p:cNvPr id="13" name="Text Placeholder 2"/>
          <p:cNvSpPr>
            <a:spLocks noGrp="1"/>
          </p:cNvSpPr>
          <p:nvPr>
            <p:ph type="body" idx="19" hasCustomPrompt="1"/>
          </p:nvPr>
        </p:nvSpPr>
        <p:spPr>
          <a:xfrm>
            <a:off x="494789" y="1599239"/>
            <a:ext cx="2953039" cy="396833"/>
          </a:xfrm>
          <a:solidFill>
            <a:schemeClr val="tx1"/>
          </a:solidFill>
          <a:ln w="12700">
            <a:solidFill>
              <a:schemeClr val="tx1"/>
            </a:solidFill>
          </a:ln>
        </p:spPr>
        <p:txBody>
          <a:bodyPr lIns="72000" tIns="72000" rIns="72000" bIns="72000" anchor="ctr" anchorCtr="0">
            <a:noAutofit/>
          </a:bodyPr>
          <a:lstStyle>
            <a:lvl1pPr marL="0" indent="0">
              <a:buNone/>
              <a:defRPr sz="1200" b="1">
                <a:solidFill>
                  <a:schemeClr val="bg1"/>
                </a:solidFill>
              </a:defRPr>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en-US"/>
              <a:t>Title (Arial 12 or 14)</a:t>
            </a:r>
          </a:p>
        </p:txBody>
      </p:sp>
      <p:sp>
        <p:nvSpPr>
          <p:cNvPr id="3" name="Content Placeholder 2"/>
          <p:cNvSpPr>
            <a:spLocks noGrp="1"/>
          </p:cNvSpPr>
          <p:nvPr>
            <p:ph sz="quarter" idx="21"/>
          </p:nvPr>
        </p:nvSpPr>
        <p:spPr>
          <a:xfrm>
            <a:off x="494789" y="1996072"/>
            <a:ext cx="2953039" cy="4762000"/>
          </a:xfrm>
          <a:ln w="12700">
            <a:solidFill>
              <a:schemeClr val="tx1"/>
            </a:solidFill>
          </a:ln>
        </p:spPr>
        <p:txBody>
          <a:bodyPr lIns="72000" tIns="72000" rIns="72000" bIns="72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Content Placeholder 2"/>
          <p:cNvSpPr>
            <a:spLocks noGrp="1"/>
          </p:cNvSpPr>
          <p:nvPr>
            <p:ph sz="quarter" idx="22"/>
          </p:nvPr>
        </p:nvSpPr>
        <p:spPr>
          <a:xfrm>
            <a:off x="3871605" y="1996072"/>
            <a:ext cx="2953039" cy="4762000"/>
          </a:xfrm>
          <a:ln w="12700">
            <a:solidFill>
              <a:schemeClr val="tx1"/>
            </a:solidFill>
          </a:ln>
        </p:spPr>
        <p:txBody>
          <a:bodyPr lIns="72000" tIns="72000" rIns="72000" bIns="72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Content Placeholder 2"/>
          <p:cNvSpPr>
            <a:spLocks noGrp="1"/>
          </p:cNvSpPr>
          <p:nvPr>
            <p:ph sz="quarter" idx="23"/>
          </p:nvPr>
        </p:nvSpPr>
        <p:spPr>
          <a:xfrm>
            <a:off x="7247330" y="1996072"/>
            <a:ext cx="2953039" cy="4762000"/>
          </a:xfrm>
          <a:ln w="12700">
            <a:solidFill>
              <a:schemeClr val="tx1"/>
            </a:solidFill>
          </a:ln>
        </p:spPr>
        <p:txBody>
          <a:bodyPr lIns="72000" tIns="72000" rIns="72000" bIns="72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3"/>
          <p:cNvSpPr>
            <a:spLocks noGrp="1"/>
          </p:cNvSpPr>
          <p:nvPr>
            <p:ph type="body" sz="quarter" idx="14" hasCustomPrompt="1"/>
          </p:nvPr>
        </p:nvSpPr>
        <p:spPr>
          <a:xfrm>
            <a:off x="494789" y="883716"/>
            <a:ext cx="9713943" cy="249299"/>
          </a:xfrm>
        </p:spPr>
        <p:txBody>
          <a:bodyPr wrap="square">
            <a:spAutoFit/>
          </a:bodyPr>
          <a:lstStyle>
            <a:lvl1pPr marL="0" indent="0">
              <a:lnSpc>
                <a:spcPct val="90000"/>
              </a:lnSpc>
              <a:spcBef>
                <a:spcPts val="0"/>
              </a:spcBef>
              <a:buNone/>
              <a:defRPr lang="en-US" sz="1800" kern="1200" baseline="0" dirty="0" smtClean="0">
                <a:solidFill>
                  <a:schemeClr val="accent2"/>
                </a:solidFill>
                <a:latin typeface="Arial" charset="0"/>
                <a:ea typeface="Arial" charset="0"/>
                <a:cs typeface="Arial" charset="0"/>
              </a:defRPr>
            </a:lvl1pPr>
          </a:lstStyle>
          <a:p>
            <a:pPr lvl="0"/>
            <a:r>
              <a:rPr lang="en-US"/>
              <a:t>Optional subtitle (sentence case, Arial 18, max two lines)</a:t>
            </a:r>
          </a:p>
        </p:txBody>
      </p:sp>
      <p:sp>
        <p:nvSpPr>
          <p:cNvPr id="5" name="Footer Placeholder 4"/>
          <p:cNvSpPr>
            <a:spLocks noGrp="1"/>
          </p:cNvSpPr>
          <p:nvPr>
            <p:ph type="ftr" sz="quarter" idx="24"/>
          </p:nvPr>
        </p:nvSpPr>
        <p:spPr/>
        <p:txBody>
          <a:bodyPr/>
          <a:lstStyle/>
          <a:p>
            <a:pPr marL="145753" indent="-145753">
              <a:buFontTx/>
              <a:buAutoNum type="arabicPeriod"/>
            </a:pPr>
            <a:endParaRPr lang="en-GB"/>
          </a:p>
        </p:txBody>
      </p:sp>
      <p:sp>
        <p:nvSpPr>
          <p:cNvPr id="4" name="Title 3">
            <a:extLst>
              <a:ext uri="{FF2B5EF4-FFF2-40B4-BE49-F238E27FC236}">
                <a16:creationId xmlns:a16="http://schemas.microsoft.com/office/drawing/2014/main" id="{A16CEA36-8101-4957-9728-C45B7FC14906}"/>
              </a:ext>
            </a:extLst>
          </p:cNvPr>
          <p:cNvSpPr>
            <a:spLocks noGrp="1"/>
          </p:cNvSpPr>
          <p:nvPr>
            <p:ph type="title" hasCustomPrompt="1"/>
          </p:nvPr>
        </p:nvSpPr>
        <p:spPr/>
        <p:txBody>
          <a:bodyPr/>
          <a:lstStyle/>
          <a:p>
            <a:r>
              <a:rPr lang="en-US"/>
              <a:t>Slide title (sentence case, Arial 28, one line)</a:t>
            </a:r>
            <a:endParaRPr lang="en-GB"/>
          </a:p>
        </p:txBody>
      </p:sp>
    </p:spTree>
    <p:extLst>
      <p:ext uri="{BB962C8B-B14F-4D97-AF65-F5344CB8AC3E}">
        <p14:creationId xmlns:p14="http://schemas.microsoft.com/office/powerpoint/2010/main" val="404584204"/>
      </p:ext>
    </p:extLst>
  </p:cSld>
  <p:clrMapOvr>
    <a:masterClrMapping/>
  </p:clrMapOvr>
  <p:extLst>
    <p:ext uri="{DCECCB84-F9BA-43D5-87BE-67443E8EF086}">
      <p15:sldGuideLst xmlns:p15="http://schemas.microsoft.com/office/powerpoint/2012/main">
        <p15:guide id="1" pos="2168">
          <p15:clr>
            <a:srgbClr val="FBAE40"/>
          </p15:clr>
        </p15:guide>
        <p15:guide id="2" pos="2437">
          <p15:clr>
            <a:srgbClr val="FBAE40"/>
          </p15:clr>
        </p15:guide>
        <p15:guide id="3" pos="4298">
          <p15:clr>
            <a:srgbClr val="FBAE40"/>
          </p15:clr>
        </p15:guide>
        <p15:guide id="4" pos="4567">
          <p15:clr>
            <a:srgbClr val="FBAE40"/>
          </p15:clr>
        </p15:guide>
        <p15:guide id="5" orient="horz" pos="125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sub-heading only">
    <p:spTree>
      <p:nvGrpSpPr>
        <p:cNvPr id="1" name=""/>
        <p:cNvGrpSpPr/>
        <p:nvPr/>
      </p:nvGrpSpPr>
      <p:grpSpPr>
        <a:xfrm>
          <a:off x="0" y="0"/>
          <a:ext cx="0" cy="0"/>
          <a:chOff x="0" y="0"/>
          <a:chExt cx="0" cy="0"/>
        </a:xfrm>
      </p:grpSpPr>
      <p:sp>
        <p:nvSpPr>
          <p:cNvPr id="4" name="Text Placeholder 3"/>
          <p:cNvSpPr>
            <a:spLocks noGrp="1"/>
          </p:cNvSpPr>
          <p:nvPr>
            <p:ph type="body" sz="quarter" idx="14" hasCustomPrompt="1"/>
          </p:nvPr>
        </p:nvSpPr>
        <p:spPr>
          <a:xfrm>
            <a:off x="494789" y="883716"/>
            <a:ext cx="9713943" cy="249299"/>
          </a:xfrm>
        </p:spPr>
        <p:txBody>
          <a:bodyPr wrap="square">
            <a:spAutoFit/>
          </a:bodyPr>
          <a:lstStyle>
            <a:lvl1pPr marL="0" indent="0">
              <a:lnSpc>
                <a:spcPct val="90000"/>
              </a:lnSpc>
              <a:spcBef>
                <a:spcPts val="0"/>
              </a:spcBef>
              <a:buNone/>
              <a:defRPr sz="1800" baseline="0">
                <a:solidFill>
                  <a:schemeClr val="tx2"/>
                </a:solidFill>
              </a:defRPr>
            </a:lvl1pPr>
          </a:lstStyle>
          <a:p>
            <a:pPr lvl="0"/>
            <a:r>
              <a:rPr lang="en-US"/>
              <a:t>Optional subtitle (sentence case, Arial 18, max two lines)</a:t>
            </a:r>
          </a:p>
        </p:txBody>
      </p:sp>
      <p:sp>
        <p:nvSpPr>
          <p:cNvPr id="3" name="Footer Placeholder 2"/>
          <p:cNvSpPr>
            <a:spLocks noGrp="1"/>
          </p:cNvSpPr>
          <p:nvPr>
            <p:ph type="ftr" sz="quarter" idx="15"/>
          </p:nvPr>
        </p:nvSpPr>
        <p:spPr/>
        <p:txBody>
          <a:bodyPr/>
          <a:lstStyle/>
          <a:p>
            <a:pPr marL="145753" indent="-145753">
              <a:buFontTx/>
              <a:buAutoNum type="arabicPeriod"/>
            </a:pPr>
            <a:endParaRPr lang="en-GB"/>
          </a:p>
        </p:txBody>
      </p:sp>
      <p:sp>
        <p:nvSpPr>
          <p:cNvPr id="5" name="Title 4">
            <a:extLst>
              <a:ext uri="{FF2B5EF4-FFF2-40B4-BE49-F238E27FC236}">
                <a16:creationId xmlns:a16="http://schemas.microsoft.com/office/drawing/2014/main" id="{AD7D6B1B-1DCB-4392-BD83-7C6BB52C9B7D}"/>
              </a:ext>
            </a:extLst>
          </p:cNvPr>
          <p:cNvSpPr>
            <a:spLocks noGrp="1"/>
          </p:cNvSpPr>
          <p:nvPr>
            <p:ph type="title" hasCustomPrompt="1"/>
          </p:nvPr>
        </p:nvSpPr>
        <p:spPr/>
        <p:txBody>
          <a:bodyPr/>
          <a:lstStyle/>
          <a:p>
            <a:r>
              <a:rPr lang="en-US"/>
              <a:t>Slide title (sentence case, Arial 28, one line)</a:t>
            </a:r>
            <a:endParaRPr lang="en-GB"/>
          </a:p>
        </p:txBody>
      </p:sp>
    </p:spTree>
    <p:extLst>
      <p:ext uri="{BB962C8B-B14F-4D97-AF65-F5344CB8AC3E}">
        <p14:creationId xmlns:p14="http://schemas.microsoft.com/office/powerpoint/2010/main" val="2443838835"/>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arters with headings">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94789" y="1599239"/>
            <a:ext cx="4662693" cy="396833"/>
          </a:xfrm>
          <a:noFill/>
          <a:ln>
            <a:noFill/>
          </a:ln>
        </p:spPr>
        <p:txBody>
          <a:bodyPr lIns="0" rIns="0" anchor="t" anchorCtr="0">
            <a:noAutofit/>
          </a:bodyPr>
          <a:lstStyle>
            <a:lvl1pPr marL="0" indent="0">
              <a:buNone/>
              <a:defRPr sz="1200" b="1">
                <a:solidFill>
                  <a:schemeClr val="tx1"/>
                </a:solidFill>
              </a:defRPr>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en-US"/>
              <a:t>Title (Arial 12 or 14)</a:t>
            </a:r>
          </a:p>
        </p:txBody>
      </p:sp>
      <p:sp>
        <p:nvSpPr>
          <p:cNvPr id="11" name="Text Placeholder 2"/>
          <p:cNvSpPr>
            <a:spLocks noGrp="1"/>
          </p:cNvSpPr>
          <p:nvPr>
            <p:ph type="body" idx="19" hasCustomPrompt="1"/>
          </p:nvPr>
        </p:nvSpPr>
        <p:spPr>
          <a:xfrm>
            <a:off x="5546039" y="1599239"/>
            <a:ext cx="4662693" cy="396833"/>
          </a:xfrm>
          <a:noFill/>
          <a:ln>
            <a:noFill/>
          </a:ln>
        </p:spPr>
        <p:txBody>
          <a:bodyPr lIns="0" rIns="0" anchor="t" anchorCtr="0">
            <a:noAutofit/>
          </a:bodyPr>
          <a:lstStyle>
            <a:lvl1pPr marL="0" indent="0">
              <a:buNone/>
              <a:defRPr sz="1200" b="1">
                <a:solidFill>
                  <a:schemeClr val="tx1"/>
                </a:solidFill>
              </a:defRPr>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en-US"/>
              <a:t>Title (Arial 12 or 14)</a:t>
            </a:r>
          </a:p>
        </p:txBody>
      </p:sp>
      <p:sp>
        <p:nvSpPr>
          <p:cNvPr id="12" name="Text Placeholder 2"/>
          <p:cNvSpPr>
            <a:spLocks noGrp="1"/>
          </p:cNvSpPr>
          <p:nvPr>
            <p:ph type="body" idx="24" hasCustomPrompt="1"/>
          </p:nvPr>
        </p:nvSpPr>
        <p:spPr>
          <a:xfrm>
            <a:off x="494789" y="4376048"/>
            <a:ext cx="4662693" cy="396833"/>
          </a:xfrm>
          <a:noFill/>
          <a:ln>
            <a:noFill/>
          </a:ln>
        </p:spPr>
        <p:txBody>
          <a:bodyPr lIns="0" rIns="0" anchor="t" anchorCtr="0">
            <a:noAutofit/>
          </a:bodyPr>
          <a:lstStyle>
            <a:lvl1pPr marL="0" indent="0">
              <a:buNone/>
              <a:defRPr sz="1200" b="1">
                <a:solidFill>
                  <a:schemeClr val="tx1"/>
                </a:solidFill>
              </a:defRPr>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en-US"/>
              <a:t>Title (Arial 12 or 14)</a:t>
            </a:r>
          </a:p>
        </p:txBody>
      </p:sp>
      <p:sp>
        <p:nvSpPr>
          <p:cNvPr id="13" name="Text Placeholder 2"/>
          <p:cNvSpPr>
            <a:spLocks noGrp="1"/>
          </p:cNvSpPr>
          <p:nvPr>
            <p:ph type="body" idx="25" hasCustomPrompt="1"/>
          </p:nvPr>
        </p:nvSpPr>
        <p:spPr>
          <a:xfrm>
            <a:off x="5546039" y="4376048"/>
            <a:ext cx="4662693" cy="396833"/>
          </a:xfrm>
          <a:noFill/>
          <a:ln>
            <a:noFill/>
          </a:ln>
        </p:spPr>
        <p:txBody>
          <a:bodyPr lIns="0" rIns="0" anchor="t" anchorCtr="0">
            <a:noAutofit/>
          </a:bodyPr>
          <a:lstStyle>
            <a:lvl1pPr marL="0" indent="0">
              <a:buNone/>
              <a:defRPr sz="1200" b="1">
                <a:solidFill>
                  <a:schemeClr val="tx1"/>
                </a:solidFill>
              </a:defRPr>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en-US"/>
              <a:t>Title (Arial 12 or 14)</a:t>
            </a:r>
          </a:p>
        </p:txBody>
      </p:sp>
      <p:sp>
        <p:nvSpPr>
          <p:cNvPr id="7" name="Content Placeholder 6"/>
          <p:cNvSpPr>
            <a:spLocks noGrp="1"/>
          </p:cNvSpPr>
          <p:nvPr>
            <p:ph sz="quarter" idx="29"/>
          </p:nvPr>
        </p:nvSpPr>
        <p:spPr>
          <a:xfrm>
            <a:off x="494789" y="1996072"/>
            <a:ext cx="4662693" cy="198416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Content Placeholder 6"/>
          <p:cNvSpPr>
            <a:spLocks noGrp="1"/>
          </p:cNvSpPr>
          <p:nvPr>
            <p:ph sz="quarter" idx="30"/>
          </p:nvPr>
        </p:nvSpPr>
        <p:spPr>
          <a:xfrm>
            <a:off x="5546039" y="1996072"/>
            <a:ext cx="4662693" cy="198416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Content Placeholder 6"/>
          <p:cNvSpPr>
            <a:spLocks noGrp="1"/>
          </p:cNvSpPr>
          <p:nvPr>
            <p:ph sz="quarter" idx="31"/>
          </p:nvPr>
        </p:nvSpPr>
        <p:spPr>
          <a:xfrm>
            <a:off x="5546039" y="4773905"/>
            <a:ext cx="4662693" cy="198416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Content Placeholder 6"/>
          <p:cNvSpPr>
            <a:spLocks noGrp="1"/>
          </p:cNvSpPr>
          <p:nvPr>
            <p:ph sz="quarter" idx="32"/>
          </p:nvPr>
        </p:nvSpPr>
        <p:spPr>
          <a:xfrm>
            <a:off x="494789" y="4773905"/>
            <a:ext cx="4662693" cy="198416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3"/>
          <p:cNvSpPr>
            <a:spLocks noGrp="1"/>
          </p:cNvSpPr>
          <p:nvPr>
            <p:ph type="body" sz="quarter" idx="14" hasCustomPrompt="1"/>
          </p:nvPr>
        </p:nvSpPr>
        <p:spPr>
          <a:xfrm>
            <a:off x="494789" y="883716"/>
            <a:ext cx="9713943" cy="249299"/>
          </a:xfrm>
        </p:spPr>
        <p:txBody>
          <a:bodyPr wrap="square">
            <a:spAutoFit/>
          </a:bodyPr>
          <a:lstStyle>
            <a:lvl1pPr marL="0" indent="0">
              <a:lnSpc>
                <a:spcPct val="90000"/>
              </a:lnSpc>
              <a:spcBef>
                <a:spcPts val="0"/>
              </a:spcBef>
              <a:buNone/>
              <a:defRPr lang="en-US" sz="1800" kern="1200" baseline="0" dirty="0" smtClean="0">
                <a:solidFill>
                  <a:schemeClr val="accent2"/>
                </a:solidFill>
                <a:latin typeface="Arial" charset="0"/>
                <a:ea typeface="Arial" charset="0"/>
                <a:cs typeface="Arial" charset="0"/>
              </a:defRPr>
            </a:lvl1pPr>
          </a:lstStyle>
          <a:p>
            <a:pPr lvl="0"/>
            <a:r>
              <a:rPr lang="en-US"/>
              <a:t>Optional subtitle (sentence case, Arial 18, max two lines)</a:t>
            </a:r>
          </a:p>
        </p:txBody>
      </p:sp>
      <p:sp>
        <p:nvSpPr>
          <p:cNvPr id="5" name="Footer Placeholder 4"/>
          <p:cNvSpPr>
            <a:spLocks noGrp="1"/>
          </p:cNvSpPr>
          <p:nvPr>
            <p:ph type="ftr" sz="quarter" idx="33"/>
          </p:nvPr>
        </p:nvSpPr>
        <p:spPr/>
        <p:txBody>
          <a:bodyPr/>
          <a:lstStyle/>
          <a:p>
            <a:pPr marL="145753" indent="-145753">
              <a:buFontTx/>
              <a:buAutoNum type="arabicPeriod"/>
            </a:pPr>
            <a:endParaRPr lang="en-GB"/>
          </a:p>
        </p:txBody>
      </p:sp>
      <p:sp>
        <p:nvSpPr>
          <p:cNvPr id="4" name="Title 3">
            <a:extLst>
              <a:ext uri="{FF2B5EF4-FFF2-40B4-BE49-F238E27FC236}">
                <a16:creationId xmlns:a16="http://schemas.microsoft.com/office/drawing/2014/main" id="{14740A5E-4068-442A-B74C-009449135FDD}"/>
              </a:ext>
            </a:extLst>
          </p:cNvPr>
          <p:cNvSpPr>
            <a:spLocks noGrp="1"/>
          </p:cNvSpPr>
          <p:nvPr>
            <p:ph type="title" hasCustomPrompt="1"/>
          </p:nvPr>
        </p:nvSpPr>
        <p:spPr/>
        <p:txBody>
          <a:bodyPr/>
          <a:lstStyle/>
          <a:p>
            <a:r>
              <a:rPr lang="en-US"/>
              <a:t>Slide title (sentence case, Arial 28, one line)</a:t>
            </a:r>
            <a:endParaRPr lang="en-GB"/>
          </a:p>
        </p:txBody>
      </p:sp>
    </p:spTree>
    <p:extLst>
      <p:ext uri="{BB962C8B-B14F-4D97-AF65-F5344CB8AC3E}">
        <p14:creationId xmlns:p14="http://schemas.microsoft.com/office/powerpoint/2010/main" val="2002990132"/>
      </p:ext>
    </p:extLst>
  </p:cSld>
  <p:clrMapOvr>
    <a:masterClrMapping/>
  </p:clrMapOvr>
  <p:extLst>
    <p:ext uri="{DCECCB84-F9BA-43D5-87BE-67443E8EF086}">
      <p15:sldGuideLst xmlns:p15="http://schemas.microsoft.com/office/powerpoint/2012/main">
        <p15:guide id="1" orient="horz" pos="2506">
          <p15:clr>
            <a:srgbClr val="FBAE40"/>
          </p15:clr>
        </p15:guide>
        <p15:guide id="3" orient="horz" pos="2756">
          <p15:clr>
            <a:srgbClr val="FBAE40"/>
          </p15:clr>
        </p15:guide>
        <p15:guide id="4" orient="horz" pos="3006">
          <p15:clr>
            <a:srgbClr val="FBAE40"/>
          </p15:clr>
        </p15:guide>
        <p15:guide id="5" orient="horz" pos="1256">
          <p15:clr>
            <a:srgbClr val="FBAE40"/>
          </p15:clr>
        </p15:guide>
        <p15:guide id="6" pos="3246">
          <p15:clr>
            <a:srgbClr val="FBAE40"/>
          </p15:clr>
        </p15:guide>
        <p15:guide id="7" pos="3489">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Quarters with headings, boxes">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93468" y="1597167"/>
            <a:ext cx="4662693" cy="395998"/>
          </a:xfrm>
          <a:solidFill>
            <a:schemeClr val="tx1"/>
          </a:solidFill>
          <a:ln w="12700">
            <a:solidFill>
              <a:schemeClr val="tx1"/>
            </a:solidFill>
          </a:ln>
        </p:spPr>
        <p:txBody>
          <a:bodyPr lIns="72000" tIns="72000" rIns="72000" bIns="72000" anchor="ctr" anchorCtr="0">
            <a:noAutofit/>
          </a:bodyPr>
          <a:lstStyle>
            <a:lvl1pPr marL="0" indent="0" algn="l">
              <a:buNone/>
              <a:defRPr sz="1200" b="1">
                <a:solidFill>
                  <a:schemeClr val="bg1"/>
                </a:solidFill>
              </a:defRPr>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en-US"/>
              <a:t>Title (Arial 12 or 14)</a:t>
            </a:r>
          </a:p>
        </p:txBody>
      </p:sp>
      <p:sp>
        <p:nvSpPr>
          <p:cNvPr id="11" name="Text Placeholder 2"/>
          <p:cNvSpPr>
            <a:spLocks noGrp="1"/>
          </p:cNvSpPr>
          <p:nvPr>
            <p:ph type="body" idx="19" hasCustomPrompt="1"/>
          </p:nvPr>
        </p:nvSpPr>
        <p:spPr>
          <a:xfrm>
            <a:off x="5544718" y="1600075"/>
            <a:ext cx="4662693" cy="396833"/>
          </a:xfrm>
          <a:solidFill>
            <a:schemeClr val="tx1"/>
          </a:solidFill>
          <a:ln w="12700">
            <a:solidFill>
              <a:schemeClr val="tx1"/>
            </a:solidFill>
          </a:ln>
        </p:spPr>
        <p:txBody>
          <a:bodyPr lIns="72000" tIns="72000" rIns="72000" bIns="72000" anchor="ctr" anchorCtr="0">
            <a:noAutofit/>
          </a:bodyPr>
          <a:lstStyle>
            <a:lvl1pPr marL="0" indent="0" algn="l">
              <a:buNone/>
              <a:defRPr sz="1200" b="1">
                <a:solidFill>
                  <a:schemeClr val="bg1"/>
                </a:solidFill>
              </a:defRPr>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en-US"/>
              <a:t>Title (Arial 12 or 14)</a:t>
            </a:r>
          </a:p>
        </p:txBody>
      </p:sp>
      <p:sp>
        <p:nvSpPr>
          <p:cNvPr id="12" name="Text Placeholder 2"/>
          <p:cNvSpPr>
            <a:spLocks noGrp="1"/>
          </p:cNvSpPr>
          <p:nvPr>
            <p:ph type="body" idx="24" hasCustomPrompt="1"/>
          </p:nvPr>
        </p:nvSpPr>
        <p:spPr>
          <a:xfrm>
            <a:off x="493468" y="4376048"/>
            <a:ext cx="4662693" cy="395998"/>
          </a:xfrm>
          <a:solidFill>
            <a:schemeClr val="tx1"/>
          </a:solidFill>
          <a:ln w="12700">
            <a:solidFill>
              <a:schemeClr val="tx1"/>
            </a:solidFill>
          </a:ln>
        </p:spPr>
        <p:txBody>
          <a:bodyPr lIns="72000" tIns="72000" rIns="72000" bIns="72000" anchor="ctr" anchorCtr="0">
            <a:noAutofit/>
          </a:bodyPr>
          <a:lstStyle>
            <a:lvl1pPr marL="0" indent="0" algn="l">
              <a:buNone/>
              <a:defRPr sz="1200" b="1">
                <a:solidFill>
                  <a:schemeClr val="bg1"/>
                </a:solidFill>
              </a:defRPr>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en-US"/>
              <a:t>Title (Arial 12 or 14)</a:t>
            </a:r>
          </a:p>
        </p:txBody>
      </p:sp>
      <p:sp>
        <p:nvSpPr>
          <p:cNvPr id="13" name="Text Placeholder 2"/>
          <p:cNvSpPr>
            <a:spLocks noGrp="1"/>
          </p:cNvSpPr>
          <p:nvPr>
            <p:ph type="body" idx="25" hasCustomPrompt="1"/>
          </p:nvPr>
        </p:nvSpPr>
        <p:spPr>
          <a:xfrm>
            <a:off x="5544718" y="4377072"/>
            <a:ext cx="4662693" cy="396833"/>
          </a:xfrm>
          <a:solidFill>
            <a:schemeClr val="tx1"/>
          </a:solidFill>
          <a:ln w="12700">
            <a:solidFill>
              <a:schemeClr val="tx1"/>
            </a:solidFill>
          </a:ln>
        </p:spPr>
        <p:txBody>
          <a:bodyPr lIns="72000" tIns="72000" rIns="72000" bIns="72000" anchor="ctr" anchorCtr="0">
            <a:noAutofit/>
          </a:bodyPr>
          <a:lstStyle>
            <a:lvl1pPr marL="0" indent="0" algn="l">
              <a:buNone/>
              <a:defRPr sz="1200" b="1">
                <a:solidFill>
                  <a:schemeClr val="bg1"/>
                </a:solidFill>
              </a:defRPr>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en-US"/>
              <a:t>Title (Arial 12 or 14)</a:t>
            </a:r>
          </a:p>
        </p:txBody>
      </p:sp>
      <p:sp>
        <p:nvSpPr>
          <p:cNvPr id="7" name="Content Placeholder 6"/>
          <p:cNvSpPr>
            <a:spLocks noGrp="1"/>
          </p:cNvSpPr>
          <p:nvPr>
            <p:ph sz="quarter" idx="29"/>
          </p:nvPr>
        </p:nvSpPr>
        <p:spPr>
          <a:xfrm>
            <a:off x="493468" y="1996072"/>
            <a:ext cx="4662693" cy="1984415"/>
          </a:xfrm>
          <a:ln w="12700">
            <a:solidFill>
              <a:schemeClr val="tx1"/>
            </a:solidFill>
          </a:ln>
        </p:spPr>
        <p:txBody>
          <a:bodyPr lIns="72000" tIns="72000" rIns="72000" bIns="72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Content Placeholder 6"/>
          <p:cNvSpPr>
            <a:spLocks noGrp="1"/>
          </p:cNvSpPr>
          <p:nvPr>
            <p:ph sz="quarter" idx="30"/>
          </p:nvPr>
        </p:nvSpPr>
        <p:spPr>
          <a:xfrm>
            <a:off x="493468" y="4772048"/>
            <a:ext cx="4662693" cy="1984415"/>
          </a:xfrm>
          <a:ln w="12700">
            <a:solidFill>
              <a:schemeClr val="tx1"/>
            </a:solidFill>
          </a:ln>
        </p:spPr>
        <p:txBody>
          <a:bodyPr lIns="72000" tIns="72000" rIns="72000" bIns="72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Content Placeholder 6"/>
          <p:cNvSpPr>
            <a:spLocks noGrp="1"/>
          </p:cNvSpPr>
          <p:nvPr>
            <p:ph sz="quarter" idx="31"/>
          </p:nvPr>
        </p:nvSpPr>
        <p:spPr>
          <a:xfrm>
            <a:off x="5544718" y="4773905"/>
            <a:ext cx="4662693" cy="1984415"/>
          </a:xfrm>
          <a:ln w="12700">
            <a:solidFill>
              <a:schemeClr val="tx1"/>
            </a:solidFill>
          </a:ln>
        </p:spPr>
        <p:txBody>
          <a:bodyPr lIns="72000" tIns="72000" rIns="72000" bIns="72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Content Placeholder 6"/>
          <p:cNvSpPr>
            <a:spLocks noGrp="1"/>
          </p:cNvSpPr>
          <p:nvPr>
            <p:ph sz="quarter" idx="32"/>
          </p:nvPr>
        </p:nvSpPr>
        <p:spPr>
          <a:xfrm>
            <a:off x="5544718" y="1996072"/>
            <a:ext cx="4662693" cy="1984415"/>
          </a:xfrm>
          <a:ln w="12700">
            <a:solidFill>
              <a:schemeClr val="tx1"/>
            </a:solidFill>
          </a:ln>
        </p:spPr>
        <p:txBody>
          <a:bodyPr lIns="72000" tIns="72000" rIns="72000" bIns="72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3"/>
          <p:cNvSpPr>
            <a:spLocks noGrp="1"/>
          </p:cNvSpPr>
          <p:nvPr>
            <p:ph type="body" sz="quarter" idx="14" hasCustomPrompt="1"/>
          </p:nvPr>
        </p:nvSpPr>
        <p:spPr>
          <a:xfrm>
            <a:off x="494789" y="883716"/>
            <a:ext cx="9713943" cy="249299"/>
          </a:xfrm>
        </p:spPr>
        <p:txBody>
          <a:bodyPr wrap="square">
            <a:spAutoFit/>
          </a:bodyPr>
          <a:lstStyle>
            <a:lvl1pPr marL="0" indent="0">
              <a:lnSpc>
                <a:spcPct val="90000"/>
              </a:lnSpc>
              <a:spcBef>
                <a:spcPts val="0"/>
              </a:spcBef>
              <a:buNone/>
              <a:defRPr lang="en-US" sz="1800" kern="1200" baseline="0" dirty="0" smtClean="0">
                <a:solidFill>
                  <a:schemeClr val="accent2"/>
                </a:solidFill>
                <a:latin typeface="Arial" charset="0"/>
                <a:ea typeface="Arial" charset="0"/>
                <a:cs typeface="Arial" charset="0"/>
              </a:defRPr>
            </a:lvl1pPr>
          </a:lstStyle>
          <a:p>
            <a:pPr lvl="0"/>
            <a:r>
              <a:rPr lang="en-US"/>
              <a:t>Optional subtitle (sentence case, Arial 18, max two lines)</a:t>
            </a:r>
          </a:p>
        </p:txBody>
      </p:sp>
      <p:sp>
        <p:nvSpPr>
          <p:cNvPr id="5" name="Footer Placeholder 4"/>
          <p:cNvSpPr>
            <a:spLocks noGrp="1"/>
          </p:cNvSpPr>
          <p:nvPr>
            <p:ph type="ftr" sz="quarter" idx="33"/>
          </p:nvPr>
        </p:nvSpPr>
        <p:spPr/>
        <p:txBody>
          <a:bodyPr/>
          <a:lstStyle/>
          <a:p>
            <a:pPr marL="145753" indent="-145753">
              <a:buFontTx/>
              <a:buAutoNum type="arabicPeriod"/>
            </a:pPr>
            <a:endParaRPr lang="en-GB"/>
          </a:p>
        </p:txBody>
      </p:sp>
      <p:sp>
        <p:nvSpPr>
          <p:cNvPr id="4" name="Title 3">
            <a:extLst>
              <a:ext uri="{FF2B5EF4-FFF2-40B4-BE49-F238E27FC236}">
                <a16:creationId xmlns:a16="http://schemas.microsoft.com/office/drawing/2014/main" id="{9F088D0A-BEC0-4EB1-89ED-3ECC2234A2D6}"/>
              </a:ext>
            </a:extLst>
          </p:cNvPr>
          <p:cNvSpPr>
            <a:spLocks noGrp="1"/>
          </p:cNvSpPr>
          <p:nvPr>
            <p:ph type="title" hasCustomPrompt="1"/>
          </p:nvPr>
        </p:nvSpPr>
        <p:spPr/>
        <p:txBody>
          <a:bodyPr/>
          <a:lstStyle/>
          <a:p>
            <a:r>
              <a:rPr lang="en-US"/>
              <a:t>Slide title (sentence case, Arial 28, one line)</a:t>
            </a:r>
            <a:endParaRPr lang="en-GB"/>
          </a:p>
        </p:txBody>
      </p:sp>
    </p:spTree>
    <p:extLst>
      <p:ext uri="{BB962C8B-B14F-4D97-AF65-F5344CB8AC3E}">
        <p14:creationId xmlns:p14="http://schemas.microsoft.com/office/powerpoint/2010/main" val="3938580296"/>
      </p:ext>
    </p:extLst>
  </p:cSld>
  <p:clrMapOvr>
    <a:masterClrMapping/>
  </p:clrMapOvr>
  <p:extLst>
    <p:ext uri="{DCECCB84-F9BA-43D5-87BE-67443E8EF086}">
      <p15:sldGuideLst xmlns:p15="http://schemas.microsoft.com/office/powerpoint/2012/main">
        <p15:guide id="1" orient="horz" pos="2506">
          <p15:clr>
            <a:srgbClr val="FBAE40"/>
          </p15:clr>
        </p15:guide>
        <p15:guide id="3" orient="horz" pos="2756">
          <p15:clr>
            <a:srgbClr val="FBAE40"/>
          </p15:clr>
        </p15:guide>
        <p15:guide id="4" orient="horz" pos="3006">
          <p15:clr>
            <a:srgbClr val="FBAE40"/>
          </p15:clr>
        </p15:guide>
        <p15:guide id="5" orient="horz" pos="1256">
          <p15:clr>
            <a:srgbClr val="FBAE40"/>
          </p15:clr>
        </p15:guide>
        <p15:guide id="7" pos="3489">
          <p15:clr>
            <a:srgbClr val="FBAE40"/>
          </p15:clr>
        </p15:guide>
        <p15:guide id="8" pos="3246">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Horizontal shapes">
    <p:spTree>
      <p:nvGrpSpPr>
        <p:cNvPr id="1" name=""/>
        <p:cNvGrpSpPr/>
        <p:nvPr/>
      </p:nvGrpSpPr>
      <p:grpSpPr>
        <a:xfrm>
          <a:off x="0" y="0"/>
          <a:ext cx="0" cy="0"/>
          <a:chOff x="0" y="0"/>
          <a:chExt cx="0" cy="0"/>
        </a:xfrm>
      </p:grpSpPr>
      <p:sp>
        <p:nvSpPr>
          <p:cNvPr id="13" name="Text Placeholder 2"/>
          <p:cNvSpPr>
            <a:spLocks noGrp="1"/>
          </p:cNvSpPr>
          <p:nvPr>
            <p:ph type="body" idx="1" hasCustomPrompt="1"/>
          </p:nvPr>
        </p:nvSpPr>
        <p:spPr>
          <a:xfrm>
            <a:off x="493468" y="1597167"/>
            <a:ext cx="9713943" cy="396833"/>
          </a:xfrm>
          <a:noFill/>
          <a:ln>
            <a:noFill/>
          </a:ln>
        </p:spPr>
        <p:txBody>
          <a:bodyPr lIns="0" rIns="0" anchor="t" anchorCtr="0">
            <a:noAutofit/>
          </a:bodyPr>
          <a:lstStyle>
            <a:lvl1pPr marL="0" indent="0">
              <a:buNone/>
              <a:defRPr sz="1200" b="1">
                <a:solidFill>
                  <a:schemeClr val="tx1"/>
                </a:solidFill>
              </a:defRPr>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en-US"/>
              <a:t>Title (Arial 12 or 14)</a:t>
            </a:r>
          </a:p>
        </p:txBody>
      </p:sp>
      <p:sp>
        <p:nvSpPr>
          <p:cNvPr id="14" name="Text Placeholder 2"/>
          <p:cNvSpPr>
            <a:spLocks noGrp="1"/>
          </p:cNvSpPr>
          <p:nvPr>
            <p:ph type="body" idx="24" hasCustomPrompt="1"/>
          </p:nvPr>
        </p:nvSpPr>
        <p:spPr>
          <a:xfrm>
            <a:off x="493468" y="4376048"/>
            <a:ext cx="9713943" cy="396833"/>
          </a:xfrm>
          <a:noFill/>
          <a:ln>
            <a:noFill/>
          </a:ln>
        </p:spPr>
        <p:txBody>
          <a:bodyPr lIns="0" rIns="0" anchor="t" anchorCtr="0">
            <a:noAutofit/>
          </a:bodyPr>
          <a:lstStyle>
            <a:lvl1pPr marL="0" indent="0">
              <a:buNone/>
              <a:defRPr sz="1200" b="1">
                <a:solidFill>
                  <a:schemeClr val="tx1"/>
                </a:solidFill>
              </a:defRPr>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en-US"/>
              <a:t>Title (Arial 12 or 14)</a:t>
            </a:r>
          </a:p>
        </p:txBody>
      </p:sp>
      <p:sp>
        <p:nvSpPr>
          <p:cNvPr id="16" name="Content Placeholder 6"/>
          <p:cNvSpPr>
            <a:spLocks noGrp="1"/>
          </p:cNvSpPr>
          <p:nvPr>
            <p:ph sz="quarter" idx="29"/>
          </p:nvPr>
        </p:nvSpPr>
        <p:spPr>
          <a:xfrm>
            <a:off x="493468" y="1996072"/>
            <a:ext cx="9713943" cy="198416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Content Placeholder 6"/>
          <p:cNvSpPr>
            <a:spLocks noGrp="1"/>
          </p:cNvSpPr>
          <p:nvPr>
            <p:ph sz="quarter" idx="32"/>
          </p:nvPr>
        </p:nvSpPr>
        <p:spPr>
          <a:xfrm>
            <a:off x="493468" y="4773905"/>
            <a:ext cx="9713943" cy="198416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3"/>
          <p:cNvSpPr>
            <a:spLocks noGrp="1"/>
          </p:cNvSpPr>
          <p:nvPr>
            <p:ph type="body" sz="quarter" idx="14" hasCustomPrompt="1"/>
          </p:nvPr>
        </p:nvSpPr>
        <p:spPr>
          <a:xfrm>
            <a:off x="494789" y="883716"/>
            <a:ext cx="9713943" cy="249299"/>
          </a:xfrm>
        </p:spPr>
        <p:txBody>
          <a:bodyPr wrap="square">
            <a:spAutoFit/>
          </a:bodyPr>
          <a:lstStyle>
            <a:lvl1pPr marL="0" indent="0">
              <a:lnSpc>
                <a:spcPct val="90000"/>
              </a:lnSpc>
              <a:spcBef>
                <a:spcPts val="0"/>
              </a:spcBef>
              <a:buNone/>
              <a:defRPr lang="en-US" sz="1800" kern="1200" baseline="0" dirty="0" smtClean="0">
                <a:solidFill>
                  <a:schemeClr val="accent2"/>
                </a:solidFill>
                <a:latin typeface="Arial" charset="0"/>
                <a:ea typeface="Arial" charset="0"/>
                <a:cs typeface="Arial" charset="0"/>
              </a:defRPr>
            </a:lvl1pPr>
          </a:lstStyle>
          <a:p>
            <a:pPr lvl="0"/>
            <a:r>
              <a:rPr lang="en-US"/>
              <a:t>Optional subtitle (sentence case, Arial 18, max two lines)</a:t>
            </a:r>
          </a:p>
        </p:txBody>
      </p:sp>
      <p:sp>
        <p:nvSpPr>
          <p:cNvPr id="3" name="Footer Placeholder 2"/>
          <p:cNvSpPr>
            <a:spLocks noGrp="1"/>
          </p:cNvSpPr>
          <p:nvPr>
            <p:ph type="ftr" sz="quarter" idx="33"/>
          </p:nvPr>
        </p:nvSpPr>
        <p:spPr/>
        <p:txBody>
          <a:bodyPr/>
          <a:lstStyle/>
          <a:p>
            <a:pPr marL="145753" indent="-145753">
              <a:buFontTx/>
              <a:buAutoNum type="arabicPeriod"/>
            </a:pPr>
            <a:endParaRPr lang="en-GB"/>
          </a:p>
        </p:txBody>
      </p:sp>
      <p:sp>
        <p:nvSpPr>
          <p:cNvPr id="4" name="Title 3">
            <a:extLst>
              <a:ext uri="{FF2B5EF4-FFF2-40B4-BE49-F238E27FC236}">
                <a16:creationId xmlns:a16="http://schemas.microsoft.com/office/drawing/2014/main" id="{6E096E65-8716-4427-8E8C-219B93D6DA16}"/>
              </a:ext>
            </a:extLst>
          </p:cNvPr>
          <p:cNvSpPr>
            <a:spLocks noGrp="1"/>
          </p:cNvSpPr>
          <p:nvPr>
            <p:ph type="title" hasCustomPrompt="1"/>
          </p:nvPr>
        </p:nvSpPr>
        <p:spPr/>
        <p:txBody>
          <a:bodyPr/>
          <a:lstStyle/>
          <a:p>
            <a:r>
              <a:rPr lang="en-US"/>
              <a:t>Slide title (sentence case, Arial 28, one line)</a:t>
            </a:r>
            <a:endParaRPr lang="en-GB"/>
          </a:p>
        </p:txBody>
      </p:sp>
    </p:spTree>
    <p:extLst>
      <p:ext uri="{BB962C8B-B14F-4D97-AF65-F5344CB8AC3E}">
        <p14:creationId xmlns:p14="http://schemas.microsoft.com/office/powerpoint/2010/main" val="3372215526"/>
      </p:ext>
    </p:extLst>
  </p:cSld>
  <p:clrMapOvr>
    <a:masterClrMapping/>
  </p:clrMapOvr>
  <p:extLst>
    <p:ext uri="{DCECCB84-F9BA-43D5-87BE-67443E8EF086}">
      <p15:sldGuideLst xmlns:p15="http://schemas.microsoft.com/office/powerpoint/2012/main">
        <p15:guide id="1" orient="horz" pos="2506">
          <p15:clr>
            <a:srgbClr val="FBAE40"/>
          </p15:clr>
        </p15:guide>
        <p15:guide id="3" orient="horz" pos="2756">
          <p15:clr>
            <a:srgbClr val="FBAE40"/>
          </p15:clr>
        </p15:guide>
        <p15:guide id="4" orient="horz" pos="3006">
          <p15:clr>
            <a:srgbClr val="FBAE40"/>
          </p15:clr>
        </p15:guide>
        <p15:guide id="5" orient="horz" pos="1256">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Horizontal boxes">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93468" y="1597167"/>
            <a:ext cx="9713943" cy="395998"/>
          </a:xfrm>
          <a:solidFill>
            <a:schemeClr val="tx1"/>
          </a:solidFill>
          <a:ln w="12700">
            <a:solidFill>
              <a:schemeClr val="tx1"/>
            </a:solidFill>
          </a:ln>
        </p:spPr>
        <p:txBody>
          <a:bodyPr lIns="72000" tIns="72000" rIns="72000" bIns="72000" anchor="ctr" anchorCtr="0">
            <a:noAutofit/>
          </a:bodyPr>
          <a:lstStyle>
            <a:lvl1pPr marL="0" indent="0" algn="l">
              <a:buNone/>
              <a:defRPr sz="1200" b="1">
                <a:solidFill>
                  <a:schemeClr val="bg1"/>
                </a:solidFill>
              </a:defRPr>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en-US"/>
              <a:t>Title (Arial 12 or 14)</a:t>
            </a:r>
          </a:p>
        </p:txBody>
      </p:sp>
      <p:sp>
        <p:nvSpPr>
          <p:cNvPr id="12" name="Text Placeholder 2"/>
          <p:cNvSpPr>
            <a:spLocks noGrp="1"/>
          </p:cNvSpPr>
          <p:nvPr>
            <p:ph type="body" idx="24" hasCustomPrompt="1"/>
          </p:nvPr>
        </p:nvSpPr>
        <p:spPr>
          <a:xfrm>
            <a:off x="493468" y="4376048"/>
            <a:ext cx="9713943" cy="395998"/>
          </a:xfrm>
          <a:solidFill>
            <a:schemeClr val="tx1"/>
          </a:solidFill>
          <a:ln w="12700">
            <a:solidFill>
              <a:schemeClr val="tx1"/>
            </a:solidFill>
          </a:ln>
        </p:spPr>
        <p:txBody>
          <a:bodyPr lIns="72000" tIns="72000" rIns="72000" bIns="72000" anchor="ctr" anchorCtr="0">
            <a:noAutofit/>
          </a:bodyPr>
          <a:lstStyle>
            <a:lvl1pPr marL="0" indent="0" algn="l">
              <a:buNone/>
              <a:defRPr sz="1200" b="1">
                <a:solidFill>
                  <a:schemeClr val="bg1"/>
                </a:solidFill>
              </a:defRPr>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en-US"/>
              <a:t>Title (Arial 12 or 14)</a:t>
            </a:r>
          </a:p>
        </p:txBody>
      </p:sp>
      <p:sp>
        <p:nvSpPr>
          <p:cNvPr id="14" name="Content Placeholder 6"/>
          <p:cNvSpPr>
            <a:spLocks noGrp="1"/>
          </p:cNvSpPr>
          <p:nvPr>
            <p:ph sz="quarter" idx="29"/>
          </p:nvPr>
        </p:nvSpPr>
        <p:spPr>
          <a:xfrm>
            <a:off x="493468" y="1996072"/>
            <a:ext cx="9713943" cy="1984415"/>
          </a:xfrm>
          <a:ln w="12700">
            <a:solidFill>
              <a:schemeClr val="tx1"/>
            </a:solidFill>
          </a:ln>
        </p:spPr>
        <p:txBody>
          <a:bodyPr lIns="72000" tIns="72000" rIns="72000" bIns="72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Content Placeholder 6"/>
          <p:cNvSpPr>
            <a:spLocks noGrp="1"/>
          </p:cNvSpPr>
          <p:nvPr>
            <p:ph sz="quarter" idx="30"/>
          </p:nvPr>
        </p:nvSpPr>
        <p:spPr>
          <a:xfrm>
            <a:off x="493468" y="4772048"/>
            <a:ext cx="9713943" cy="1984415"/>
          </a:xfrm>
          <a:ln w="12700">
            <a:solidFill>
              <a:schemeClr val="tx1"/>
            </a:solidFill>
          </a:ln>
        </p:spPr>
        <p:txBody>
          <a:bodyPr lIns="72000" tIns="72000" rIns="72000" bIns="72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3"/>
          <p:cNvSpPr>
            <a:spLocks noGrp="1"/>
          </p:cNvSpPr>
          <p:nvPr>
            <p:ph type="body" sz="quarter" idx="14" hasCustomPrompt="1"/>
          </p:nvPr>
        </p:nvSpPr>
        <p:spPr>
          <a:xfrm>
            <a:off x="494789" y="883716"/>
            <a:ext cx="9713943" cy="249299"/>
          </a:xfrm>
        </p:spPr>
        <p:txBody>
          <a:bodyPr wrap="square">
            <a:spAutoFit/>
          </a:bodyPr>
          <a:lstStyle>
            <a:lvl1pPr marL="0" indent="0">
              <a:lnSpc>
                <a:spcPct val="90000"/>
              </a:lnSpc>
              <a:spcBef>
                <a:spcPts val="0"/>
              </a:spcBef>
              <a:buNone/>
              <a:defRPr lang="en-US" sz="1800" kern="1200" baseline="0" dirty="0" smtClean="0">
                <a:solidFill>
                  <a:schemeClr val="accent2"/>
                </a:solidFill>
                <a:latin typeface="Arial" charset="0"/>
                <a:ea typeface="Arial" charset="0"/>
                <a:cs typeface="Arial" charset="0"/>
              </a:defRPr>
            </a:lvl1pPr>
          </a:lstStyle>
          <a:p>
            <a:pPr lvl="0"/>
            <a:r>
              <a:rPr lang="en-US"/>
              <a:t>Optional subtitle (sentence case, Arial 18, max two lines)</a:t>
            </a:r>
          </a:p>
        </p:txBody>
      </p:sp>
      <p:sp>
        <p:nvSpPr>
          <p:cNvPr id="5" name="Footer Placeholder 4"/>
          <p:cNvSpPr>
            <a:spLocks noGrp="1"/>
          </p:cNvSpPr>
          <p:nvPr>
            <p:ph type="ftr" sz="quarter" idx="31"/>
          </p:nvPr>
        </p:nvSpPr>
        <p:spPr/>
        <p:txBody>
          <a:bodyPr/>
          <a:lstStyle/>
          <a:p>
            <a:pPr marL="145753" indent="-145753">
              <a:buFontTx/>
              <a:buAutoNum type="arabicPeriod"/>
            </a:pPr>
            <a:endParaRPr lang="en-GB"/>
          </a:p>
        </p:txBody>
      </p:sp>
      <p:sp>
        <p:nvSpPr>
          <p:cNvPr id="4" name="Title 3">
            <a:extLst>
              <a:ext uri="{FF2B5EF4-FFF2-40B4-BE49-F238E27FC236}">
                <a16:creationId xmlns:a16="http://schemas.microsoft.com/office/drawing/2014/main" id="{CC379B10-18B8-4253-A1BE-5F557F6937F8}"/>
              </a:ext>
            </a:extLst>
          </p:cNvPr>
          <p:cNvSpPr>
            <a:spLocks noGrp="1"/>
          </p:cNvSpPr>
          <p:nvPr>
            <p:ph type="title" hasCustomPrompt="1"/>
          </p:nvPr>
        </p:nvSpPr>
        <p:spPr/>
        <p:txBody>
          <a:bodyPr/>
          <a:lstStyle/>
          <a:p>
            <a:r>
              <a:rPr lang="en-US"/>
              <a:t>Slide title (sentence case, Arial 28, one line)</a:t>
            </a:r>
            <a:endParaRPr lang="en-GB"/>
          </a:p>
        </p:txBody>
      </p:sp>
    </p:spTree>
    <p:extLst>
      <p:ext uri="{BB962C8B-B14F-4D97-AF65-F5344CB8AC3E}">
        <p14:creationId xmlns:p14="http://schemas.microsoft.com/office/powerpoint/2010/main" val="3902181816"/>
      </p:ext>
    </p:extLst>
  </p:cSld>
  <p:clrMapOvr>
    <a:masterClrMapping/>
  </p:clrMapOvr>
  <p:extLst>
    <p:ext uri="{DCECCB84-F9BA-43D5-87BE-67443E8EF086}">
      <p15:sldGuideLst xmlns:p15="http://schemas.microsoft.com/office/powerpoint/2012/main">
        <p15:guide id="1" orient="horz" pos="2506">
          <p15:clr>
            <a:srgbClr val="FBAE40"/>
          </p15:clr>
        </p15:guide>
        <p15:guide id="3" orient="horz" pos="2756">
          <p15:clr>
            <a:srgbClr val="FBAE40"/>
          </p15:clr>
        </p15:guide>
        <p15:guide id="4" orient="horz" pos="3006">
          <p15:clr>
            <a:srgbClr val="FBAE40"/>
          </p15:clr>
        </p15:guide>
        <p15:guide id="5" orient="horz" pos="1256">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Horizontal boxes">
    <p:spTree>
      <p:nvGrpSpPr>
        <p:cNvPr id="1" name=""/>
        <p:cNvGrpSpPr/>
        <p:nvPr/>
      </p:nvGrpSpPr>
      <p:grpSpPr>
        <a:xfrm>
          <a:off x="0" y="0"/>
          <a:ext cx="0" cy="0"/>
          <a:chOff x="0" y="0"/>
          <a:chExt cx="0" cy="0"/>
        </a:xfrm>
      </p:grpSpPr>
      <p:sp>
        <p:nvSpPr>
          <p:cNvPr id="9" name="Picture Placeholder 4">
            <a:extLst>
              <a:ext uri="{FF2B5EF4-FFF2-40B4-BE49-F238E27FC236}">
                <a16:creationId xmlns:a16="http://schemas.microsoft.com/office/drawing/2014/main" id="{4481D241-B6EB-472D-B055-4895C1DCE247}"/>
              </a:ext>
            </a:extLst>
          </p:cNvPr>
          <p:cNvSpPr>
            <a:spLocks noGrp="1"/>
          </p:cNvSpPr>
          <p:nvPr>
            <p:ph type="pic" sz="quarter" idx="11" hasCustomPrompt="1"/>
          </p:nvPr>
        </p:nvSpPr>
        <p:spPr>
          <a:xfrm>
            <a:off x="493468" y="1599238"/>
            <a:ext cx="1437664" cy="1984167"/>
          </a:xfrm>
          <a:prstGeom prst="rect">
            <a:avLst/>
          </a:prstGeom>
          <a:noFill/>
        </p:spPr>
        <p:txBody>
          <a:bodyPr/>
          <a:lstStyle>
            <a:lvl1pPr marL="0" indent="0">
              <a:buNone/>
              <a:defRPr sz="1200">
                <a:solidFill>
                  <a:schemeClr val="tx1"/>
                </a:solidFill>
              </a:defRPr>
            </a:lvl1pPr>
          </a:lstStyle>
          <a:p>
            <a:r>
              <a:rPr lang="en-GB"/>
              <a:t>Add photo</a:t>
            </a:r>
          </a:p>
        </p:txBody>
      </p:sp>
      <p:sp>
        <p:nvSpPr>
          <p:cNvPr id="11" name="Text Placeholder 7">
            <a:extLst>
              <a:ext uri="{FF2B5EF4-FFF2-40B4-BE49-F238E27FC236}">
                <a16:creationId xmlns:a16="http://schemas.microsoft.com/office/drawing/2014/main" id="{475CCCB5-516F-4988-B57B-2E7B5F8C3E93}"/>
              </a:ext>
            </a:extLst>
          </p:cNvPr>
          <p:cNvSpPr>
            <a:spLocks noGrp="1"/>
          </p:cNvSpPr>
          <p:nvPr>
            <p:ph type="body" sz="quarter" idx="12" hasCustomPrompt="1"/>
          </p:nvPr>
        </p:nvSpPr>
        <p:spPr>
          <a:xfrm>
            <a:off x="493468" y="3859541"/>
            <a:ext cx="1856132" cy="287268"/>
          </a:xfrm>
          <a:prstGeom prst="rect">
            <a:avLst/>
          </a:prstGeom>
        </p:spPr>
        <p:txBody>
          <a:bodyPr/>
          <a:lstStyle>
            <a:lvl1pPr marL="0" indent="0">
              <a:buNone/>
              <a:defRPr sz="1000" b="1" cap="all" baseline="0">
                <a:solidFill>
                  <a:schemeClr val="tx1"/>
                </a:solidFill>
                <a:latin typeface="+mj-lt"/>
              </a:defRPr>
            </a:lvl1pPr>
          </a:lstStyle>
          <a:p>
            <a:pPr lvl="0"/>
            <a:r>
              <a:rPr lang="en-US"/>
              <a:t>Name Surname</a:t>
            </a:r>
            <a:endParaRPr lang="en-GB"/>
          </a:p>
        </p:txBody>
      </p:sp>
      <p:sp>
        <p:nvSpPr>
          <p:cNvPr id="13" name="Text Placeholder 7">
            <a:extLst>
              <a:ext uri="{FF2B5EF4-FFF2-40B4-BE49-F238E27FC236}">
                <a16:creationId xmlns:a16="http://schemas.microsoft.com/office/drawing/2014/main" id="{C818BC5D-DB1B-4B30-B48D-F81D8F05B857}"/>
              </a:ext>
            </a:extLst>
          </p:cNvPr>
          <p:cNvSpPr>
            <a:spLocks noGrp="1"/>
          </p:cNvSpPr>
          <p:nvPr>
            <p:ph type="body" sz="quarter" idx="13" hasCustomPrompt="1"/>
          </p:nvPr>
        </p:nvSpPr>
        <p:spPr>
          <a:xfrm>
            <a:off x="494789" y="4177071"/>
            <a:ext cx="1856132" cy="183584"/>
          </a:xfrm>
          <a:prstGeom prst="rect">
            <a:avLst/>
          </a:prstGeom>
        </p:spPr>
        <p:txBody>
          <a:bodyPr/>
          <a:lstStyle>
            <a:lvl1pPr marL="0" indent="0">
              <a:buNone/>
              <a:defRPr sz="900" b="0" cap="all" baseline="0">
                <a:solidFill>
                  <a:schemeClr val="tx1"/>
                </a:solidFill>
                <a:latin typeface="+mn-lt"/>
              </a:defRPr>
            </a:lvl1pPr>
          </a:lstStyle>
          <a:p>
            <a:pPr lvl="0"/>
            <a:r>
              <a:rPr lang="en-US"/>
              <a:t>Title</a:t>
            </a:r>
            <a:endParaRPr lang="en-GB"/>
          </a:p>
        </p:txBody>
      </p:sp>
      <p:sp>
        <p:nvSpPr>
          <p:cNvPr id="15" name="Text Placeholder 7">
            <a:extLst>
              <a:ext uri="{FF2B5EF4-FFF2-40B4-BE49-F238E27FC236}">
                <a16:creationId xmlns:a16="http://schemas.microsoft.com/office/drawing/2014/main" id="{885666A0-EC19-4664-A29B-0ABE8362AD18}"/>
              </a:ext>
            </a:extLst>
          </p:cNvPr>
          <p:cNvSpPr>
            <a:spLocks noGrp="1"/>
          </p:cNvSpPr>
          <p:nvPr>
            <p:ph type="body" sz="quarter" idx="29" hasCustomPrompt="1"/>
          </p:nvPr>
        </p:nvSpPr>
        <p:spPr>
          <a:xfrm>
            <a:off x="493468" y="4457892"/>
            <a:ext cx="1856132" cy="183584"/>
          </a:xfrm>
          <a:prstGeom prst="rect">
            <a:avLst/>
          </a:prstGeom>
        </p:spPr>
        <p:txBody>
          <a:bodyPr/>
          <a:lstStyle>
            <a:lvl1pPr marL="0" indent="0">
              <a:buNone/>
              <a:defRPr sz="900" b="0">
                <a:solidFill>
                  <a:schemeClr val="tx1"/>
                </a:solidFill>
                <a:latin typeface="+mn-lt"/>
              </a:defRPr>
            </a:lvl1pPr>
          </a:lstStyle>
          <a:p>
            <a:pPr lvl="0"/>
            <a:r>
              <a:rPr lang="en-US"/>
              <a:t>Department</a:t>
            </a:r>
            <a:endParaRPr lang="en-GB"/>
          </a:p>
        </p:txBody>
      </p:sp>
      <p:sp>
        <p:nvSpPr>
          <p:cNvPr id="16" name="Content Placeholder 2">
            <a:extLst>
              <a:ext uri="{FF2B5EF4-FFF2-40B4-BE49-F238E27FC236}">
                <a16:creationId xmlns:a16="http://schemas.microsoft.com/office/drawing/2014/main" id="{B8CDB661-F0EB-4665-9427-200F24FA7E87}"/>
              </a:ext>
            </a:extLst>
          </p:cNvPr>
          <p:cNvSpPr>
            <a:spLocks noGrp="1"/>
          </p:cNvSpPr>
          <p:nvPr>
            <p:ph idx="1" hasCustomPrompt="1"/>
          </p:nvPr>
        </p:nvSpPr>
        <p:spPr>
          <a:xfrm>
            <a:off x="2550721" y="1599239"/>
            <a:ext cx="2603337" cy="5148539"/>
          </a:xfrm>
          <a:prstGeom prst="rect">
            <a:avLst/>
          </a:prstGeom>
        </p:spPr>
        <p:txBody>
          <a:bodyPr vert="horz" lIns="0" tIns="0" rIns="0" bIns="0" numCol="1" spcCol="0" rtlCol="0">
            <a:noAutofit/>
          </a:bodyPr>
          <a:lstStyle>
            <a:lvl1pPr>
              <a:defRPr lang="en-US" sz="1200" dirty="0">
                <a:solidFill>
                  <a:schemeClr val="tx1"/>
                </a:solidFill>
              </a:defRPr>
            </a:lvl1pPr>
            <a:lvl2pPr>
              <a:defRPr lang="en-US" sz="1200" dirty="0">
                <a:solidFill>
                  <a:schemeClr val="tx1"/>
                </a:solidFill>
              </a:defRPr>
            </a:lvl2pPr>
            <a:lvl3pPr>
              <a:defRPr lang="en-US" sz="1200" dirty="0">
                <a:solidFill>
                  <a:schemeClr val="tx1"/>
                </a:solidFill>
              </a:defRPr>
            </a:lvl3pPr>
            <a:lvl4pPr>
              <a:defRPr lang="en-US" sz="1200" dirty="0">
                <a:solidFill>
                  <a:schemeClr val="tx1"/>
                </a:solidFill>
              </a:defRPr>
            </a:lvl4pPr>
            <a:lvl5pPr>
              <a:defRPr lang="en-GB" sz="1200" dirty="0">
                <a:solidFill>
                  <a:schemeClr val="tx1"/>
                </a:solidFill>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Picture Placeholder 4">
            <a:extLst>
              <a:ext uri="{FF2B5EF4-FFF2-40B4-BE49-F238E27FC236}">
                <a16:creationId xmlns:a16="http://schemas.microsoft.com/office/drawing/2014/main" id="{3BFD34D9-C49C-4135-861A-7032C08DD4D2}"/>
              </a:ext>
            </a:extLst>
          </p:cNvPr>
          <p:cNvSpPr>
            <a:spLocks noGrp="1"/>
          </p:cNvSpPr>
          <p:nvPr>
            <p:ph type="pic" sz="quarter" idx="21" hasCustomPrompt="1"/>
          </p:nvPr>
        </p:nvSpPr>
        <p:spPr>
          <a:xfrm>
            <a:off x="5544718" y="1599238"/>
            <a:ext cx="1437664" cy="1984167"/>
          </a:xfrm>
          <a:prstGeom prst="rect">
            <a:avLst/>
          </a:prstGeom>
          <a:noFill/>
        </p:spPr>
        <p:txBody>
          <a:bodyPr/>
          <a:lstStyle>
            <a:lvl1pPr marL="0" indent="0">
              <a:buNone/>
              <a:defRPr sz="1200">
                <a:solidFill>
                  <a:schemeClr val="tx1"/>
                </a:solidFill>
              </a:defRPr>
            </a:lvl1pPr>
          </a:lstStyle>
          <a:p>
            <a:r>
              <a:rPr lang="en-GB"/>
              <a:t>Add photo</a:t>
            </a:r>
          </a:p>
        </p:txBody>
      </p:sp>
      <p:sp>
        <p:nvSpPr>
          <p:cNvPr id="20" name="Text Placeholder 7">
            <a:extLst>
              <a:ext uri="{FF2B5EF4-FFF2-40B4-BE49-F238E27FC236}">
                <a16:creationId xmlns:a16="http://schemas.microsoft.com/office/drawing/2014/main" id="{6854676B-223F-4D25-9AEF-C7B59F71D72F}"/>
              </a:ext>
            </a:extLst>
          </p:cNvPr>
          <p:cNvSpPr>
            <a:spLocks noGrp="1"/>
          </p:cNvSpPr>
          <p:nvPr>
            <p:ph type="body" sz="quarter" idx="22" hasCustomPrompt="1"/>
          </p:nvPr>
        </p:nvSpPr>
        <p:spPr>
          <a:xfrm>
            <a:off x="5544718" y="3861188"/>
            <a:ext cx="1856132" cy="287268"/>
          </a:xfrm>
          <a:prstGeom prst="rect">
            <a:avLst/>
          </a:prstGeom>
        </p:spPr>
        <p:txBody>
          <a:bodyPr/>
          <a:lstStyle>
            <a:lvl1pPr marL="0" indent="0">
              <a:buNone/>
              <a:defRPr sz="1000" b="1" cap="all" baseline="0">
                <a:solidFill>
                  <a:schemeClr val="tx1"/>
                </a:solidFill>
                <a:latin typeface="+mj-lt"/>
              </a:defRPr>
            </a:lvl1pPr>
          </a:lstStyle>
          <a:p>
            <a:pPr lvl="0"/>
            <a:r>
              <a:rPr lang="en-US"/>
              <a:t>Name Surname</a:t>
            </a:r>
            <a:endParaRPr lang="en-GB"/>
          </a:p>
        </p:txBody>
      </p:sp>
      <p:sp>
        <p:nvSpPr>
          <p:cNvPr id="21" name="Text Placeholder 7">
            <a:extLst>
              <a:ext uri="{FF2B5EF4-FFF2-40B4-BE49-F238E27FC236}">
                <a16:creationId xmlns:a16="http://schemas.microsoft.com/office/drawing/2014/main" id="{07644EDD-8D05-4819-817E-FBD9E138B0A3}"/>
              </a:ext>
            </a:extLst>
          </p:cNvPr>
          <p:cNvSpPr>
            <a:spLocks noGrp="1"/>
          </p:cNvSpPr>
          <p:nvPr>
            <p:ph type="body" sz="quarter" idx="23" hasCustomPrompt="1"/>
          </p:nvPr>
        </p:nvSpPr>
        <p:spPr>
          <a:xfrm>
            <a:off x="5544718" y="4177071"/>
            <a:ext cx="1856132" cy="183584"/>
          </a:xfrm>
          <a:prstGeom prst="rect">
            <a:avLst/>
          </a:prstGeom>
        </p:spPr>
        <p:txBody>
          <a:bodyPr/>
          <a:lstStyle>
            <a:lvl1pPr marL="0" indent="0">
              <a:buNone/>
              <a:defRPr sz="900" b="0" cap="all" baseline="0">
                <a:solidFill>
                  <a:schemeClr val="tx1"/>
                </a:solidFill>
                <a:latin typeface="+mn-lt"/>
              </a:defRPr>
            </a:lvl1pPr>
          </a:lstStyle>
          <a:p>
            <a:pPr lvl="0"/>
            <a:r>
              <a:rPr lang="en-US"/>
              <a:t>title</a:t>
            </a:r>
            <a:endParaRPr lang="en-GB"/>
          </a:p>
        </p:txBody>
      </p:sp>
      <p:sp>
        <p:nvSpPr>
          <p:cNvPr id="22" name="Text Placeholder 7">
            <a:extLst>
              <a:ext uri="{FF2B5EF4-FFF2-40B4-BE49-F238E27FC236}">
                <a16:creationId xmlns:a16="http://schemas.microsoft.com/office/drawing/2014/main" id="{D8190B3E-4632-4BF5-91EB-4D142862B0A3}"/>
              </a:ext>
            </a:extLst>
          </p:cNvPr>
          <p:cNvSpPr>
            <a:spLocks noGrp="1"/>
          </p:cNvSpPr>
          <p:nvPr>
            <p:ph type="body" sz="quarter" idx="24" hasCustomPrompt="1"/>
          </p:nvPr>
        </p:nvSpPr>
        <p:spPr>
          <a:xfrm>
            <a:off x="5544718" y="4457892"/>
            <a:ext cx="1856132" cy="183584"/>
          </a:xfrm>
          <a:prstGeom prst="rect">
            <a:avLst/>
          </a:prstGeom>
        </p:spPr>
        <p:txBody>
          <a:bodyPr/>
          <a:lstStyle>
            <a:lvl1pPr marL="0" indent="0">
              <a:buNone/>
              <a:defRPr sz="900" b="0">
                <a:solidFill>
                  <a:schemeClr val="tx1"/>
                </a:solidFill>
                <a:latin typeface="+mn-lt"/>
              </a:defRPr>
            </a:lvl1pPr>
          </a:lstStyle>
          <a:p>
            <a:pPr lvl="0"/>
            <a:r>
              <a:rPr lang="en-US"/>
              <a:t>Department</a:t>
            </a:r>
            <a:endParaRPr lang="en-GB"/>
          </a:p>
        </p:txBody>
      </p:sp>
      <p:sp>
        <p:nvSpPr>
          <p:cNvPr id="23" name="Content Placeholder 2">
            <a:extLst>
              <a:ext uri="{FF2B5EF4-FFF2-40B4-BE49-F238E27FC236}">
                <a16:creationId xmlns:a16="http://schemas.microsoft.com/office/drawing/2014/main" id="{C2D507A3-D52D-4346-AACC-E187A1C5E2C4}"/>
              </a:ext>
            </a:extLst>
          </p:cNvPr>
          <p:cNvSpPr>
            <a:spLocks noGrp="1"/>
          </p:cNvSpPr>
          <p:nvPr>
            <p:ph idx="25" hasCustomPrompt="1"/>
          </p:nvPr>
        </p:nvSpPr>
        <p:spPr>
          <a:xfrm>
            <a:off x="7605395" y="1599239"/>
            <a:ext cx="2603337" cy="5148539"/>
          </a:xfrm>
          <a:prstGeom prst="rect">
            <a:avLst/>
          </a:prstGeom>
        </p:spPr>
        <p:txBody>
          <a:bodyPr vert="horz" lIns="0" tIns="0" rIns="0" bIns="0" numCol="1" spcCol="0" rtlCol="0">
            <a:noAutofit/>
          </a:bodyPr>
          <a:lstStyle>
            <a:lvl1pPr>
              <a:defRPr lang="en-US" sz="1200" dirty="0">
                <a:solidFill>
                  <a:schemeClr val="tx1"/>
                </a:solidFill>
              </a:defRPr>
            </a:lvl1pPr>
            <a:lvl2pPr>
              <a:defRPr lang="en-US" sz="1200" dirty="0">
                <a:solidFill>
                  <a:schemeClr val="tx1"/>
                </a:solidFill>
              </a:defRPr>
            </a:lvl2pPr>
            <a:lvl3pPr>
              <a:defRPr lang="en-US" sz="1200" dirty="0">
                <a:solidFill>
                  <a:schemeClr val="tx1"/>
                </a:solidFill>
              </a:defRPr>
            </a:lvl3pPr>
            <a:lvl4pPr>
              <a:defRPr lang="en-US" sz="1200" dirty="0">
                <a:solidFill>
                  <a:schemeClr val="tx1"/>
                </a:solidFill>
              </a:defRPr>
            </a:lvl4pPr>
            <a:lvl5pPr>
              <a:defRPr lang="en-GB" sz="1200" dirty="0">
                <a:solidFill>
                  <a:schemeClr val="tx1"/>
                </a:solidFill>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Text Placeholder 3"/>
          <p:cNvSpPr>
            <a:spLocks noGrp="1"/>
          </p:cNvSpPr>
          <p:nvPr>
            <p:ph type="body" sz="quarter" idx="14" hasCustomPrompt="1"/>
          </p:nvPr>
        </p:nvSpPr>
        <p:spPr>
          <a:xfrm>
            <a:off x="494789" y="883716"/>
            <a:ext cx="9713943" cy="249299"/>
          </a:xfrm>
        </p:spPr>
        <p:txBody>
          <a:bodyPr wrap="square">
            <a:spAutoFit/>
          </a:bodyPr>
          <a:lstStyle>
            <a:lvl1pPr marL="0" indent="0">
              <a:lnSpc>
                <a:spcPct val="90000"/>
              </a:lnSpc>
              <a:spcBef>
                <a:spcPts val="0"/>
              </a:spcBef>
              <a:buNone/>
              <a:defRPr lang="en-US" sz="1800" kern="1200" baseline="0" dirty="0" smtClean="0">
                <a:solidFill>
                  <a:schemeClr val="tx2"/>
                </a:solidFill>
                <a:latin typeface="Arial" charset="0"/>
                <a:ea typeface="Arial" charset="0"/>
                <a:cs typeface="Arial" charset="0"/>
              </a:defRPr>
            </a:lvl1pPr>
          </a:lstStyle>
          <a:p>
            <a:pPr lvl="0"/>
            <a:r>
              <a:rPr lang="en-US"/>
              <a:t>Optional subtitle (sentence case, Arial 18, max two lines)</a:t>
            </a:r>
          </a:p>
        </p:txBody>
      </p:sp>
      <p:sp>
        <p:nvSpPr>
          <p:cNvPr id="3" name="Footer Placeholder 2"/>
          <p:cNvSpPr>
            <a:spLocks noGrp="1"/>
          </p:cNvSpPr>
          <p:nvPr>
            <p:ph type="ftr" sz="quarter" idx="30"/>
          </p:nvPr>
        </p:nvSpPr>
        <p:spPr/>
        <p:txBody>
          <a:bodyPr/>
          <a:lstStyle/>
          <a:p>
            <a:pPr marL="145753" indent="-145753">
              <a:buFontTx/>
              <a:buAutoNum type="arabicPeriod"/>
            </a:pPr>
            <a:endParaRPr lang="en-GB"/>
          </a:p>
        </p:txBody>
      </p:sp>
      <p:sp>
        <p:nvSpPr>
          <p:cNvPr id="4" name="Title 3">
            <a:extLst>
              <a:ext uri="{FF2B5EF4-FFF2-40B4-BE49-F238E27FC236}">
                <a16:creationId xmlns:a16="http://schemas.microsoft.com/office/drawing/2014/main" id="{6452CB9A-D233-4FEF-B06E-E8DF3EE9516F}"/>
              </a:ext>
            </a:extLst>
          </p:cNvPr>
          <p:cNvSpPr>
            <a:spLocks noGrp="1"/>
          </p:cNvSpPr>
          <p:nvPr>
            <p:ph type="title" hasCustomPrompt="1"/>
          </p:nvPr>
        </p:nvSpPr>
        <p:spPr/>
        <p:txBody>
          <a:bodyPr/>
          <a:lstStyle/>
          <a:p>
            <a:r>
              <a:rPr lang="en-US"/>
              <a:t>Slide title (sentence case, Arial 28, one line)</a:t>
            </a:r>
            <a:endParaRPr lang="en-GB"/>
          </a:p>
        </p:txBody>
      </p:sp>
    </p:spTree>
    <p:extLst>
      <p:ext uri="{BB962C8B-B14F-4D97-AF65-F5344CB8AC3E}">
        <p14:creationId xmlns:p14="http://schemas.microsoft.com/office/powerpoint/2010/main" val="1596498353"/>
      </p:ext>
    </p:extLst>
  </p:cSld>
  <p:clrMapOvr>
    <a:masterClrMapping/>
  </p:clrMapOvr>
  <p:extLst>
    <p:ext uri="{DCECCB84-F9BA-43D5-87BE-67443E8EF086}">
      <p15:sldGuideLst xmlns:p15="http://schemas.microsoft.com/office/powerpoint/2012/main">
        <p15:guide id="1" orient="horz" pos="2431">
          <p15:clr>
            <a:srgbClr val="FBAE40"/>
          </p15:clr>
        </p15:guide>
        <p15:guide id="3" orient="horz" pos="2806">
          <p15:clr>
            <a:srgbClr val="FBAE40"/>
          </p15:clr>
        </p15:guide>
        <p15:guide id="6" pos="3246">
          <p15:clr>
            <a:srgbClr val="FBAE40"/>
          </p15:clr>
        </p15:guide>
        <p15:guide id="7" pos="3489">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17" y="3557750"/>
            <a:ext cx="10691813" cy="4001925"/>
          </a:xfrm>
          <a:prstGeom prst="rect">
            <a:avLst/>
          </a:prstGeom>
        </p:spPr>
      </p:pic>
      <p:sp>
        <p:nvSpPr>
          <p:cNvPr id="9" name="Rectangle 8"/>
          <p:cNvSpPr/>
          <p:nvPr userDrawn="1"/>
        </p:nvSpPr>
        <p:spPr>
          <a:xfrm>
            <a:off x="511290" y="3557751"/>
            <a:ext cx="9683057" cy="472232"/>
          </a:xfrm>
          <a:prstGeom prst="rect">
            <a:avLst/>
          </a:prstGeom>
          <a:solidFill>
            <a:srgbClr val="F436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543" b="0" i="0" baseline="0">
                <a:latin typeface="Arial MT Light" charset="0"/>
                <a:ea typeface="Arial MT Light" charset="0"/>
                <a:cs typeface="Arial MT Light" charset="0"/>
              </a:rPr>
              <a:t>  </a:t>
            </a:r>
            <a:r>
              <a:rPr lang="en-US" sz="1543" b="0" i="0">
                <a:latin typeface="Arial MT Light" charset="0"/>
                <a:ea typeface="Arial MT Light" charset="0"/>
                <a:cs typeface="Arial MT Light" charset="0"/>
              </a:rPr>
              <a:t>SETTING THE GLOBAL STANDARD</a:t>
            </a:r>
          </a:p>
        </p:txBody>
      </p:sp>
      <p:sp>
        <p:nvSpPr>
          <p:cNvPr id="10" name="Rectangle 9"/>
          <p:cNvSpPr/>
          <p:nvPr userDrawn="1"/>
        </p:nvSpPr>
        <p:spPr>
          <a:xfrm>
            <a:off x="511290" y="407885"/>
            <a:ext cx="9683057" cy="3149865"/>
          </a:xfrm>
          <a:prstGeom prst="rect">
            <a:avLst/>
          </a:prstGeom>
          <a:solidFill>
            <a:srgbClr val="1342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4"/>
          </a:p>
        </p:txBody>
      </p:sp>
      <p:sp>
        <p:nvSpPr>
          <p:cNvPr id="2" name="Title 1"/>
          <p:cNvSpPr>
            <a:spLocks noGrp="1"/>
          </p:cNvSpPr>
          <p:nvPr>
            <p:ph type="ctrTitle" hasCustomPrompt="1"/>
          </p:nvPr>
        </p:nvSpPr>
        <p:spPr>
          <a:xfrm>
            <a:off x="760589" y="740242"/>
            <a:ext cx="8537465" cy="857440"/>
          </a:xfrm>
        </p:spPr>
        <p:txBody>
          <a:bodyPr anchor="t">
            <a:normAutofit/>
          </a:bodyPr>
          <a:lstStyle>
            <a:lvl1pPr marL="0" marR="0" indent="0" algn="l" defTabSz="1007943" rtl="0" eaLnBrk="1" fontAlgn="auto" latinLnBrk="0" hangingPunct="1">
              <a:lnSpc>
                <a:spcPct val="90000"/>
              </a:lnSpc>
              <a:spcBef>
                <a:spcPct val="0"/>
              </a:spcBef>
              <a:spcAft>
                <a:spcPts val="0"/>
              </a:spcAft>
              <a:buClrTx/>
              <a:buSzTx/>
              <a:buFontTx/>
              <a:buNone/>
              <a:tabLst/>
              <a:defRPr sz="3527">
                <a:solidFill>
                  <a:schemeClr val="bg1"/>
                </a:solidFill>
                <a:latin typeface="Arial" charset="0"/>
                <a:ea typeface="Arial" charset="0"/>
                <a:cs typeface="Arial" charset="0"/>
              </a:defRPr>
            </a:lvl1pPr>
          </a:lstStyle>
          <a:p>
            <a:r>
              <a:rPr lang="en-US"/>
              <a:t>Click to edit Master title</a:t>
            </a:r>
            <a:br>
              <a:rPr lang="en-US"/>
            </a:br>
            <a:br>
              <a:rPr lang="en-US"/>
            </a:br>
            <a:endParaRPr lang="en-US"/>
          </a:p>
        </p:txBody>
      </p:sp>
      <p:sp>
        <p:nvSpPr>
          <p:cNvPr id="3" name="Subtitle 2"/>
          <p:cNvSpPr>
            <a:spLocks noGrp="1"/>
          </p:cNvSpPr>
          <p:nvPr>
            <p:ph type="subTitle" idx="1"/>
          </p:nvPr>
        </p:nvSpPr>
        <p:spPr>
          <a:xfrm>
            <a:off x="762565" y="1755986"/>
            <a:ext cx="6481913" cy="598737"/>
          </a:xfrm>
        </p:spPr>
        <p:txBody>
          <a:bodyPr>
            <a:normAutofit/>
          </a:bodyPr>
          <a:lstStyle>
            <a:lvl1pPr marL="0" indent="0" algn="l">
              <a:buNone/>
              <a:defRPr sz="2205">
                <a:solidFill>
                  <a:schemeClr val="bg1"/>
                </a:solidFill>
              </a:defRPr>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en-US"/>
              <a:t>Click to edit Master subtitle style</a:t>
            </a:r>
          </a:p>
        </p:txBody>
      </p:sp>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01148" y="2839195"/>
            <a:ext cx="1427628" cy="595250"/>
          </a:xfrm>
          <a:prstGeom prst="rect">
            <a:avLst/>
          </a:prstGeom>
        </p:spPr>
      </p:pic>
    </p:spTree>
    <p:extLst>
      <p:ext uri="{BB962C8B-B14F-4D97-AF65-F5344CB8AC3E}">
        <p14:creationId xmlns:p14="http://schemas.microsoft.com/office/powerpoint/2010/main" val="9187787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635">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sub-heading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06329" y="1595116"/>
            <a:ext cx="9688018" cy="5159594"/>
          </a:xfrm>
        </p:spPr>
        <p:txBody>
          <a:bodyPr/>
          <a:lstStyle>
            <a:lvl1pPr marL="0" marR="0" indent="0" algn="l" defTabSz="1007943" rtl="0" eaLnBrk="1" fontAlgn="auto" latinLnBrk="0" hangingPunct="1">
              <a:lnSpc>
                <a:spcPct val="100000"/>
              </a:lnSpc>
              <a:spcBef>
                <a:spcPts val="661"/>
              </a:spcBef>
              <a:spcAft>
                <a:spcPts val="0"/>
              </a:spcAft>
              <a:buClrTx/>
              <a:buSzTx/>
              <a:buFontTx/>
              <a:buNone/>
              <a:tabLst/>
              <a:defRPr/>
            </a:lvl1pPr>
            <a:lvl2pPr marL="0" marR="0" indent="-198414" algn="l" defTabSz="1007943" rtl="0" eaLnBrk="1" fontAlgn="auto" latinLnBrk="0" hangingPunct="1">
              <a:lnSpc>
                <a:spcPct val="100000"/>
              </a:lnSpc>
              <a:spcBef>
                <a:spcPts val="661"/>
              </a:spcBef>
              <a:spcAft>
                <a:spcPts val="0"/>
              </a:spcAft>
              <a:buClrTx/>
              <a:buSzTx/>
              <a:buFont typeface="Arial" panose="020B0604020202020204" pitchFamily="34" charset="0"/>
              <a:buChar char="•"/>
              <a:tabLst>
                <a:tab pos="491723" algn="l"/>
              </a:tabLst>
              <a:defRPr/>
            </a:lvl2pPr>
            <a:lvl3pPr marL="396828" marR="0" indent="-198414" algn="l" defTabSz="1007943" rtl="0" eaLnBrk="1" fontAlgn="auto" latinLnBrk="0" hangingPunct="1">
              <a:lnSpc>
                <a:spcPct val="100000"/>
              </a:lnSpc>
              <a:spcBef>
                <a:spcPts val="220"/>
              </a:spcBef>
              <a:spcAft>
                <a:spcPts val="0"/>
              </a:spcAft>
              <a:buClrTx/>
              <a:buSzTx/>
              <a:buFont typeface="Arial" panose="020B0604020202020204" pitchFamily="34" charset="0"/>
              <a:buChar char="–"/>
              <a:tabLst/>
              <a:defRPr/>
            </a:lvl3pPr>
            <a:lvl4pPr marL="595242" marR="0" indent="-198414" algn="l" defTabSz="1007943" rtl="0" eaLnBrk="1" fontAlgn="auto" latinLnBrk="0" hangingPunct="1">
              <a:lnSpc>
                <a:spcPct val="100000"/>
              </a:lnSpc>
              <a:spcBef>
                <a:spcPts val="220"/>
              </a:spcBef>
              <a:spcAft>
                <a:spcPts val="0"/>
              </a:spcAft>
              <a:buClrTx/>
              <a:buSzTx/>
              <a:buFont typeface="Arial" panose="020B0604020202020204" pitchFamily="34" charset="0"/>
              <a:buChar char="–"/>
              <a:tabLst/>
              <a:defRPr/>
            </a:lvl4pPr>
            <a:lvl5pPr marL="793656" marR="0" indent="-198414" algn="l" defTabSz="1007943" rtl="0" eaLnBrk="1" fontAlgn="auto" latinLnBrk="0" hangingPunct="1">
              <a:lnSpc>
                <a:spcPct val="100000"/>
              </a:lnSpc>
              <a:spcBef>
                <a:spcPts val="220"/>
              </a:spcBef>
              <a:spcAft>
                <a:spcPts val="0"/>
              </a:spcAft>
              <a:buClrTx/>
              <a:buSzTx/>
              <a:buFont typeface="Arial" panose="020B0604020202020204" pitchFamily="34" charset="0"/>
              <a:buChar char="–"/>
              <a:tabLst/>
              <a:defRPr/>
            </a:lvl5pPr>
          </a:lstStyle>
          <a:p>
            <a:pPr marL="0" marR="0" lvl="0" indent="0" algn="l" defTabSz="1007943" rtl="0" eaLnBrk="1" fontAlgn="auto" latinLnBrk="0" hangingPunct="1">
              <a:lnSpc>
                <a:spcPct val="100000"/>
              </a:lnSpc>
              <a:spcBef>
                <a:spcPts val="661"/>
              </a:spcBef>
              <a:spcAft>
                <a:spcPts val="0"/>
              </a:spcAft>
              <a:buClrTx/>
              <a:buSzTx/>
              <a:buFontTx/>
              <a:buNone/>
              <a:tabLst/>
              <a:defRPr/>
            </a:pPr>
            <a:r>
              <a:rPr kumimoji="0" lang="en-US" sz="1323" b="0" i="0" u="none" strike="noStrike" kern="1200" cap="none" spc="0" normalizeH="0" baseline="0" noProof="0">
                <a:ln>
                  <a:noFill/>
                </a:ln>
                <a:solidFill>
                  <a:srgbClr val="13426B"/>
                </a:solidFill>
                <a:effectLst/>
                <a:uLnTx/>
                <a:uFillTx/>
                <a:latin typeface="Arial" charset="0"/>
                <a:cs typeface="Arial" charset="0"/>
              </a:rPr>
              <a:t>Edit Master text styles</a:t>
            </a:r>
          </a:p>
          <a:p>
            <a:pPr marL="0" marR="0" lvl="1" indent="0" algn="l" defTabSz="1007943" rtl="0" eaLnBrk="1" fontAlgn="auto" latinLnBrk="0" hangingPunct="1">
              <a:lnSpc>
                <a:spcPct val="100000"/>
              </a:lnSpc>
              <a:spcBef>
                <a:spcPts val="661"/>
              </a:spcBef>
              <a:spcAft>
                <a:spcPts val="0"/>
              </a:spcAft>
              <a:buClrTx/>
              <a:buSzTx/>
              <a:buFontTx/>
              <a:buNone/>
              <a:tabLst/>
              <a:defRPr/>
            </a:pPr>
            <a:r>
              <a:rPr kumimoji="0" lang="en-US" sz="1323" b="0" i="0" u="none" strike="noStrike" kern="1200" cap="none" spc="0" normalizeH="0" baseline="0" noProof="0">
                <a:ln>
                  <a:noFill/>
                </a:ln>
                <a:solidFill>
                  <a:srgbClr val="13426B"/>
                </a:solidFill>
                <a:effectLst/>
                <a:uLnTx/>
                <a:uFillTx/>
                <a:latin typeface="Arial" charset="0"/>
                <a:cs typeface="Arial" charset="0"/>
              </a:rPr>
              <a:t>Second level</a:t>
            </a:r>
          </a:p>
          <a:p>
            <a:pPr marL="0" marR="0" lvl="2" indent="0" algn="l" defTabSz="1007943" rtl="0" eaLnBrk="1" fontAlgn="auto" latinLnBrk="0" hangingPunct="1">
              <a:lnSpc>
                <a:spcPct val="100000"/>
              </a:lnSpc>
              <a:spcBef>
                <a:spcPts val="661"/>
              </a:spcBef>
              <a:spcAft>
                <a:spcPts val="0"/>
              </a:spcAft>
              <a:buClrTx/>
              <a:buSzTx/>
              <a:buFontTx/>
              <a:buNone/>
              <a:tabLst/>
              <a:defRPr/>
            </a:pPr>
            <a:r>
              <a:rPr kumimoji="0" lang="en-US" sz="1323" b="0" i="0" u="none" strike="noStrike" kern="1200" cap="none" spc="0" normalizeH="0" baseline="0" noProof="0">
                <a:ln>
                  <a:noFill/>
                </a:ln>
                <a:solidFill>
                  <a:srgbClr val="13426B"/>
                </a:solidFill>
                <a:effectLst/>
                <a:uLnTx/>
                <a:uFillTx/>
                <a:latin typeface="Arial" charset="0"/>
                <a:cs typeface="Arial" charset="0"/>
              </a:rPr>
              <a:t>Third level</a:t>
            </a:r>
          </a:p>
          <a:p>
            <a:pPr marL="0" marR="0" lvl="3" indent="0" algn="l" defTabSz="1007943" rtl="0" eaLnBrk="1" fontAlgn="auto" latinLnBrk="0" hangingPunct="1">
              <a:lnSpc>
                <a:spcPct val="100000"/>
              </a:lnSpc>
              <a:spcBef>
                <a:spcPts val="661"/>
              </a:spcBef>
              <a:spcAft>
                <a:spcPts val="0"/>
              </a:spcAft>
              <a:buClrTx/>
              <a:buSzTx/>
              <a:buFontTx/>
              <a:buNone/>
              <a:tabLst/>
              <a:defRPr/>
            </a:pPr>
            <a:r>
              <a:rPr kumimoji="0" lang="en-US" sz="1323" b="0" i="0" u="none" strike="noStrike" kern="1200" cap="none" spc="0" normalizeH="0" baseline="0" noProof="0">
                <a:ln>
                  <a:noFill/>
                </a:ln>
                <a:solidFill>
                  <a:srgbClr val="13426B"/>
                </a:solidFill>
                <a:effectLst/>
                <a:uLnTx/>
                <a:uFillTx/>
                <a:latin typeface="Arial" charset="0"/>
                <a:cs typeface="Arial" charset="0"/>
              </a:rPr>
              <a:t>Fourth level</a:t>
            </a:r>
          </a:p>
          <a:p>
            <a:pPr marL="0" marR="0" lvl="4" indent="0" algn="l" defTabSz="1007943" rtl="0" eaLnBrk="1" fontAlgn="auto" latinLnBrk="0" hangingPunct="1">
              <a:lnSpc>
                <a:spcPct val="100000"/>
              </a:lnSpc>
              <a:spcBef>
                <a:spcPts val="661"/>
              </a:spcBef>
              <a:spcAft>
                <a:spcPts val="0"/>
              </a:spcAft>
              <a:buClrTx/>
              <a:buSzTx/>
              <a:buFontTx/>
              <a:buNone/>
              <a:tabLst/>
              <a:defRPr/>
            </a:pPr>
            <a:r>
              <a:rPr kumimoji="0" lang="en-US" sz="1323" b="0" i="0" u="none" strike="noStrike" kern="1200" cap="none" spc="0" normalizeH="0" baseline="0" noProof="0">
                <a:ln>
                  <a:noFill/>
                </a:ln>
                <a:solidFill>
                  <a:srgbClr val="13426B"/>
                </a:solidFill>
                <a:effectLst/>
                <a:uLnTx/>
                <a:uFillTx/>
                <a:latin typeface="Arial" charset="0"/>
                <a:cs typeface="Arial" charset="0"/>
              </a:rPr>
              <a:t>Fifth level</a:t>
            </a:r>
          </a:p>
        </p:txBody>
      </p:sp>
      <p:sp>
        <p:nvSpPr>
          <p:cNvPr id="9" name="Text Placeholder 4"/>
          <p:cNvSpPr>
            <a:spLocks noGrp="1"/>
          </p:cNvSpPr>
          <p:nvPr>
            <p:ph type="body" sz="quarter" idx="12" hasCustomPrompt="1"/>
          </p:nvPr>
        </p:nvSpPr>
        <p:spPr>
          <a:xfrm>
            <a:off x="506327" y="883713"/>
            <a:ext cx="9680594" cy="274819"/>
          </a:xfrm>
        </p:spPr>
        <p:txBody>
          <a:bodyPr wrap="square" anchor="t" anchorCtr="0">
            <a:spAutoFit/>
          </a:bodyPr>
          <a:lstStyle>
            <a:lvl1pPr>
              <a:defRPr sz="1984" baseline="0">
                <a:solidFill>
                  <a:schemeClr val="tx2"/>
                </a:solidFill>
              </a:defRPr>
            </a:lvl1pPr>
          </a:lstStyle>
          <a:p>
            <a:pPr marL="251986" marR="0" lvl="0" indent="-251986" algn="l" defTabSz="1007943" rtl="0" eaLnBrk="1" fontAlgn="auto" latinLnBrk="0" hangingPunct="1">
              <a:lnSpc>
                <a:spcPct val="90000"/>
              </a:lnSpc>
              <a:spcBef>
                <a:spcPts val="1102"/>
              </a:spcBef>
              <a:spcAft>
                <a:spcPts val="0"/>
              </a:spcAft>
              <a:buClrTx/>
              <a:buSzTx/>
              <a:buFont typeface="Arial" panose="020B0604020202020204" pitchFamily="34" charset="0"/>
              <a:buNone/>
              <a:tabLst/>
              <a:defRPr/>
            </a:pPr>
            <a:r>
              <a:rPr lang="en-US"/>
              <a:t>Click to edit subtitle</a:t>
            </a:r>
          </a:p>
        </p:txBody>
      </p:sp>
      <p:sp>
        <p:nvSpPr>
          <p:cNvPr id="12" name="Title 1"/>
          <p:cNvSpPr>
            <a:spLocks noGrp="1"/>
          </p:cNvSpPr>
          <p:nvPr>
            <p:ph type="title"/>
          </p:nvPr>
        </p:nvSpPr>
        <p:spPr>
          <a:xfrm>
            <a:off x="501479" y="415080"/>
            <a:ext cx="9685443" cy="387798"/>
          </a:xfrm>
        </p:spPr>
        <p:txBody>
          <a:bodyPr wrap="square" anchor="ctr" anchorCtr="0">
            <a:spAutoFit/>
          </a:bodyPr>
          <a:lstStyle>
            <a:lvl1pPr>
              <a:defRPr/>
            </a:lvl1pPr>
          </a:lstStyle>
          <a:p>
            <a:r>
              <a:rPr lang="en-US"/>
              <a:t>Click to edit Master title style</a:t>
            </a:r>
          </a:p>
        </p:txBody>
      </p:sp>
      <p:sp>
        <p:nvSpPr>
          <p:cNvPr id="6" name="Text Placeholder 5"/>
          <p:cNvSpPr>
            <a:spLocks noGrp="1"/>
          </p:cNvSpPr>
          <p:nvPr>
            <p:ph type="body" sz="quarter" idx="13" hasCustomPrompt="1"/>
          </p:nvPr>
        </p:nvSpPr>
        <p:spPr>
          <a:xfrm>
            <a:off x="501908" y="6878956"/>
            <a:ext cx="4843998" cy="441544"/>
          </a:xfrm>
        </p:spPr>
        <p:txBody>
          <a:bodyPr>
            <a:normAutofit/>
          </a:bodyPr>
          <a:lstStyle>
            <a:lvl1pPr algn="l">
              <a:defRPr sz="882" baseline="0"/>
            </a:lvl1pPr>
          </a:lstStyle>
          <a:p>
            <a:pPr lvl="0"/>
            <a:r>
              <a:rPr lang="en-US"/>
              <a:t>Click to edit footer</a:t>
            </a:r>
            <a:endParaRPr lang="en-GB"/>
          </a:p>
        </p:txBody>
      </p:sp>
    </p:spTree>
    <p:extLst>
      <p:ext uri="{BB962C8B-B14F-4D97-AF65-F5344CB8AC3E}">
        <p14:creationId xmlns:p14="http://schemas.microsoft.com/office/powerpoint/2010/main" val="15831124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3_Title, sub-heading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06329" y="1595116"/>
            <a:ext cx="9688018" cy="5159594"/>
          </a:xfrm>
        </p:spPr>
        <p:txBody>
          <a:bodyPr/>
          <a:lstStyle>
            <a:lvl1pPr marL="0" marR="0" indent="0" algn="l" defTabSz="1007943" rtl="0" eaLnBrk="1" fontAlgn="auto" latinLnBrk="0" hangingPunct="1">
              <a:lnSpc>
                <a:spcPct val="100000"/>
              </a:lnSpc>
              <a:spcBef>
                <a:spcPts val="661"/>
              </a:spcBef>
              <a:spcAft>
                <a:spcPts val="0"/>
              </a:spcAft>
              <a:buClrTx/>
              <a:buSzTx/>
              <a:buFontTx/>
              <a:buNone/>
              <a:tabLst/>
              <a:defRPr/>
            </a:lvl1pPr>
            <a:lvl2pPr marL="0" marR="0" indent="-198414" algn="l" defTabSz="1007943" rtl="0" eaLnBrk="1" fontAlgn="auto" latinLnBrk="0" hangingPunct="1">
              <a:lnSpc>
                <a:spcPct val="100000"/>
              </a:lnSpc>
              <a:spcBef>
                <a:spcPts val="661"/>
              </a:spcBef>
              <a:spcAft>
                <a:spcPts val="0"/>
              </a:spcAft>
              <a:buClrTx/>
              <a:buSzTx/>
              <a:buFont typeface="Arial" panose="020B0604020202020204" pitchFamily="34" charset="0"/>
              <a:buChar char="•"/>
              <a:tabLst>
                <a:tab pos="491723" algn="l"/>
              </a:tabLst>
              <a:defRPr/>
            </a:lvl2pPr>
            <a:lvl3pPr marL="396828" marR="0" indent="-198414" algn="l" defTabSz="1007943" rtl="0" eaLnBrk="1" fontAlgn="auto" latinLnBrk="0" hangingPunct="1">
              <a:lnSpc>
                <a:spcPct val="100000"/>
              </a:lnSpc>
              <a:spcBef>
                <a:spcPts val="220"/>
              </a:spcBef>
              <a:spcAft>
                <a:spcPts val="0"/>
              </a:spcAft>
              <a:buClrTx/>
              <a:buSzTx/>
              <a:buFont typeface="Arial" panose="020B0604020202020204" pitchFamily="34" charset="0"/>
              <a:buChar char="–"/>
              <a:tabLst/>
              <a:defRPr/>
            </a:lvl3pPr>
            <a:lvl4pPr marL="595242" marR="0" indent="-198414" algn="l" defTabSz="1007943" rtl="0" eaLnBrk="1" fontAlgn="auto" latinLnBrk="0" hangingPunct="1">
              <a:lnSpc>
                <a:spcPct val="100000"/>
              </a:lnSpc>
              <a:spcBef>
                <a:spcPts val="220"/>
              </a:spcBef>
              <a:spcAft>
                <a:spcPts val="0"/>
              </a:spcAft>
              <a:buClrTx/>
              <a:buSzTx/>
              <a:buFont typeface="Arial" panose="020B0604020202020204" pitchFamily="34" charset="0"/>
              <a:buChar char="–"/>
              <a:tabLst/>
              <a:defRPr/>
            </a:lvl4pPr>
            <a:lvl5pPr marL="793656" marR="0" indent="-198414" algn="l" defTabSz="1007943" rtl="0" eaLnBrk="1" fontAlgn="auto" latinLnBrk="0" hangingPunct="1">
              <a:lnSpc>
                <a:spcPct val="100000"/>
              </a:lnSpc>
              <a:spcBef>
                <a:spcPts val="220"/>
              </a:spcBef>
              <a:spcAft>
                <a:spcPts val="0"/>
              </a:spcAft>
              <a:buClrTx/>
              <a:buSzTx/>
              <a:buFont typeface="Arial" panose="020B0604020202020204" pitchFamily="34" charset="0"/>
              <a:buChar char="–"/>
              <a:tabLst/>
              <a:defRPr/>
            </a:lvl5pPr>
          </a:lstStyle>
          <a:p>
            <a:pPr marL="0" marR="0" lvl="0" indent="0" algn="l" defTabSz="1007943" rtl="0" eaLnBrk="1" fontAlgn="auto" latinLnBrk="0" hangingPunct="1">
              <a:lnSpc>
                <a:spcPct val="100000"/>
              </a:lnSpc>
              <a:spcBef>
                <a:spcPts val="661"/>
              </a:spcBef>
              <a:spcAft>
                <a:spcPts val="0"/>
              </a:spcAft>
              <a:buClrTx/>
              <a:buSzTx/>
              <a:buFontTx/>
              <a:buNone/>
              <a:tabLst/>
              <a:defRPr/>
            </a:pPr>
            <a:r>
              <a:rPr kumimoji="0" lang="en-US" sz="1323" b="0" i="0" u="none" strike="noStrike" kern="1200" cap="none" spc="0" normalizeH="0" baseline="0" noProof="0">
                <a:ln>
                  <a:noFill/>
                </a:ln>
                <a:solidFill>
                  <a:srgbClr val="13426B"/>
                </a:solidFill>
                <a:effectLst/>
                <a:uLnTx/>
                <a:uFillTx/>
                <a:latin typeface="Arial" charset="0"/>
                <a:cs typeface="Arial" charset="0"/>
              </a:rPr>
              <a:t>Edit Master text styles</a:t>
            </a:r>
          </a:p>
          <a:p>
            <a:pPr marL="0" marR="0" lvl="1" indent="0" algn="l" defTabSz="1007943" rtl="0" eaLnBrk="1" fontAlgn="auto" latinLnBrk="0" hangingPunct="1">
              <a:lnSpc>
                <a:spcPct val="100000"/>
              </a:lnSpc>
              <a:spcBef>
                <a:spcPts val="661"/>
              </a:spcBef>
              <a:spcAft>
                <a:spcPts val="0"/>
              </a:spcAft>
              <a:buClrTx/>
              <a:buSzTx/>
              <a:buFontTx/>
              <a:buNone/>
              <a:tabLst/>
              <a:defRPr/>
            </a:pPr>
            <a:r>
              <a:rPr kumimoji="0" lang="en-US" sz="1323" b="0" i="0" u="none" strike="noStrike" kern="1200" cap="none" spc="0" normalizeH="0" baseline="0" noProof="0">
                <a:ln>
                  <a:noFill/>
                </a:ln>
                <a:solidFill>
                  <a:srgbClr val="13426B"/>
                </a:solidFill>
                <a:effectLst/>
                <a:uLnTx/>
                <a:uFillTx/>
                <a:latin typeface="Arial" charset="0"/>
                <a:cs typeface="Arial" charset="0"/>
              </a:rPr>
              <a:t>Second level</a:t>
            </a:r>
          </a:p>
          <a:p>
            <a:pPr marL="0" marR="0" lvl="2" indent="0" algn="l" defTabSz="1007943" rtl="0" eaLnBrk="1" fontAlgn="auto" latinLnBrk="0" hangingPunct="1">
              <a:lnSpc>
                <a:spcPct val="100000"/>
              </a:lnSpc>
              <a:spcBef>
                <a:spcPts val="661"/>
              </a:spcBef>
              <a:spcAft>
                <a:spcPts val="0"/>
              </a:spcAft>
              <a:buClrTx/>
              <a:buSzTx/>
              <a:buFontTx/>
              <a:buNone/>
              <a:tabLst/>
              <a:defRPr/>
            </a:pPr>
            <a:r>
              <a:rPr kumimoji="0" lang="en-US" sz="1323" b="0" i="0" u="none" strike="noStrike" kern="1200" cap="none" spc="0" normalizeH="0" baseline="0" noProof="0">
                <a:ln>
                  <a:noFill/>
                </a:ln>
                <a:solidFill>
                  <a:srgbClr val="13426B"/>
                </a:solidFill>
                <a:effectLst/>
                <a:uLnTx/>
                <a:uFillTx/>
                <a:latin typeface="Arial" charset="0"/>
                <a:cs typeface="Arial" charset="0"/>
              </a:rPr>
              <a:t>Third level</a:t>
            </a:r>
          </a:p>
          <a:p>
            <a:pPr marL="0" marR="0" lvl="3" indent="0" algn="l" defTabSz="1007943" rtl="0" eaLnBrk="1" fontAlgn="auto" latinLnBrk="0" hangingPunct="1">
              <a:lnSpc>
                <a:spcPct val="100000"/>
              </a:lnSpc>
              <a:spcBef>
                <a:spcPts val="661"/>
              </a:spcBef>
              <a:spcAft>
                <a:spcPts val="0"/>
              </a:spcAft>
              <a:buClrTx/>
              <a:buSzTx/>
              <a:buFontTx/>
              <a:buNone/>
              <a:tabLst/>
              <a:defRPr/>
            </a:pPr>
            <a:r>
              <a:rPr kumimoji="0" lang="en-US" sz="1323" b="0" i="0" u="none" strike="noStrike" kern="1200" cap="none" spc="0" normalizeH="0" baseline="0" noProof="0">
                <a:ln>
                  <a:noFill/>
                </a:ln>
                <a:solidFill>
                  <a:srgbClr val="13426B"/>
                </a:solidFill>
                <a:effectLst/>
                <a:uLnTx/>
                <a:uFillTx/>
                <a:latin typeface="Arial" charset="0"/>
                <a:cs typeface="Arial" charset="0"/>
              </a:rPr>
              <a:t>Fourth level</a:t>
            </a:r>
          </a:p>
          <a:p>
            <a:pPr marL="0" marR="0" lvl="4" indent="0" algn="l" defTabSz="1007943" rtl="0" eaLnBrk="1" fontAlgn="auto" latinLnBrk="0" hangingPunct="1">
              <a:lnSpc>
                <a:spcPct val="100000"/>
              </a:lnSpc>
              <a:spcBef>
                <a:spcPts val="661"/>
              </a:spcBef>
              <a:spcAft>
                <a:spcPts val="0"/>
              </a:spcAft>
              <a:buClrTx/>
              <a:buSzTx/>
              <a:buFontTx/>
              <a:buNone/>
              <a:tabLst/>
              <a:defRPr/>
            </a:pPr>
            <a:r>
              <a:rPr kumimoji="0" lang="en-US" sz="1323" b="0" i="0" u="none" strike="noStrike" kern="1200" cap="none" spc="0" normalizeH="0" baseline="0" noProof="0">
                <a:ln>
                  <a:noFill/>
                </a:ln>
                <a:solidFill>
                  <a:srgbClr val="13426B"/>
                </a:solidFill>
                <a:effectLst/>
                <a:uLnTx/>
                <a:uFillTx/>
                <a:latin typeface="Arial" charset="0"/>
                <a:cs typeface="Arial" charset="0"/>
              </a:rPr>
              <a:t>Fifth level</a:t>
            </a:r>
          </a:p>
        </p:txBody>
      </p:sp>
      <p:sp>
        <p:nvSpPr>
          <p:cNvPr id="9" name="Text Placeholder 4"/>
          <p:cNvSpPr>
            <a:spLocks noGrp="1"/>
          </p:cNvSpPr>
          <p:nvPr>
            <p:ph type="body" sz="quarter" idx="12" hasCustomPrompt="1"/>
          </p:nvPr>
        </p:nvSpPr>
        <p:spPr>
          <a:xfrm>
            <a:off x="506327" y="883713"/>
            <a:ext cx="9680594" cy="274819"/>
          </a:xfrm>
        </p:spPr>
        <p:txBody>
          <a:bodyPr wrap="square" anchor="t" anchorCtr="0">
            <a:spAutoFit/>
          </a:bodyPr>
          <a:lstStyle>
            <a:lvl1pPr>
              <a:defRPr sz="1984" baseline="0">
                <a:solidFill>
                  <a:schemeClr val="tx2"/>
                </a:solidFill>
              </a:defRPr>
            </a:lvl1pPr>
          </a:lstStyle>
          <a:p>
            <a:pPr marL="251986" marR="0" lvl="0" indent="-251986" algn="l" defTabSz="1007943" rtl="0" eaLnBrk="1" fontAlgn="auto" latinLnBrk="0" hangingPunct="1">
              <a:lnSpc>
                <a:spcPct val="90000"/>
              </a:lnSpc>
              <a:spcBef>
                <a:spcPts val="1102"/>
              </a:spcBef>
              <a:spcAft>
                <a:spcPts val="0"/>
              </a:spcAft>
              <a:buClrTx/>
              <a:buSzTx/>
              <a:buFont typeface="Arial" panose="020B0604020202020204" pitchFamily="34" charset="0"/>
              <a:buNone/>
              <a:tabLst/>
              <a:defRPr/>
            </a:pPr>
            <a:r>
              <a:rPr lang="en-US"/>
              <a:t>Click to edit subtitle</a:t>
            </a:r>
          </a:p>
        </p:txBody>
      </p:sp>
      <p:sp>
        <p:nvSpPr>
          <p:cNvPr id="12" name="Title 1"/>
          <p:cNvSpPr>
            <a:spLocks noGrp="1"/>
          </p:cNvSpPr>
          <p:nvPr>
            <p:ph type="title"/>
          </p:nvPr>
        </p:nvSpPr>
        <p:spPr>
          <a:xfrm>
            <a:off x="501479" y="415080"/>
            <a:ext cx="9685443" cy="387798"/>
          </a:xfrm>
        </p:spPr>
        <p:txBody>
          <a:bodyPr wrap="square" anchor="ctr" anchorCtr="0">
            <a:spAutoFit/>
          </a:bodyPr>
          <a:lstStyle>
            <a:lvl1pPr>
              <a:defRPr/>
            </a:lvl1pPr>
          </a:lstStyle>
          <a:p>
            <a:r>
              <a:rPr lang="en-US"/>
              <a:t>Click to edit Master title style</a:t>
            </a:r>
          </a:p>
        </p:txBody>
      </p:sp>
      <p:sp>
        <p:nvSpPr>
          <p:cNvPr id="6" name="Text Placeholder 5"/>
          <p:cNvSpPr>
            <a:spLocks noGrp="1"/>
          </p:cNvSpPr>
          <p:nvPr>
            <p:ph type="body" sz="quarter" idx="13" hasCustomPrompt="1"/>
          </p:nvPr>
        </p:nvSpPr>
        <p:spPr>
          <a:xfrm>
            <a:off x="501908" y="6878956"/>
            <a:ext cx="4843998" cy="441544"/>
          </a:xfrm>
        </p:spPr>
        <p:txBody>
          <a:bodyPr>
            <a:normAutofit/>
          </a:bodyPr>
          <a:lstStyle>
            <a:lvl1pPr algn="l">
              <a:defRPr sz="882" baseline="0"/>
            </a:lvl1pPr>
          </a:lstStyle>
          <a:p>
            <a:pPr lvl="0"/>
            <a:r>
              <a:rPr lang="en-US"/>
              <a:t>Click to edit footer</a:t>
            </a:r>
            <a:endParaRPr lang="en-GB"/>
          </a:p>
        </p:txBody>
      </p:sp>
    </p:spTree>
    <p:extLst>
      <p:ext uri="{BB962C8B-B14F-4D97-AF65-F5344CB8AC3E}">
        <p14:creationId xmlns:p14="http://schemas.microsoft.com/office/powerpoint/2010/main" val="20637169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4_Title, sub-heading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06329" y="1595116"/>
            <a:ext cx="9688018" cy="5159594"/>
          </a:xfrm>
        </p:spPr>
        <p:txBody>
          <a:bodyPr/>
          <a:lstStyle>
            <a:lvl1pPr marL="0" marR="0" indent="0" algn="l" defTabSz="1007943" rtl="0" eaLnBrk="1" fontAlgn="auto" latinLnBrk="0" hangingPunct="1">
              <a:lnSpc>
                <a:spcPct val="100000"/>
              </a:lnSpc>
              <a:spcBef>
                <a:spcPts val="661"/>
              </a:spcBef>
              <a:spcAft>
                <a:spcPts val="0"/>
              </a:spcAft>
              <a:buClrTx/>
              <a:buSzTx/>
              <a:buFontTx/>
              <a:buNone/>
              <a:tabLst/>
              <a:defRPr/>
            </a:lvl1pPr>
            <a:lvl2pPr marL="0" marR="0" indent="-198414" algn="l" defTabSz="1007943" rtl="0" eaLnBrk="1" fontAlgn="auto" latinLnBrk="0" hangingPunct="1">
              <a:lnSpc>
                <a:spcPct val="100000"/>
              </a:lnSpc>
              <a:spcBef>
                <a:spcPts val="661"/>
              </a:spcBef>
              <a:spcAft>
                <a:spcPts val="0"/>
              </a:spcAft>
              <a:buClrTx/>
              <a:buSzTx/>
              <a:buFont typeface="Arial" panose="020B0604020202020204" pitchFamily="34" charset="0"/>
              <a:buChar char="•"/>
              <a:tabLst>
                <a:tab pos="491723" algn="l"/>
              </a:tabLst>
              <a:defRPr/>
            </a:lvl2pPr>
            <a:lvl3pPr marL="396828" marR="0" indent="-198414" algn="l" defTabSz="1007943" rtl="0" eaLnBrk="1" fontAlgn="auto" latinLnBrk="0" hangingPunct="1">
              <a:lnSpc>
                <a:spcPct val="100000"/>
              </a:lnSpc>
              <a:spcBef>
                <a:spcPts val="220"/>
              </a:spcBef>
              <a:spcAft>
                <a:spcPts val="0"/>
              </a:spcAft>
              <a:buClrTx/>
              <a:buSzTx/>
              <a:buFont typeface="Arial" panose="020B0604020202020204" pitchFamily="34" charset="0"/>
              <a:buChar char="–"/>
              <a:tabLst/>
              <a:defRPr/>
            </a:lvl3pPr>
            <a:lvl4pPr marL="595242" marR="0" indent="-198414" algn="l" defTabSz="1007943" rtl="0" eaLnBrk="1" fontAlgn="auto" latinLnBrk="0" hangingPunct="1">
              <a:lnSpc>
                <a:spcPct val="100000"/>
              </a:lnSpc>
              <a:spcBef>
                <a:spcPts val="220"/>
              </a:spcBef>
              <a:spcAft>
                <a:spcPts val="0"/>
              </a:spcAft>
              <a:buClrTx/>
              <a:buSzTx/>
              <a:buFont typeface="Arial" panose="020B0604020202020204" pitchFamily="34" charset="0"/>
              <a:buChar char="–"/>
              <a:tabLst/>
              <a:defRPr/>
            </a:lvl4pPr>
            <a:lvl5pPr marL="793656" marR="0" indent="-198414" algn="l" defTabSz="1007943" rtl="0" eaLnBrk="1" fontAlgn="auto" latinLnBrk="0" hangingPunct="1">
              <a:lnSpc>
                <a:spcPct val="100000"/>
              </a:lnSpc>
              <a:spcBef>
                <a:spcPts val="220"/>
              </a:spcBef>
              <a:spcAft>
                <a:spcPts val="0"/>
              </a:spcAft>
              <a:buClrTx/>
              <a:buSzTx/>
              <a:buFont typeface="Arial" panose="020B0604020202020204" pitchFamily="34" charset="0"/>
              <a:buChar char="–"/>
              <a:tabLst/>
              <a:defRPr/>
            </a:lvl5pPr>
          </a:lstStyle>
          <a:p>
            <a:pPr marL="0" marR="0" lvl="0" indent="0" algn="l" defTabSz="1007943" rtl="0" eaLnBrk="1" fontAlgn="auto" latinLnBrk="0" hangingPunct="1">
              <a:lnSpc>
                <a:spcPct val="100000"/>
              </a:lnSpc>
              <a:spcBef>
                <a:spcPts val="661"/>
              </a:spcBef>
              <a:spcAft>
                <a:spcPts val="0"/>
              </a:spcAft>
              <a:buClrTx/>
              <a:buSzTx/>
              <a:buFontTx/>
              <a:buNone/>
              <a:tabLst/>
              <a:defRPr/>
            </a:pPr>
            <a:r>
              <a:rPr kumimoji="0" lang="en-US" sz="1323" b="0" i="0" u="none" strike="noStrike" kern="1200" cap="none" spc="0" normalizeH="0" baseline="0" noProof="0">
                <a:ln>
                  <a:noFill/>
                </a:ln>
                <a:solidFill>
                  <a:srgbClr val="13426B"/>
                </a:solidFill>
                <a:effectLst/>
                <a:uLnTx/>
                <a:uFillTx/>
                <a:latin typeface="Arial" charset="0"/>
                <a:cs typeface="Arial" charset="0"/>
              </a:rPr>
              <a:t>Edit Master text styles</a:t>
            </a:r>
          </a:p>
          <a:p>
            <a:pPr marL="0" marR="0" lvl="1" indent="0" algn="l" defTabSz="1007943" rtl="0" eaLnBrk="1" fontAlgn="auto" latinLnBrk="0" hangingPunct="1">
              <a:lnSpc>
                <a:spcPct val="100000"/>
              </a:lnSpc>
              <a:spcBef>
                <a:spcPts val="661"/>
              </a:spcBef>
              <a:spcAft>
                <a:spcPts val="0"/>
              </a:spcAft>
              <a:buClrTx/>
              <a:buSzTx/>
              <a:buFontTx/>
              <a:buNone/>
              <a:tabLst/>
              <a:defRPr/>
            </a:pPr>
            <a:r>
              <a:rPr kumimoji="0" lang="en-US" sz="1323" b="0" i="0" u="none" strike="noStrike" kern="1200" cap="none" spc="0" normalizeH="0" baseline="0" noProof="0">
                <a:ln>
                  <a:noFill/>
                </a:ln>
                <a:solidFill>
                  <a:srgbClr val="13426B"/>
                </a:solidFill>
                <a:effectLst/>
                <a:uLnTx/>
                <a:uFillTx/>
                <a:latin typeface="Arial" charset="0"/>
                <a:cs typeface="Arial" charset="0"/>
              </a:rPr>
              <a:t>Second level</a:t>
            </a:r>
          </a:p>
          <a:p>
            <a:pPr marL="0" marR="0" lvl="2" indent="0" algn="l" defTabSz="1007943" rtl="0" eaLnBrk="1" fontAlgn="auto" latinLnBrk="0" hangingPunct="1">
              <a:lnSpc>
                <a:spcPct val="100000"/>
              </a:lnSpc>
              <a:spcBef>
                <a:spcPts val="661"/>
              </a:spcBef>
              <a:spcAft>
                <a:spcPts val="0"/>
              </a:spcAft>
              <a:buClrTx/>
              <a:buSzTx/>
              <a:buFontTx/>
              <a:buNone/>
              <a:tabLst/>
              <a:defRPr/>
            </a:pPr>
            <a:r>
              <a:rPr kumimoji="0" lang="en-US" sz="1323" b="0" i="0" u="none" strike="noStrike" kern="1200" cap="none" spc="0" normalizeH="0" baseline="0" noProof="0">
                <a:ln>
                  <a:noFill/>
                </a:ln>
                <a:solidFill>
                  <a:srgbClr val="13426B"/>
                </a:solidFill>
                <a:effectLst/>
                <a:uLnTx/>
                <a:uFillTx/>
                <a:latin typeface="Arial" charset="0"/>
                <a:cs typeface="Arial" charset="0"/>
              </a:rPr>
              <a:t>Third level</a:t>
            </a:r>
          </a:p>
          <a:p>
            <a:pPr marL="0" marR="0" lvl="3" indent="0" algn="l" defTabSz="1007943" rtl="0" eaLnBrk="1" fontAlgn="auto" latinLnBrk="0" hangingPunct="1">
              <a:lnSpc>
                <a:spcPct val="100000"/>
              </a:lnSpc>
              <a:spcBef>
                <a:spcPts val="661"/>
              </a:spcBef>
              <a:spcAft>
                <a:spcPts val="0"/>
              </a:spcAft>
              <a:buClrTx/>
              <a:buSzTx/>
              <a:buFontTx/>
              <a:buNone/>
              <a:tabLst/>
              <a:defRPr/>
            </a:pPr>
            <a:r>
              <a:rPr kumimoji="0" lang="en-US" sz="1323" b="0" i="0" u="none" strike="noStrike" kern="1200" cap="none" spc="0" normalizeH="0" baseline="0" noProof="0">
                <a:ln>
                  <a:noFill/>
                </a:ln>
                <a:solidFill>
                  <a:srgbClr val="13426B"/>
                </a:solidFill>
                <a:effectLst/>
                <a:uLnTx/>
                <a:uFillTx/>
                <a:latin typeface="Arial" charset="0"/>
                <a:cs typeface="Arial" charset="0"/>
              </a:rPr>
              <a:t>Fourth level</a:t>
            </a:r>
          </a:p>
          <a:p>
            <a:pPr marL="0" marR="0" lvl="4" indent="0" algn="l" defTabSz="1007943" rtl="0" eaLnBrk="1" fontAlgn="auto" latinLnBrk="0" hangingPunct="1">
              <a:lnSpc>
                <a:spcPct val="100000"/>
              </a:lnSpc>
              <a:spcBef>
                <a:spcPts val="661"/>
              </a:spcBef>
              <a:spcAft>
                <a:spcPts val="0"/>
              </a:spcAft>
              <a:buClrTx/>
              <a:buSzTx/>
              <a:buFontTx/>
              <a:buNone/>
              <a:tabLst/>
              <a:defRPr/>
            </a:pPr>
            <a:r>
              <a:rPr kumimoji="0" lang="en-US" sz="1323" b="0" i="0" u="none" strike="noStrike" kern="1200" cap="none" spc="0" normalizeH="0" baseline="0" noProof="0">
                <a:ln>
                  <a:noFill/>
                </a:ln>
                <a:solidFill>
                  <a:srgbClr val="13426B"/>
                </a:solidFill>
                <a:effectLst/>
                <a:uLnTx/>
                <a:uFillTx/>
                <a:latin typeface="Arial" charset="0"/>
                <a:cs typeface="Arial" charset="0"/>
              </a:rPr>
              <a:t>Fifth level</a:t>
            </a:r>
          </a:p>
        </p:txBody>
      </p:sp>
      <p:sp>
        <p:nvSpPr>
          <p:cNvPr id="9" name="Text Placeholder 4"/>
          <p:cNvSpPr>
            <a:spLocks noGrp="1"/>
          </p:cNvSpPr>
          <p:nvPr>
            <p:ph type="body" sz="quarter" idx="12" hasCustomPrompt="1"/>
          </p:nvPr>
        </p:nvSpPr>
        <p:spPr>
          <a:xfrm>
            <a:off x="506327" y="883713"/>
            <a:ext cx="9680594" cy="274819"/>
          </a:xfrm>
        </p:spPr>
        <p:txBody>
          <a:bodyPr wrap="square" anchor="t" anchorCtr="0">
            <a:spAutoFit/>
          </a:bodyPr>
          <a:lstStyle>
            <a:lvl1pPr>
              <a:defRPr sz="1984" baseline="0">
                <a:solidFill>
                  <a:schemeClr val="tx2"/>
                </a:solidFill>
              </a:defRPr>
            </a:lvl1pPr>
          </a:lstStyle>
          <a:p>
            <a:pPr marL="251986" marR="0" lvl="0" indent="-251986" algn="l" defTabSz="1007943" rtl="0" eaLnBrk="1" fontAlgn="auto" latinLnBrk="0" hangingPunct="1">
              <a:lnSpc>
                <a:spcPct val="90000"/>
              </a:lnSpc>
              <a:spcBef>
                <a:spcPts val="1102"/>
              </a:spcBef>
              <a:spcAft>
                <a:spcPts val="0"/>
              </a:spcAft>
              <a:buClrTx/>
              <a:buSzTx/>
              <a:buFont typeface="Arial" panose="020B0604020202020204" pitchFamily="34" charset="0"/>
              <a:buNone/>
              <a:tabLst/>
              <a:defRPr/>
            </a:pPr>
            <a:r>
              <a:rPr lang="en-US"/>
              <a:t>Click to edit subtitle</a:t>
            </a:r>
          </a:p>
        </p:txBody>
      </p:sp>
      <p:sp>
        <p:nvSpPr>
          <p:cNvPr id="12" name="Title 1"/>
          <p:cNvSpPr>
            <a:spLocks noGrp="1"/>
          </p:cNvSpPr>
          <p:nvPr>
            <p:ph type="title"/>
          </p:nvPr>
        </p:nvSpPr>
        <p:spPr>
          <a:xfrm>
            <a:off x="501479" y="415080"/>
            <a:ext cx="9685443" cy="387798"/>
          </a:xfrm>
        </p:spPr>
        <p:txBody>
          <a:bodyPr wrap="square" anchor="ctr" anchorCtr="0">
            <a:spAutoFit/>
          </a:bodyPr>
          <a:lstStyle>
            <a:lvl1pPr>
              <a:defRPr/>
            </a:lvl1pPr>
          </a:lstStyle>
          <a:p>
            <a:r>
              <a:rPr lang="en-US"/>
              <a:t>Click to edit Master title style</a:t>
            </a:r>
          </a:p>
        </p:txBody>
      </p:sp>
      <p:sp>
        <p:nvSpPr>
          <p:cNvPr id="6" name="Text Placeholder 5"/>
          <p:cNvSpPr>
            <a:spLocks noGrp="1"/>
          </p:cNvSpPr>
          <p:nvPr>
            <p:ph type="body" sz="quarter" idx="13" hasCustomPrompt="1"/>
          </p:nvPr>
        </p:nvSpPr>
        <p:spPr>
          <a:xfrm>
            <a:off x="501908" y="6878956"/>
            <a:ext cx="4843998" cy="441544"/>
          </a:xfrm>
        </p:spPr>
        <p:txBody>
          <a:bodyPr>
            <a:normAutofit/>
          </a:bodyPr>
          <a:lstStyle>
            <a:lvl1pPr algn="l">
              <a:defRPr sz="882" baseline="0"/>
            </a:lvl1pPr>
          </a:lstStyle>
          <a:p>
            <a:pPr lvl="0"/>
            <a:r>
              <a:rPr lang="en-US"/>
              <a:t>Click to edit footer</a:t>
            </a:r>
            <a:endParaRPr lang="en-GB"/>
          </a:p>
        </p:txBody>
      </p:sp>
    </p:spTree>
    <p:extLst>
      <p:ext uri="{BB962C8B-B14F-4D97-AF65-F5344CB8AC3E}">
        <p14:creationId xmlns:p14="http://schemas.microsoft.com/office/powerpoint/2010/main" val="3306678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heading and content">
    <p:spTree>
      <p:nvGrpSpPr>
        <p:cNvPr id="1" name=""/>
        <p:cNvGrpSpPr/>
        <p:nvPr/>
      </p:nvGrpSpPr>
      <p:grpSpPr>
        <a:xfrm>
          <a:off x="0" y="0"/>
          <a:ext cx="0" cy="0"/>
          <a:chOff x="0" y="0"/>
          <a:chExt cx="0" cy="0"/>
        </a:xfrm>
      </p:grpSpPr>
      <p:sp>
        <p:nvSpPr>
          <p:cNvPr id="8" name="Text Placeholder 2"/>
          <p:cNvSpPr>
            <a:spLocks noGrp="1"/>
          </p:cNvSpPr>
          <p:nvPr>
            <p:ph idx="1"/>
          </p:nvPr>
        </p:nvSpPr>
        <p:spPr>
          <a:xfrm>
            <a:off x="493468" y="1597682"/>
            <a:ext cx="9713943" cy="5158778"/>
          </a:xfrm>
          <a:prstGeom prst="rect">
            <a:avLst/>
          </a:prstGeom>
        </p:spPr>
        <p:txBody>
          <a:bodyPr vert="horz" lIns="0" tIns="0" rIns="0" bIns="0" rtlCol="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5"/>
          </p:nvPr>
        </p:nvSpPr>
        <p:spPr/>
        <p:txBody>
          <a:bodyPr/>
          <a:lstStyle/>
          <a:p>
            <a:pPr marL="145753" indent="-145753">
              <a:buFontTx/>
              <a:buAutoNum type="arabicPeriod"/>
            </a:pPr>
            <a:endParaRPr lang="en-GB"/>
          </a:p>
        </p:txBody>
      </p:sp>
      <p:sp>
        <p:nvSpPr>
          <p:cNvPr id="6" name="Text Placeholder 3"/>
          <p:cNvSpPr>
            <a:spLocks noGrp="1"/>
          </p:cNvSpPr>
          <p:nvPr>
            <p:ph type="body" sz="quarter" idx="14" hasCustomPrompt="1"/>
          </p:nvPr>
        </p:nvSpPr>
        <p:spPr>
          <a:xfrm>
            <a:off x="494789" y="883716"/>
            <a:ext cx="9713943" cy="249299"/>
          </a:xfrm>
        </p:spPr>
        <p:txBody>
          <a:bodyPr wrap="square">
            <a:spAutoFit/>
          </a:bodyPr>
          <a:lstStyle>
            <a:lvl1pPr marL="0" indent="0">
              <a:lnSpc>
                <a:spcPct val="90000"/>
              </a:lnSpc>
              <a:spcBef>
                <a:spcPts val="0"/>
              </a:spcBef>
              <a:buNone/>
              <a:defRPr sz="1800" baseline="0">
                <a:solidFill>
                  <a:schemeClr val="tx2"/>
                </a:solidFill>
              </a:defRPr>
            </a:lvl1pPr>
          </a:lstStyle>
          <a:p>
            <a:pPr lvl="0"/>
            <a:r>
              <a:rPr lang="en-US"/>
              <a:t>Optional subtitle (sentence case, Arial 18, max two lines)</a:t>
            </a:r>
          </a:p>
        </p:txBody>
      </p:sp>
      <p:sp>
        <p:nvSpPr>
          <p:cNvPr id="3" name="Title 2">
            <a:extLst>
              <a:ext uri="{FF2B5EF4-FFF2-40B4-BE49-F238E27FC236}">
                <a16:creationId xmlns:a16="http://schemas.microsoft.com/office/drawing/2014/main" id="{5438B6E9-DE2D-411F-A93D-EF1E32086137}"/>
              </a:ext>
            </a:extLst>
          </p:cNvPr>
          <p:cNvSpPr>
            <a:spLocks noGrp="1"/>
          </p:cNvSpPr>
          <p:nvPr>
            <p:ph type="title" hasCustomPrompt="1"/>
          </p:nvPr>
        </p:nvSpPr>
        <p:spPr/>
        <p:txBody>
          <a:bodyPr/>
          <a:lstStyle/>
          <a:p>
            <a:r>
              <a:rPr lang="en-US"/>
              <a:t>Slide title (sentence case, Arial 28, one line)</a:t>
            </a:r>
            <a:endParaRPr lang="en-GB"/>
          </a:p>
        </p:txBody>
      </p:sp>
    </p:spTree>
    <p:extLst>
      <p:ext uri="{BB962C8B-B14F-4D97-AF65-F5344CB8AC3E}">
        <p14:creationId xmlns:p14="http://schemas.microsoft.com/office/powerpoint/2010/main" val="2944355622"/>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message, heading and conten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93467" y="1597167"/>
            <a:ext cx="9713943" cy="396833"/>
          </a:xfrm>
          <a:noFill/>
          <a:ln>
            <a:noFill/>
          </a:ln>
        </p:spPr>
        <p:txBody>
          <a:bodyPr lIns="0" rIns="0" anchor="t" anchorCtr="0">
            <a:noAutofit/>
          </a:bodyPr>
          <a:lstStyle>
            <a:lvl1pPr marL="0" indent="0">
              <a:buNone/>
              <a:defRPr sz="1200" b="1" baseline="0">
                <a:solidFill>
                  <a:schemeClr val="tx1"/>
                </a:solidFill>
              </a:defRPr>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en-US"/>
              <a:t>Title (Arial 12 or 14)</a:t>
            </a:r>
          </a:p>
        </p:txBody>
      </p:sp>
      <p:sp>
        <p:nvSpPr>
          <p:cNvPr id="5" name="Content Placeholder 4"/>
          <p:cNvSpPr>
            <a:spLocks noGrp="1"/>
          </p:cNvSpPr>
          <p:nvPr>
            <p:ph sz="quarter" idx="21"/>
          </p:nvPr>
        </p:nvSpPr>
        <p:spPr>
          <a:xfrm>
            <a:off x="493467" y="1994515"/>
            <a:ext cx="9713943" cy="4762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3"/>
          <p:cNvSpPr>
            <a:spLocks noGrp="1"/>
          </p:cNvSpPr>
          <p:nvPr>
            <p:ph type="body" sz="quarter" idx="14" hasCustomPrompt="1"/>
          </p:nvPr>
        </p:nvSpPr>
        <p:spPr>
          <a:xfrm>
            <a:off x="494789" y="883716"/>
            <a:ext cx="9713943" cy="249299"/>
          </a:xfrm>
        </p:spPr>
        <p:txBody>
          <a:bodyPr wrap="square">
            <a:spAutoFit/>
          </a:bodyPr>
          <a:lstStyle>
            <a:lvl1pPr marL="0" indent="0">
              <a:lnSpc>
                <a:spcPct val="90000"/>
              </a:lnSpc>
              <a:spcBef>
                <a:spcPts val="0"/>
              </a:spcBef>
              <a:buNone/>
              <a:defRPr lang="en-US" sz="1800" kern="1200" baseline="0" dirty="0" smtClean="0">
                <a:solidFill>
                  <a:schemeClr val="accent2"/>
                </a:solidFill>
                <a:latin typeface="Arial" charset="0"/>
                <a:ea typeface="Arial" charset="0"/>
                <a:cs typeface="Arial" charset="0"/>
              </a:defRPr>
            </a:lvl1pPr>
          </a:lstStyle>
          <a:p>
            <a:pPr lvl="0"/>
            <a:r>
              <a:rPr lang="en-US"/>
              <a:t>Optional subtitle (sentence case, Arial 18, max two lines)</a:t>
            </a:r>
          </a:p>
        </p:txBody>
      </p:sp>
      <p:sp>
        <p:nvSpPr>
          <p:cNvPr id="4" name="Footer Placeholder 3"/>
          <p:cNvSpPr>
            <a:spLocks noGrp="1"/>
          </p:cNvSpPr>
          <p:nvPr>
            <p:ph type="ftr" sz="quarter" idx="23"/>
          </p:nvPr>
        </p:nvSpPr>
        <p:spPr/>
        <p:txBody>
          <a:bodyPr/>
          <a:lstStyle/>
          <a:p>
            <a:pPr marL="145753" indent="-145753">
              <a:buFontTx/>
              <a:buAutoNum type="arabicPeriod"/>
            </a:pPr>
            <a:endParaRPr lang="en-GB"/>
          </a:p>
        </p:txBody>
      </p:sp>
      <p:sp>
        <p:nvSpPr>
          <p:cNvPr id="6" name="Title 5">
            <a:extLst>
              <a:ext uri="{FF2B5EF4-FFF2-40B4-BE49-F238E27FC236}">
                <a16:creationId xmlns:a16="http://schemas.microsoft.com/office/drawing/2014/main" id="{FBBFEB0D-F76B-4605-BD72-92A796657C22}"/>
              </a:ext>
            </a:extLst>
          </p:cNvPr>
          <p:cNvSpPr>
            <a:spLocks noGrp="1"/>
          </p:cNvSpPr>
          <p:nvPr>
            <p:ph type="title" hasCustomPrompt="1"/>
          </p:nvPr>
        </p:nvSpPr>
        <p:spPr/>
        <p:txBody>
          <a:bodyPr/>
          <a:lstStyle/>
          <a:p>
            <a:r>
              <a:rPr lang="en-US"/>
              <a:t>Slide title (sentence case, Arial 28, one line)</a:t>
            </a:r>
            <a:endParaRPr lang="en-GB"/>
          </a:p>
        </p:txBody>
      </p:sp>
    </p:spTree>
    <p:extLst>
      <p:ext uri="{BB962C8B-B14F-4D97-AF65-F5344CB8AC3E}">
        <p14:creationId xmlns:p14="http://schemas.microsoft.com/office/powerpoint/2010/main" val="1186592081"/>
      </p:ext>
    </p:extLst>
  </p:cSld>
  <p:clrMapOvr>
    <a:masterClrMapping/>
  </p:clrMapOvr>
  <p:extLst>
    <p:ext uri="{DCECCB84-F9BA-43D5-87BE-67443E8EF086}">
      <p15:sldGuideLst xmlns:p15="http://schemas.microsoft.com/office/powerpoint/2012/main">
        <p15:guide id="1" pos="3368" userDrawn="1">
          <p15:clr>
            <a:srgbClr val="FBAE40"/>
          </p15:clr>
        </p15:guide>
        <p15:guide id="2" pos="3246" userDrawn="1">
          <p15:clr>
            <a:srgbClr val="FBAE40"/>
          </p15:clr>
        </p15:guide>
        <p15:guide id="3" pos="3489" userDrawn="1">
          <p15:clr>
            <a:srgbClr val="FBAE40"/>
          </p15:clr>
        </p15:guide>
        <p15:guide id="4" orient="horz" pos="125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ub-heading, content and message">
    <p:spTree>
      <p:nvGrpSpPr>
        <p:cNvPr id="1" name=""/>
        <p:cNvGrpSpPr/>
        <p:nvPr/>
      </p:nvGrpSpPr>
      <p:grpSpPr>
        <a:xfrm>
          <a:off x="0" y="0"/>
          <a:ext cx="0" cy="0"/>
          <a:chOff x="0" y="0"/>
          <a:chExt cx="0" cy="0"/>
        </a:xfrm>
      </p:grpSpPr>
      <p:sp>
        <p:nvSpPr>
          <p:cNvPr id="8" name="Text Placeholder 2"/>
          <p:cNvSpPr>
            <a:spLocks noGrp="1"/>
          </p:cNvSpPr>
          <p:nvPr>
            <p:ph idx="1"/>
          </p:nvPr>
        </p:nvSpPr>
        <p:spPr>
          <a:xfrm>
            <a:off x="493468" y="1597683"/>
            <a:ext cx="9713943" cy="4324147"/>
          </a:xfrm>
          <a:prstGeom prst="rect">
            <a:avLst/>
          </a:prstGeom>
        </p:spPr>
        <p:txBody>
          <a:bodyPr vert="horz" lIns="0" tIns="0" rIns="0" bIns="0" rtlCol="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p:cNvSpPr>
            <a:spLocks noGrp="1"/>
          </p:cNvSpPr>
          <p:nvPr>
            <p:ph type="body" sz="quarter" idx="14" hasCustomPrompt="1"/>
          </p:nvPr>
        </p:nvSpPr>
        <p:spPr>
          <a:xfrm>
            <a:off x="494789" y="883716"/>
            <a:ext cx="9713943" cy="249299"/>
          </a:xfrm>
        </p:spPr>
        <p:txBody>
          <a:bodyPr wrap="square">
            <a:spAutoFit/>
          </a:bodyPr>
          <a:lstStyle>
            <a:lvl1pPr marL="0" indent="0">
              <a:lnSpc>
                <a:spcPct val="90000"/>
              </a:lnSpc>
              <a:spcBef>
                <a:spcPts val="0"/>
              </a:spcBef>
              <a:buNone/>
              <a:defRPr lang="en-US" sz="1800" kern="1200" baseline="0" dirty="0" smtClean="0">
                <a:solidFill>
                  <a:schemeClr val="tx2"/>
                </a:solidFill>
                <a:latin typeface="Arial" charset="0"/>
                <a:ea typeface="Arial" charset="0"/>
                <a:cs typeface="Arial" charset="0"/>
              </a:defRPr>
            </a:lvl1pPr>
          </a:lstStyle>
          <a:p>
            <a:pPr lvl="0"/>
            <a:r>
              <a:rPr lang="en-US"/>
              <a:t>Optional subtitle (sentence case, Arial 18, max two lines)</a:t>
            </a:r>
          </a:p>
        </p:txBody>
      </p:sp>
      <p:sp>
        <p:nvSpPr>
          <p:cNvPr id="5" name="Footer Placeholder 4"/>
          <p:cNvSpPr>
            <a:spLocks noGrp="1"/>
          </p:cNvSpPr>
          <p:nvPr>
            <p:ph type="ftr" sz="quarter" idx="15"/>
          </p:nvPr>
        </p:nvSpPr>
        <p:spPr/>
        <p:txBody>
          <a:bodyPr/>
          <a:lstStyle/>
          <a:p>
            <a:pPr marL="145753" indent="-145753">
              <a:buFontTx/>
              <a:buAutoNum type="arabicPeriod"/>
            </a:pPr>
            <a:endParaRPr lang="en-GB"/>
          </a:p>
        </p:txBody>
      </p:sp>
      <p:sp>
        <p:nvSpPr>
          <p:cNvPr id="4" name="Text Placeholder 3"/>
          <p:cNvSpPr>
            <a:spLocks noGrp="1"/>
          </p:cNvSpPr>
          <p:nvPr>
            <p:ph type="body" sz="quarter" idx="16" hasCustomPrompt="1"/>
          </p:nvPr>
        </p:nvSpPr>
        <p:spPr>
          <a:xfrm>
            <a:off x="493469" y="6042491"/>
            <a:ext cx="9715157" cy="713969"/>
          </a:xfrm>
          <a:solidFill>
            <a:schemeClr val="accent4"/>
          </a:solidFill>
        </p:spPr>
        <p:txBody>
          <a:bodyPr lIns="72000" tIns="72000" rIns="72000" bIns="72000" anchor="ctr"/>
          <a:lstStyle>
            <a:lvl1pPr marL="0" indent="0" algn="ctr">
              <a:buNone/>
              <a:defRPr sz="1800" b="0" baseline="0">
                <a:solidFill>
                  <a:srgbClr val="000000"/>
                </a:solidFill>
              </a:defRPr>
            </a:lvl1pPr>
          </a:lstStyle>
          <a:p>
            <a:pPr lvl="0"/>
            <a:r>
              <a:rPr lang="en-GB"/>
              <a:t>Conclusion (Arial 18, max 2 lines, shape size 1.8cm * 25cm)</a:t>
            </a:r>
          </a:p>
        </p:txBody>
      </p:sp>
      <p:sp>
        <p:nvSpPr>
          <p:cNvPr id="3" name="Title 2">
            <a:extLst>
              <a:ext uri="{FF2B5EF4-FFF2-40B4-BE49-F238E27FC236}">
                <a16:creationId xmlns:a16="http://schemas.microsoft.com/office/drawing/2014/main" id="{1580A0D3-AF91-4C05-AB77-02D99DA96AD2}"/>
              </a:ext>
            </a:extLst>
          </p:cNvPr>
          <p:cNvSpPr>
            <a:spLocks noGrp="1"/>
          </p:cNvSpPr>
          <p:nvPr>
            <p:ph type="title" hasCustomPrompt="1"/>
          </p:nvPr>
        </p:nvSpPr>
        <p:spPr/>
        <p:txBody>
          <a:bodyPr/>
          <a:lstStyle/>
          <a:p>
            <a:r>
              <a:rPr lang="en-US"/>
              <a:t>Slide title (sentence case, Arial 28, one line)</a:t>
            </a:r>
            <a:endParaRPr lang="en-GB"/>
          </a:p>
        </p:txBody>
      </p:sp>
    </p:spTree>
    <p:extLst>
      <p:ext uri="{BB962C8B-B14F-4D97-AF65-F5344CB8AC3E}">
        <p14:creationId xmlns:p14="http://schemas.microsoft.com/office/powerpoint/2010/main" val="3523176934"/>
      </p:ext>
    </p:extLst>
  </p:cSld>
  <p:clrMapOvr>
    <a:masterClrMapping/>
  </p:clrMapOvr>
  <p:extLst>
    <p:ext uri="{DCECCB84-F9BA-43D5-87BE-67443E8EF086}">
      <p15:sldGuideLst xmlns:p15="http://schemas.microsoft.com/office/powerpoint/2012/main">
        <p15:guide id="1" orient="horz" pos="3806" userDrawn="1">
          <p15:clr>
            <a:srgbClr val="FBAE40"/>
          </p15:clr>
        </p15:guide>
        <p15:guide id="2" orient="horz" pos="3731"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s with headings">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94789" y="1597167"/>
            <a:ext cx="4662693" cy="396833"/>
          </a:xfrm>
          <a:noFill/>
          <a:ln>
            <a:noFill/>
          </a:ln>
        </p:spPr>
        <p:txBody>
          <a:bodyPr lIns="0" rIns="0" anchor="t" anchorCtr="0">
            <a:noAutofit/>
          </a:bodyPr>
          <a:lstStyle>
            <a:lvl1pPr marL="0" indent="0">
              <a:buNone/>
              <a:defRPr sz="1200" b="1" baseline="0">
                <a:solidFill>
                  <a:schemeClr val="tx1"/>
                </a:solidFill>
              </a:defRPr>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en-US"/>
              <a:t>Title (Arial 12 or 14)</a:t>
            </a:r>
          </a:p>
        </p:txBody>
      </p:sp>
      <p:sp>
        <p:nvSpPr>
          <p:cNvPr id="11" name="Text Placeholder 2"/>
          <p:cNvSpPr>
            <a:spLocks noGrp="1"/>
          </p:cNvSpPr>
          <p:nvPr>
            <p:ph type="body" idx="19" hasCustomPrompt="1"/>
          </p:nvPr>
        </p:nvSpPr>
        <p:spPr>
          <a:xfrm>
            <a:off x="5546039" y="1597167"/>
            <a:ext cx="4662693" cy="396833"/>
          </a:xfrm>
          <a:noFill/>
          <a:ln>
            <a:noFill/>
          </a:ln>
        </p:spPr>
        <p:txBody>
          <a:bodyPr lIns="0" rIns="0" anchor="t" anchorCtr="0">
            <a:noAutofit/>
          </a:bodyPr>
          <a:lstStyle>
            <a:lvl1pPr marL="0" indent="0">
              <a:buNone/>
              <a:defRPr sz="1200" b="1" baseline="0">
                <a:solidFill>
                  <a:schemeClr val="tx1"/>
                </a:solidFill>
              </a:defRPr>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en-US"/>
              <a:t>Title (Arial 12 or 14)</a:t>
            </a:r>
          </a:p>
        </p:txBody>
      </p:sp>
      <p:sp>
        <p:nvSpPr>
          <p:cNvPr id="5" name="Content Placeholder 4"/>
          <p:cNvSpPr>
            <a:spLocks noGrp="1"/>
          </p:cNvSpPr>
          <p:nvPr>
            <p:ph sz="quarter" idx="21"/>
          </p:nvPr>
        </p:nvSpPr>
        <p:spPr>
          <a:xfrm>
            <a:off x="493467" y="1994515"/>
            <a:ext cx="4662693" cy="4762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4"/>
          <p:cNvSpPr>
            <a:spLocks noGrp="1"/>
          </p:cNvSpPr>
          <p:nvPr>
            <p:ph sz="quarter" idx="22"/>
          </p:nvPr>
        </p:nvSpPr>
        <p:spPr>
          <a:xfrm>
            <a:off x="5546039" y="1994515"/>
            <a:ext cx="4662693" cy="4762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3"/>
          <p:cNvSpPr>
            <a:spLocks noGrp="1"/>
          </p:cNvSpPr>
          <p:nvPr>
            <p:ph type="body" sz="quarter" idx="14" hasCustomPrompt="1"/>
          </p:nvPr>
        </p:nvSpPr>
        <p:spPr>
          <a:xfrm>
            <a:off x="494789" y="883716"/>
            <a:ext cx="9713943" cy="249299"/>
          </a:xfrm>
        </p:spPr>
        <p:txBody>
          <a:bodyPr wrap="square">
            <a:spAutoFit/>
          </a:bodyPr>
          <a:lstStyle>
            <a:lvl1pPr marL="0" indent="0">
              <a:lnSpc>
                <a:spcPct val="90000"/>
              </a:lnSpc>
              <a:spcBef>
                <a:spcPts val="0"/>
              </a:spcBef>
              <a:buNone/>
              <a:defRPr lang="en-US" sz="1800" kern="1200" baseline="0" dirty="0" smtClean="0">
                <a:solidFill>
                  <a:schemeClr val="accent2"/>
                </a:solidFill>
                <a:latin typeface="Arial" charset="0"/>
                <a:ea typeface="Arial" charset="0"/>
                <a:cs typeface="Arial" charset="0"/>
              </a:defRPr>
            </a:lvl1pPr>
          </a:lstStyle>
          <a:p>
            <a:pPr lvl="0"/>
            <a:r>
              <a:rPr lang="en-US"/>
              <a:t>Optional subtitle (sentence case, Arial 18, max two lines)</a:t>
            </a:r>
          </a:p>
        </p:txBody>
      </p:sp>
      <p:sp>
        <p:nvSpPr>
          <p:cNvPr id="4" name="Footer Placeholder 3"/>
          <p:cNvSpPr>
            <a:spLocks noGrp="1"/>
          </p:cNvSpPr>
          <p:nvPr>
            <p:ph type="ftr" sz="quarter" idx="23"/>
          </p:nvPr>
        </p:nvSpPr>
        <p:spPr/>
        <p:txBody>
          <a:bodyPr/>
          <a:lstStyle/>
          <a:p>
            <a:pPr marL="145753" indent="-145753">
              <a:buFontTx/>
              <a:buAutoNum type="arabicPeriod"/>
            </a:pPr>
            <a:endParaRPr lang="en-GB"/>
          </a:p>
        </p:txBody>
      </p:sp>
      <p:sp>
        <p:nvSpPr>
          <p:cNvPr id="6" name="Title 5">
            <a:extLst>
              <a:ext uri="{FF2B5EF4-FFF2-40B4-BE49-F238E27FC236}">
                <a16:creationId xmlns:a16="http://schemas.microsoft.com/office/drawing/2014/main" id="{2F114BA5-7F0C-4838-B523-9DF09669E2B2}"/>
              </a:ext>
            </a:extLst>
          </p:cNvPr>
          <p:cNvSpPr>
            <a:spLocks noGrp="1"/>
          </p:cNvSpPr>
          <p:nvPr>
            <p:ph type="title" hasCustomPrompt="1"/>
          </p:nvPr>
        </p:nvSpPr>
        <p:spPr/>
        <p:txBody>
          <a:bodyPr/>
          <a:lstStyle/>
          <a:p>
            <a:r>
              <a:rPr lang="en-US"/>
              <a:t>Slide title (sentence case, Arial 28, one line)</a:t>
            </a:r>
            <a:endParaRPr lang="en-GB"/>
          </a:p>
        </p:txBody>
      </p:sp>
    </p:spTree>
    <p:extLst>
      <p:ext uri="{BB962C8B-B14F-4D97-AF65-F5344CB8AC3E}">
        <p14:creationId xmlns:p14="http://schemas.microsoft.com/office/powerpoint/2010/main" val="3687051341"/>
      </p:ext>
    </p:extLst>
  </p:cSld>
  <p:clrMapOvr>
    <a:masterClrMapping/>
  </p:clrMapOvr>
  <p:extLst>
    <p:ext uri="{DCECCB84-F9BA-43D5-87BE-67443E8EF086}">
      <p15:sldGuideLst xmlns:p15="http://schemas.microsoft.com/office/powerpoint/2012/main">
        <p15:guide id="1" pos="3368" userDrawn="1">
          <p15:clr>
            <a:srgbClr val="FBAE40"/>
          </p15:clr>
        </p15:guide>
        <p15:guide id="2" pos="3246" userDrawn="1">
          <p15:clr>
            <a:srgbClr val="FBAE40"/>
          </p15:clr>
        </p15:guide>
        <p15:guide id="3" pos="3489" userDrawn="1">
          <p15:clr>
            <a:srgbClr val="FBAE40"/>
          </p15:clr>
        </p15:guide>
        <p15:guide id="4" orient="horz" pos="1256"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s with headings, boxes">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93467" y="1597167"/>
            <a:ext cx="4662693" cy="395998"/>
          </a:xfrm>
          <a:solidFill>
            <a:schemeClr val="tx1"/>
          </a:solidFill>
          <a:ln w="12700">
            <a:solidFill>
              <a:schemeClr val="tx1"/>
            </a:solidFill>
          </a:ln>
        </p:spPr>
        <p:txBody>
          <a:bodyPr lIns="72000" tIns="72000" rIns="72000" bIns="72000" anchor="ctr" anchorCtr="0">
            <a:noAutofit/>
          </a:bodyPr>
          <a:lstStyle>
            <a:lvl1pPr marL="0" indent="0" algn="l">
              <a:buNone/>
              <a:defRPr sz="1200" b="1">
                <a:solidFill>
                  <a:schemeClr val="bg1"/>
                </a:solidFill>
              </a:defRPr>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en-US"/>
              <a:t>Title (Arial 12 or 14)</a:t>
            </a:r>
          </a:p>
        </p:txBody>
      </p:sp>
      <p:sp>
        <p:nvSpPr>
          <p:cNvPr id="11" name="Text Placeholder 2"/>
          <p:cNvSpPr>
            <a:spLocks noGrp="1"/>
          </p:cNvSpPr>
          <p:nvPr>
            <p:ph type="body" idx="19" hasCustomPrompt="1"/>
          </p:nvPr>
        </p:nvSpPr>
        <p:spPr>
          <a:xfrm>
            <a:off x="5546039" y="1600075"/>
            <a:ext cx="4662693" cy="396833"/>
          </a:xfrm>
          <a:solidFill>
            <a:schemeClr val="tx1"/>
          </a:solidFill>
          <a:ln w="12700">
            <a:solidFill>
              <a:schemeClr val="tx1"/>
            </a:solidFill>
          </a:ln>
        </p:spPr>
        <p:txBody>
          <a:bodyPr lIns="72000" tIns="72000" rIns="72000" bIns="72000" anchor="ctr" anchorCtr="0">
            <a:noAutofit/>
          </a:bodyPr>
          <a:lstStyle>
            <a:lvl1pPr marL="0" indent="0" algn="l">
              <a:buNone/>
              <a:defRPr sz="1200" b="1">
                <a:solidFill>
                  <a:schemeClr val="bg1"/>
                </a:solidFill>
              </a:defRPr>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en-US"/>
              <a:t>Title (Arial 12 or 14)</a:t>
            </a:r>
          </a:p>
        </p:txBody>
      </p:sp>
      <p:sp>
        <p:nvSpPr>
          <p:cNvPr id="9" name="Content Placeholder 2"/>
          <p:cNvSpPr>
            <a:spLocks noGrp="1"/>
          </p:cNvSpPr>
          <p:nvPr>
            <p:ph sz="quarter" idx="18"/>
          </p:nvPr>
        </p:nvSpPr>
        <p:spPr>
          <a:xfrm>
            <a:off x="493468" y="1996072"/>
            <a:ext cx="4662693" cy="4762000"/>
          </a:xfrm>
          <a:ln w="12700">
            <a:solidFill>
              <a:schemeClr val="tx1"/>
            </a:solidFill>
          </a:ln>
        </p:spPr>
        <p:txBody>
          <a:bodyPr lIns="72000" tIns="72000" rIns="72000" bIns="72000"/>
          <a:lstStyle>
            <a:lvl1pPr>
              <a:defRPr sz="12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3"/>
          <p:cNvSpPr>
            <a:spLocks noGrp="1"/>
          </p:cNvSpPr>
          <p:nvPr>
            <p:ph sz="quarter" idx="21"/>
          </p:nvPr>
        </p:nvSpPr>
        <p:spPr>
          <a:xfrm>
            <a:off x="5546039" y="1996072"/>
            <a:ext cx="4662693" cy="4762000"/>
          </a:xfrm>
          <a:ln w="12700">
            <a:solidFill>
              <a:schemeClr val="tx1"/>
            </a:solidFill>
            <a:prstDash val="solid"/>
          </a:ln>
        </p:spPr>
        <p:txBody>
          <a:bodyPr lIns="72000" tIns="72000" rIns="72000" bIns="72000"/>
          <a:lstStyle>
            <a:lvl1pPr>
              <a:defRPr sz="12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3"/>
          <p:cNvSpPr>
            <a:spLocks noGrp="1"/>
          </p:cNvSpPr>
          <p:nvPr>
            <p:ph type="body" sz="quarter" idx="14" hasCustomPrompt="1"/>
          </p:nvPr>
        </p:nvSpPr>
        <p:spPr>
          <a:xfrm>
            <a:off x="494789" y="883716"/>
            <a:ext cx="9713943" cy="249299"/>
          </a:xfrm>
        </p:spPr>
        <p:txBody>
          <a:bodyPr wrap="square">
            <a:spAutoFit/>
          </a:bodyPr>
          <a:lstStyle>
            <a:lvl1pPr marL="0" indent="0">
              <a:lnSpc>
                <a:spcPct val="90000"/>
              </a:lnSpc>
              <a:spcBef>
                <a:spcPts val="0"/>
              </a:spcBef>
              <a:buNone/>
              <a:defRPr sz="1800" baseline="0">
                <a:solidFill>
                  <a:schemeClr val="accent2"/>
                </a:solidFill>
              </a:defRPr>
            </a:lvl1pPr>
          </a:lstStyle>
          <a:p>
            <a:pPr lvl="0"/>
            <a:r>
              <a:rPr lang="en-US"/>
              <a:t>Optional subtitle (sentence case, Arial 18, max two lines)</a:t>
            </a:r>
          </a:p>
        </p:txBody>
      </p:sp>
      <p:sp>
        <p:nvSpPr>
          <p:cNvPr id="5" name="Footer Placeholder 4"/>
          <p:cNvSpPr>
            <a:spLocks noGrp="1"/>
          </p:cNvSpPr>
          <p:nvPr>
            <p:ph type="ftr" sz="quarter" idx="22"/>
          </p:nvPr>
        </p:nvSpPr>
        <p:spPr/>
        <p:txBody>
          <a:bodyPr/>
          <a:lstStyle/>
          <a:p>
            <a:pPr marL="145753" indent="-145753">
              <a:buFontTx/>
              <a:buAutoNum type="arabicPeriod"/>
            </a:pPr>
            <a:endParaRPr lang="en-GB"/>
          </a:p>
        </p:txBody>
      </p:sp>
      <p:sp>
        <p:nvSpPr>
          <p:cNvPr id="6" name="Title 5"/>
          <p:cNvSpPr>
            <a:spLocks noGrp="1"/>
          </p:cNvSpPr>
          <p:nvPr>
            <p:ph type="title" hasCustomPrompt="1"/>
          </p:nvPr>
        </p:nvSpPr>
        <p:spPr/>
        <p:txBody>
          <a:bodyPr/>
          <a:lstStyle/>
          <a:p>
            <a:r>
              <a:rPr lang="en-US"/>
              <a:t>Slide title (sentence case, Arial 28, one line)</a:t>
            </a:r>
            <a:endParaRPr lang="en-GB"/>
          </a:p>
        </p:txBody>
      </p:sp>
    </p:spTree>
    <p:extLst>
      <p:ext uri="{BB962C8B-B14F-4D97-AF65-F5344CB8AC3E}">
        <p14:creationId xmlns:p14="http://schemas.microsoft.com/office/powerpoint/2010/main" val="1404489441"/>
      </p:ext>
    </p:extLst>
  </p:cSld>
  <p:clrMapOvr>
    <a:masterClrMapping/>
  </p:clrMapOvr>
  <p:extLst>
    <p:ext uri="{DCECCB84-F9BA-43D5-87BE-67443E8EF086}">
      <p15:sldGuideLst xmlns:p15="http://schemas.microsoft.com/office/powerpoint/2012/main">
        <p15:guide id="1" pos="3368" userDrawn="1">
          <p15:clr>
            <a:srgbClr val="FBAE40"/>
          </p15:clr>
        </p15:guide>
        <p15:guide id="2" pos="3489" userDrawn="1">
          <p15:clr>
            <a:srgbClr val="FBAE40"/>
          </p15:clr>
        </p15:guide>
        <p15:guide id="3" pos="3246" userDrawn="1">
          <p15:clr>
            <a:srgbClr val="FBAE40"/>
          </p15:clr>
        </p15:guide>
        <p15:guide id="4" orient="horz" pos="1256"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s 2/3 split with headings">
    <p:spTree>
      <p:nvGrpSpPr>
        <p:cNvPr id="1" name=""/>
        <p:cNvGrpSpPr/>
        <p:nvPr/>
      </p:nvGrpSpPr>
      <p:grpSpPr>
        <a:xfrm>
          <a:off x="0" y="0"/>
          <a:ext cx="0" cy="0"/>
          <a:chOff x="0" y="0"/>
          <a:chExt cx="0" cy="0"/>
        </a:xfrm>
      </p:grpSpPr>
      <p:sp>
        <p:nvSpPr>
          <p:cNvPr id="12" name="Text Placeholder 2"/>
          <p:cNvSpPr>
            <a:spLocks noGrp="1"/>
          </p:cNvSpPr>
          <p:nvPr>
            <p:ph type="body" idx="16" hasCustomPrompt="1"/>
          </p:nvPr>
        </p:nvSpPr>
        <p:spPr>
          <a:xfrm>
            <a:off x="493468" y="1597681"/>
            <a:ext cx="6216923" cy="396833"/>
          </a:xfrm>
        </p:spPr>
        <p:txBody>
          <a:bodyPr anchor="t" anchorCtr="0">
            <a:noAutofit/>
          </a:bodyPr>
          <a:lstStyle>
            <a:lvl1pPr marL="0" indent="0">
              <a:buNone/>
              <a:defRPr sz="1200" b="1">
                <a:solidFill>
                  <a:schemeClr val="tx1"/>
                </a:solidFill>
              </a:defRPr>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en-US"/>
              <a:t>Title (Arial 12 or 14)</a:t>
            </a:r>
          </a:p>
        </p:txBody>
      </p:sp>
      <p:sp>
        <p:nvSpPr>
          <p:cNvPr id="14" name="Text Placeholder 2"/>
          <p:cNvSpPr>
            <a:spLocks noGrp="1"/>
          </p:cNvSpPr>
          <p:nvPr>
            <p:ph type="body" idx="15" hasCustomPrompt="1"/>
          </p:nvPr>
        </p:nvSpPr>
        <p:spPr>
          <a:xfrm>
            <a:off x="7100270" y="1597681"/>
            <a:ext cx="3108462" cy="396833"/>
          </a:xfrm>
        </p:spPr>
        <p:txBody>
          <a:bodyPr anchor="t" anchorCtr="0">
            <a:noAutofit/>
          </a:bodyPr>
          <a:lstStyle>
            <a:lvl1pPr marL="0" indent="0">
              <a:buNone/>
              <a:defRPr sz="1200" b="1">
                <a:solidFill>
                  <a:schemeClr val="tx1"/>
                </a:solidFill>
              </a:defRPr>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en-US"/>
              <a:t>Title (Arial 12 or 14)</a:t>
            </a:r>
          </a:p>
        </p:txBody>
      </p:sp>
      <p:sp>
        <p:nvSpPr>
          <p:cNvPr id="6" name="Content Placeholder 5"/>
          <p:cNvSpPr>
            <a:spLocks noGrp="1"/>
          </p:cNvSpPr>
          <p:nvPr>
            <p:ph sz="quarter" idx="21"/>
          </p:nvPr>
        </p:nvSpPr>
        <p:spPr>
          <a:xfrm>
            <a:off x="493468" y="1996072"/>
            <a:ext cx="6216923" cy="476124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Content Placeholder 2"/>
          <p:cNvSpPr>
            <a:spLocks noGrp="1"/>
          </p:cNvSpPr>
          <p:nvPr>
            <p:ph sz="quarter" idx="22"/>
          </p:nvPr>
        </p:nvSpPr>
        <p:spPr>
          <a:xfrm>
            <a:off x="7100270" y="1996072"/>
            <a:ext cx="3108462" cy="476329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3"/>
          <p:cNvSpPr>
            <a:spLocks noGrp="1"/>
          </p:cNvSpPr>
          <p:nvPr>
            <p:ph type="body" sz="quarter" idx="14" hasCustomPrompt="1"/>
          </p:nvPr>
        </p:nvSpPr>
        <p:spPr>
          <a:xfrm>
            <a:off x="494789" y="883716"/>
            <a:ext cx="9713943" cy="249299"/>
          </a:xfrm>
        </p:spPr>
        <p:txBody>
          <a:bodyPr wrap="square">
            <a:spAutoFit/>
          </a:bodyPr>
          <a:lstStyle>
            <a:lvl1pPr marL="0" indent="0">
              <a:lnSpc>
                <a:spcPct val="90000"/>
              </a:lnSpc>
              <a:spcBef>
                <a:spcPts val="0"/>
              </a:spcBef>
              <a:buNone/>
              <a:defRPr lang="en-US" sz="1800" kern="1200" baseline="0" dirty="0" smtClean="0">
                <a:solidFill>
                  <a:schemeClr val="accent2"/>
                </a:solidFill>
                <a:latin typeface="Arial" charset="0"/>
                <a:ea typeface="Arial" charset="0"/>
                <a:cs typeface="Arial" charset="0"/>
              </a:defRPr>
            </a:lvl1pPr>
          </a:lstStyle>
          <a:p>
            <a:pPr lvl="0"/>
            <a:r>
              <a:rPr lang="en-US"/>
              <a:t>Optional subtitle (sentence case, Arial 18, max two lines)</a:t>
            </a:r>
          </a:p>
        </p:txBody>
      </p:sp>
      <p:sp>
        <p:nvSpPr>
          <p:cNvPr id="4" name="Footer Placeholder 3"/>
          <p:cNvSpPr>
            <a:spLocks noGrp="1"/>
          </p:cNvSpPr>
          <p:nvPr>
            <p:ph type="ftr" sz="quarter" idx="23"/>
          </p:nvPr>
        </p:nvSpPr>
        <p:spPr/>
        <p:txBody>
          <a:bodyPr/>
          <a:lstStyle/>
          <a:p>
            <a:pPr marL="145753" indent="-145753">
              <a:buFontTx/>
              <a:buAutoNum type="arabicPeriod"/>
            </a:pPr>
            <a:endParaRPr lang="en-GB"/>
          </a:p>
        </p:txBody>
      </p:sp>
      <p:sp>
        <p:nvSpPr>
          <p:cNvPr id="5" name="Title 4">
            <a:extLst>
              <a:ext uri="{FF2B5EF4-FFF2-40B4-BE49-F238E27FC236}">
                <a16:creationId xmlns:a16="http://schemas.microsoft.com/office/drawing/2014/main" id="{BA9850CA-D601-4AAE-99AC-137FCCF30C12}"/>
              </a:ext>
            </a:extLst>
          </p:cNvPr>
          <p:cNvSpPr>
            <a:spLocks noGrp="1"/>
          </p:cNvSpPr>
          <p:nvPr>
            <p:ph type="title" hasCustomPrompt="1"/>
          </p:nvPr>
        </p:nvSpPr>
        <p:spPr/>
        <p:txBody>
          <a:bodyPr/>
          <a:lstStyle/>
          <a:p>
            <a:r>
              <a:rPr lang="en-US"/>
              <a:t>Slide title (sentence case, Arial 28, one line)</a:t>
            </a:r>
            <a:endParaRPr lang="en-GB"/>
          </a:p>
        </p:txBody>
      </p:sp>
    </p:spTree>
    <p:extLst>
      <p:ext uri="{BB962C8B-B14F-4D97-AF65-F5344CB8AC3E}">
        <p14:creationId xmlns:p14="http://schemas.microsoft.com/office/powerpoint/2010/main" val="1261289434"/>
      </p:ext>
    </p:extLst>
  </p:cSld>
  <p:clrMapOvr>
    <a:masterClrMapping/>
  </p:clrMapOvr>
  <p:extLst>
    <p:ext uri="{DCECCB84-F9BA-43D5-87BE-67443E8EF086}">
      <p15:sldGuideLst xmlns:p15="http://schemas.microsoft.com/office/powerpoint/2012/main">
        <p15:guide id="1" pos="4224" userDrawn="1">
          <p15:clr>
            <a:srgbClr val="FBAE40"/>
          </p15:clr>
        </p15:guide>
        <p15:guide id="2" pos="4469" userDrawn="1">
          <p15:clr>
            <a:srgbClr val="FBAE40"/>
          </p15:clr>
        </p15:guide>
        <p15:guide id="3" orient="horz" pos="1256"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image" Target="../media/image1.png"/><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4789" y="361618"/>
            <a:ext cx="9713943" cy="436517"/>
          </a:xfrm>
          <a:prstGeom prst="rect">
            <a:avLst/>
          </a:prstGeom>
        </p:spPr>
        <p:txBody>
          <a:bodyPr vert="horz" wrap="square" lIns="0" tIns="0" rIns="0" bIns="0" rtlCol="0" anchor="b">
            <a:noAutofit/>
          </a:bodyPr>
          <a:lstStyle/>
          <a:p>
            <a:r>
              <a:rPr lang="en-US"/>
              <a:t>Slide title (sentence case, Arial 28, one line)</a:t>
            </a:r>
          </a:p>
        </p:txBody>
      </p:sp>
      <p:sp>
        <p:nvSpPr>
          <p:cNvPr id="3" name="Text Placeholder 2"/>
          <p:cNvSpPr>
            <a:spLocks noGrp="1"/>
          </p:cNvSpPr>
          <p:nvPr>
            <p:ph type="body" idx="1"/>
          </p:nvPr>
        </p:nvSpPr>
        <p:spPr>
          <a:xfrm>
            <a:off x="488328" y="1597682"/>
            <a:ext cx="9713943" cy="515877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p:nvSpPr>
        <p:spPr>
          <a:xfrm>
            <a:off x="186751" y="247389"/>
            <a:ext cx="116567" cy="476200"/>
          </a:xfrm>
          <a:prstGeom prst="rect">
            <a:avLst/>
          </a:prstGeom>
          <a:solidFill>
            <a:srgbClr val="F436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463" b="0" i="0">
              <a:latin typeface="Arial MT Light" charset="0"/>
              <a:ea typeface="Arial MT Light" charset="0"/>
              <a:cs typeface="Arial MT Light" charset="0"/>
            </a:endParaRPr>
          </a:p>
        </p:txBody>
      </p:sp>
      <p:sp>
        <p:nvSpPr>
          <p:cNvPr id="4" name="Footer Placeholder 3"/>
          <p:cNvSpPr>
            <a:spLocks noGrp="1"/>
          </p:cNvSpPr>
          <p:nvPr>
            <p:ph type="ftr" sz="quarter" idx="3"/>
          </p:nvPr>
        </p:nvSpPr>
        <p:spPr>
          <a:xfrm>
            <a:off x="877493" y="6877122"/>
            <a:ext cx="8936827" cy="513319"/>
          </a:xfrm>
          <a:prstGeom prst="rect">
            <a:avLst/>
          </a:prstGeom>
        </p:spPr>
        <p:txBody>
          <a:bodyPr vert="horz" lIns="0" tIns="0" rIns="0" bIns="45720" rtlCol="0" anchor="t"/>
          <a:lstStyle>
            <a:lvl1pPr algn="l">
              <a:defRPr sz="800">
                <a:solidFill>
                  <a:schemeClr val="tx1"/>
                </a:solidFill>
                <a:latin typeface="+mj-lt"/>
              </a:defRPr>
            </a:lvl1pPr>
          </a:lstStyle>
          <a:p>
            <a:pPr marL="145753" indent="-145753">
              <a:buFontTx/>
              <a:buAutoNum type="arabicPeriod"/>
            </a:pPr>
            <a:endParaRPr lang="en-GB"/>
          </a:p>
        </p:txBody>
      </p:sp>
      <p:sp>
        <p:nvSpPr>
          <p:cNvPr id="9" name="Slide Number Placeholder 1"/>
          <p:cNvSpPr txBox="1">
            <a:spLocks/>
          </p:cNvSpPr>
          <p:nvPr userDrawn="1"/>
        </p:nvSpPr>
        <p:spPr>
          <a:xfrm>
            <a:off x="488328" y="7232547"/>
            <a:ext cx="378974" cy="138499"/>
          </a:xfrm>
          <a:prstGeom prst="rect">
            <a:avLst/>
          </a:prstGeom>
        </p:spPr>
        <p:txBody>
          <a:bodyPr vert="horz" lIns="0" tIns="0" rIns="0" bIns="0" rtlCol="0" anchor="t">
            <a:spAutoFit/>
          </a:bodyPr>
          <a:lstStyle>
            <a:defPPr>
              <a:defRPr lang="en-US"/>
            </a:defPPr>
            <a:lvl1pPr marL="0" algn="l" defTabSz="914400" rtl="0" eaLnBrk="1" latinLnBrk="0" hangingPunct="1">
              <a:defRPr sz="1200" kern="1200">
                <a:solidFill>
                  <a:srgbClr val="13426B"/>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E421917-6207-4246-B253-2C6D13E7138F}" type="slidenum">
              <a:rPr lang="en-US" sz="900" smtClean="0">
                <a:solidFill>
                  <a:schemeClr val="tx1"/>
                </a:solidFill>
              </a:rPr>
              <a:pPr algn="l"/>
              <a:t>‹#›</a:t>
            </a:fld>
            <a:endParaRPr lang="en-US" sz="900">
              <a:solidFill>
                <a:schemeClr val="tx1"/>
              </a:solidFill>
            </a:endParaRPr>
          </a:p>
        </p:txBody>
      </p:sp>
      <p:pic>
        <p:nvPicPr>
          <p:cNvPr id="12" name="Picture 11"/>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9954600" y="6894845"/>
            <a:ext cx="442956" cy="452390"/>
          </a:xfrm>
          <a:prstGeom prst="rect">
            <a:avLst/>
          </a:prstGeom>
        </p:spPr>
      </p:pic>
    </p:spTree>
    <p:extLst>
      <p:ext uri="{BB962C8B-B14F-4D97-AF65-F5344CB8AC3E}">
        <p14:creationId xmlns:p14="http://schemas.microsoft.com/office/powerpoint/2010/main" val="3331665460"/>
      </p:ext>
    </p:extLst>
  </p:cSld>
  <p:clrMap bg1="lt1" tx1="dk1" bg2="lt2" tx2="dk2" accent1="accent1" accent2="accent2" accent3="accent3" accent4="accent4" accent5="accent5" accent6="accent6" hlink="hlink" folHlink="folHlink"/>
  <p:sldLayoutIdLst>
    <p:sldLayoutId id="2147483723" r:id="rId1"/>
    <p:sldLayoutId id="2147483709" r:id="rId2"/>
    <p:sldLayoutId id="2147483710" r:id="rId3"/>
    <p:sldLayoutId id="2147483711" r:id="rId4"/>
    <p:sldLayoutId id="2147483804" r:id="rId5"/>
    <p:sldLayoutId id="2147483724"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Lst>
  <p:hf sldNum="0" hdr="0" dt="0"/>
  <p:txStyles>
    <p:titleStyle>
      <a:lvl1pPr algn="l" defTabSz="742950" rtl="0" eaLnBrk="1" latinLnBrk="0" hangingPunct="1">
        <a:lnSpc>
          <a:spcPct val="90000"/>
        </a:lnSpc>
        <a:spcBef>
          <a:spcPct val="0"/>
        </a:spcBef>
        <a:buNone/>
        <a:defRPr sz="2800" kern="1200" baseline="0">
          <a:solidFill>
            <a:schemeClr val="tx1"/>
          </a:solidFill>
          <a:latin typeface="Arial" charset="0"/>
          <a:ea typeface="Arial" charset="0"/>
          <a:cs typeface="Arial" charset="0"/>
        </a:defRPr>
      </a:lvl1pPr>
    </p:titleStyle>
    <p:bodyStyle>
      <a:lvl1pPr marL="180975" indent="-180975" algn="l" defTabSz="742950" rtl="0" eaLnBrk="1" latinLnBrk="0" hangingPunct="1">
        <a:lnSpc>
          <a:spcPct val="100000"/>
        </a:lnSpc>
        <a:spcBef>
          <a:spcPts val="600"/>
        </a:spcBef>
        <a:spcAft>
          <a:spcPts val="0"/>
        </a:spcAft>
        <a:buFont typeface="Arial" panose="020B0604020202020204" pitchFamily="34" charset="0"/>
        <a:buChar char="•"/>
        <a:defRPr lang="en-US" sz="1200" kern="1200" dirty="0" smtClean="0">
          <a:solidFill>
            <a:schemeClr val="tx1"/>
          </a:solidFill>
          <a:latin typeface="Arial" charset="0"/>
          <a:ea typeface="Arial" charset="0"/>
          <a:cs typeface="Arial" charset="0"/>
        </a:defRPr>
      </a:lvl1pPr>
      <a:lvl2pPr marL="357188" indent="-176213" algn="l" defTabSz="742950" rtl="0" eaLnBrk="1" latinLnBrk="0" hangingPunct="1">
        <a:lnSpc>
          <a:spcPct val="100000"/>
        </a:lnSpc>
        <a:spcBef>
          <a:spcPts val="200"/>
        </a:spcBef>
        <a:buFont typeface="Arial" panose="020B0604020202020204" pitchFamily="34" charset="0"/>
        <a:buChar char="–"/>
        <a:tabLst>
          <a:tab pos="362447" algn="l"/>
        </a:tabLst>
        <a:defRPr lang="en-US" sz="1200" kern="1200" dirty="0" smtClean="0">
          <a:solidFill>
            <a:schemeClr val="tx1"/>
          </a:solidFill>
          <a:latin typeface="Arial" charset="0"/>
          <a:ea typeface="Arial" charset="0"/>
          <a:cs typeface="Arial" charset="0"/>
        </a:defRPr>
      </a:lvl2pPr>
      <a:lvl3pPr marL="538163" indent="-180975" algn="l" defTabSz="742950" rtl="0" eaLnBrk="1" latinLnBrk="0" hangingPunct="1">
        <a:lnSpc>
          <a:spcPct val="100000"/>
        </a:lnSpc>
        <a:spcBef>
          <a:spcPts val="200"/>
        </a:spcBef>
        <a:buFont typeface="Arial" panose="020B0604020202020204" pitchFamily="34" charset="0"/>
        <a:buChar char="–"/>
        <a:defRPr lang="en-US" sz="1200" kern="1200" dirty="0" smtClean="0">
          <a:solidFill>
            <a:schemeClr val="tx1"/>
          </a:solidFill>
          <a:latin typeface="Arial" charset="0"/>
          <a:ea typeface="Arial" charset="0"/>
          <a:cs typeface="Arial" charset="0"/>
        </a:defRPr>
      </a:lvl3pPr>
      <a:lvl4pPr marL="719138" indent="-180975" algn="l" defTabSz="742950" rtl="0" eaLnBrk="1" latinLnBrk="0" hangingPunct="1">
        <a:lnSpc>
          <a:spcPct val="100000"/>
        </a:lnSpc>
        <a:spcBef>
          <a:spcPts val="200"/>
        </a:spcBef>
        <a:buFont typeface="Arial" panose="020B0604020202020204" pitchFamily="34" charset="0"/>
        <a:buChar char="–"/>
        <a:defRPr lang="en-US" sz="1200" kern="1200" baseline="0" dirty="0" smtClean="0">
          <a:solidFill>
            <a:schemeClr val="tx1"/>
          </a:solidFill>
          <a:latin typeface="Arial" charset="0"/>
          <a:ea typeface="Arial" charset="0"/>
          <a:cs typeface="Arial" charset="0"/>
        </a:defRPr>
      </a:lvl4pPr>
      <a:lvl5pPr marL="895350" indent="-176213" algn="l" defTabSz="742950" rtl="0" eaLnBrk="1" latinLnBrk="0" hangingPunct="1">
        <a:lnSpc>
          <a:spcPct val="100000"/>
        </a:lnSpc>
        <a:spcBef>
          <a:spcPts val="200"/>
        </a:spcBef>
        <a:buFont typeface="Arial" panose="020B0604020202020204" pitchFamily="34" charset="0"/>
        <a:buChar char="–"/>
        <a:defRPr lang="en-US" sz="1200" kern="1200" dirty="0" smtClean="0">
          <a:solidFill>
            <a:schemeClr val="tx1"/>
          </a:solidFill>
          <a:latin typeface="Arial" charset="0"/>
          <a:ea typeface="Arial" charset="0"/>
          <a:cs typeface="Arial" charset="0"/>
        </a:defRPr>
      </a:lvl5pPr>
      <a:lvl6pPr marL="731250" indent="-146250" algn="l" defTabSz="742950" rtl="0" eaLnBrk="1" latinLnBrk="0" hangingPunct="1">
        <a:lnSpc>
          <a:spcPct val="100000"/>
        </a:lnSpc>
        <a:spcBef>
          <a:spcPts val="0"/>
        </a:spcBef>
        <a:buFont typeface="Arial" panose="020B0604020202020204" pitchFamily="34" charset="0"/>
        <a:buChar char="–"/>
        <a:defRPr sz="975" kern="1200" baseline="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2971800" indent="0" algn="l" defTabSz="742950" rtl="0" eaLnBrk="1" latinLnBrk="0" hangingPunct="1">
        <a:lnSpc>
          <a:spcPct val="90000"/>
        </a:lnSpc>
        <a:spcBef>
          <a:spcPts val="406"/>
        </a:spcBef>
        <a:buFont typeface="Arial" panose="020B0604020202020204" pitchFamily="34" charset="0"/>
        <a:buNone/>
        <a:defRPr sz="1463" kern="1200">
          <a:solidFill>
            <a:schemeClr val="tx1"/>
          </a:solidFill>
          <a:latin typeface="+mn-lt"/>
          <a:ea typeface="+mn-ea"/>
          <a:cs typeface="+mn-cs"/>
        </a:defRPr>
      </a:lvl9pPr>
    </p:bodyStyle>
    <p:otherStyle>
      <a:defPPr>
        <a:defRPr lang="en-US"/>
      </a:defPPr>
      <a:lvl1pPr marL="0" algn="l" defTabSz="180000" rtl="0" eaLnBrk="1" latinLnBrk="0" hangingPunct="1">
        <a:defRPr sz="1200" kern="1200">
          <a:solidFill>
            <a:schemeClr val="tx1"/>
          </a:solidFill>
          <a:latin typeface="+mn-lt"/>
          <a:ea typeface="+mn-ea"/>
          <a:cs typeface="+mn-cs"/>
        </a:defRPr>
      </a:lvl1pPr>
      <a:lvl2pPr marL="180000" algn="l" defTabSz="180000" rtl="0" eaLnBrk="1" latinLnBrk="0" hangingPunct="1">
        <a:defRPr sz="1200" kern="1200">
          <a:solidFill>
            <a:schemeClr val="tx1"/>
          </a:solidFill>
          <a:latin typeface="+mn-lt"/>
          <a:ea typeface="+mn-ea"/>
          <a:cs typeface="+mn-cs"/>
        </a:defRPr>
      </a:lvl2pPr>
      <a:lvl3pPr marL="360000" algn="l" defTabSz="180000" rtl="0" eaLnBrk="1" latinLnBrk="0" hangingPunct="1">
        <a:defRPr sz="1200" kern="1200">
          <a:solidFill>
            <a:schemeClr val="tx1"/>
          </a:solidFill>
          <a:latin typeface="+mn-lt"/>
          <a:ea typeface="+mn-ea"/>
          <a:cs typeface="+mn-cs"/>
        </a:defRPr>
      </a:lvl3pPr>
      <a:lvl4pPr marL="540000" algn="l" defTabSz="180000" rtl="0" eaLnBrk="1" latinLnBrk="0" hangingPunct="1">
        <a:defRPr sz="1200" kern="1200">
          <a:solidFill>
            <a:schemeClr val="tx1"/>
          </a:solidFill>
          <a:latin typeface="+mn-lt"/>
          <a:ea typeface="+mn-ea"/>
          <a:cs typeface="+mn-cs"/>
        </a:defRPr>
      </a:lvl4pPr>
      <a:lvl5pPr marL="720000" algn="l" defTabSz="180000" rtl="0" eaLnBrk="1" latinLnBrk="0" hangingPunct="1">
        <a:defRPr sz="1200" kern="1200">
          <a:solidFill>
            <a:schemeClr val="tx1"/>
          </a:solidFill>
          <a:latin typeface="+mn-lt"/>
          <a:ea typeface="+mn-ea"/>
          <a:cs typeface="+mn-cs"/>
        </a:defRPr>
      </a:lvl5pPr>
      <a:lvl6pPr marL="900000" algn="l" defTabSz="180000" rtl="0" eaLnBrk="1" latinLnBrk="0" hangingPunct="1">
        <a:defRPr sz="1200" kern="1200">
          <a:solidFill>
            <a:schemeClr val="tx1"/>
          </a:solidFill>
          <a:latin typeface="+mn-lt"/>
          <a:ea typeface="+mn-ea"/>
          <a:cs typeface="+mn-cs"/>
        </a:defRPr>
      </a:lvl6pPr>
      <a:lvl7pPr marL="1080000" algn="l" defTabSz="180000" rtl="0" eaLnBrk="1" latinLnBrk="0" hangingPunct="1">
        <a:defRPr sz="1200" kern="1200">
          <a:solidFill>
            <a:schemeClr val="tx1"/>
          </a:solidFill>
          <a:latin typeface="+mn-lt"/>
          <a:ea typeface="+mn-ea"/>
          <a:cs typeface="+mn-cs"/>
        </a:defRPr>
      </a:lvl7pPr>
      <a:lvl8pPr marL="1260000" algn="l" defTabSz="180000" rtl="0" eaLnBrk="1" latinLnBrk="0" hangingPunct="1">
        <a:defRPr sz="1200" kern="1200">
          <a:solidFill>
            <a:schemeClr val="tx1"/>
          </a:solidFill>
          <a:latin typeface="+mn-lt"/>
          <a:ea typeface="+mn-ea"/>
          <a:cs typeface="+mn-cs"/>
        </a:defRPr>
      </a:lvl8pPr>
      <a:lvl9pPr marL="1440000" algn="l" defTabSz="18000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631" userDrawn="1">
          <p15:clr>
            <a:srgbClr val="F26B43"/>
          </p15:clr>
        </p15:guide>
        <p15:guide id="2" pos="3368" userDrawn="1">
          <p15:clr>
            <a:srgbClr val="F26B43"/>
          </p15:clr>
        </p15:guide>
        <p15:guide id="4" orient="horz" pos="4256" userDrawn="1">
          <p15:clr>
            <a:srgbClr val="F26B43"/>
          </p15:clr>
        </p15:guide>
        <p15:guide id="6" orient="horz" pos="556" userDrawn="1">
          <p15:clr>
            <a:srgbClr val="F26B43"/>
          </p15:clr>
        </p15:guide>
        <p15:guide id="9" orient="horz" pos="1006" userDrawn="1">
          <p15:clr>
            <a:srgbClr val="F26B43"/>
          </p15:clr>
        </p15:guide>
        <p15:guide id="11" pos="6427" userDrawn="1">
          <p15:clr>
            <a:srgbClr val="F26B43"/>
          </p15:clr>
        </p15:guide>
        <p15:guide id="15" orient="horz" pos="231" userDrawn="1">
          <p15:clr>
            <a:srgbClr val="F26B43"/>
          </p15:clr>
        </p15:guide>
        <p15:guide id="21" orient="horz" pos="4331" userDrawn="1">
          <p15:clr>
            <a:srgbClr val="F26B43"/>
          </p15:clr>
        </p15:guide>
        <p15:guide id="22" orient="horz" pos="4656" userDrawn="1">
          <p15:clr>
            <a:srgbClr val="F26B43"/>
          </p15:clr>
        </p15:guide>
        <p15:guide id="23" pos="308" userDrawn="1">
          <p15:clr>
            <a:srgbClr val="F26B43"/>
          </p15:clr>
        </p15:guide>
        <p15:guide id="26" orient="horz" pos="45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4789" y="361618"/>
            <a:ext cx="9713943" cy="436517"/>
          </a:xfrm>
          <a:prstGeom prst="rect">
            <a:avLst/>
          </a:prstGeom>
        </p:spPr>
        <p:txBody>
          <a:bodyPr vert="horz" wrap="square" lIns="0" tIns="0" rIns="0" bIns="0" rtlCol="0" anchor="b">
            <a:noAutofit/>
          </a:bodyPr>
          <a:lstStyle/>
          <a:p>
            <a:r>
              <a:rPr lang="en-US"/>
              <a:t>Slide title (sentence case, Arial 28, one line)</a:t>
            </a:r>
          </a:p>
        </p:txBody>
      </p:sp>
      <p:sp>
        <p:nvSpPr>
          <p:cNvPr id="3" name="Text Placeholder 2"/>
          <p:cNvSpPr>
            <a:spLocks noGrp="1"/>
          </p:cNvSpPr>
          <p:nvPr>
            <p:ph type="body" idx="1"/>
          </p:nvPr>
        </p:nvSpPr>
        <p:spPr>
          <a:xfrm>
            <a:off x="488328" y="1597682"/>
            <a:ext cx="9713943" cy="5158778"/>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p:nvSpPr>
        <p:spPr>
          <a:xfrm>
            <a:off x="186751" y="247389"/>
            <a:ext cx="116567" cy="476200"/>
          </a:xfrm>
          <a:prstGeom prst="rect">
            <a:avLst/>
          </a:prstGeom>
          <a:solidFill>
            <a:srgbClr val="F436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463" b="0" i="0">
              <a:latin typeface="Arial MT Light" charset="0"/>
              <a:ea typeface="Arial MT Light" charset="0"/>
              <a:cs typeface="Arial MT Light" charset="0"/>
            </a:endParaRPr>
          </a:p>
        </p:txBody>
      </p:sp>
      <p:sp>
        <p:nvSpPr>
          <p:cNvPr id="4" name="Footer Placeholder 3"/>
          <p:cNvSpPr>
            <a:spLocks noGrp="1"/>
          </p:cNvSpPr>
          <p:nvPr>
            <p:ph type="ftr" sz="quarter" idx="3"/>
          </p:nvPr>
        </p:nvSpPr>
        <p:spPr>
          <a:xfrm>
            <a:off x="877493" y="6877122"/>
            <a:ext cx="8936827" cy="513319"/>
          </a:xfrm>
          <a:prstGeom prst="rect">
            <a:avLst/>
          </a:prstGeom>
        </p:spPr>
        <p:txBody>
          <a:bodyPr vert="horz" lIns="0" tIns="0" rIns="0" bIns="45720" rtlCol="0" anchor="t"/>
          <a:lstStyle>
            <a:lvl1pPr algn="l">
              <a:defRPr sz="800">
                <a:solidFill>
                  <a:schemeClr val="tx1"/>
                </a:solidFill>
                <a:latin typeface="+mj-lt"/>
              </a:defRPr>
            </a:lvl1pPr>
          </a:lstStyle>
          <a:p>
            <a:pPr marL="145753" indent="-145753">
              <a:buFontTx/>
              <a:buAutoNum type="arabicPeriod"/>
            </a:pPr>
            <a:endParaRPr lang="en-GB"/>
          </a:p>
        </p:txBody>
      </p:sp>
      <p:sp>
        <p:nvSpPr>
          <p:cNvPr id="9" name="Slide Number Placeholder 1"/>
          <p:cNvSpPr txBox="1">
            <a:spLocks/>
          </p:cNvSpPr>
          <p:nvPr userDrawn="1"/>
        </p:nvSpPr>
        <p:spPr>
          <a:xfrm>
            <a:off x="488328" y="7232547"/>
            <a:ext cx="378974" cy="138499"/>
          </a:xfrm>
          <a:prstGeom prst="rect">
            <a:avLst/>
          </a:prstGeom>
        </p:spPr>
        <p:txBody>
          <a:bodyPr vert="horz" lIns="0" tIns="0" rIns="0" bIns="0" rtlCol="0" anchor="t">
            <a:spAutoFit/>
          </a:bodyPr>
          <a:lstStyle>
            <a:defPPr>
              <a:defRPr lang="en-US"/>
            </a:defPPr>
            <a:lvl1pPr marL="0" algn="l" defTabSz="914400" rtl="0" eaLnBrk="1" latinLnBrk="0" hangingPunct="1">
              <a:defRPr sz="1200" kern="1200">
                <a:solidFill>
                  <a:srgbClr val="13426B"/>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E421917-6207-4246-B253-2C6D13E7138F}" type="slidenum">
              <a:rPr lang="en-US" sz="900" smtClean="0">
                <a:solidFill>
                  <a:schemeClr val="tx1"/>
                </a:solidFill>
              </a:rPr>
              <a:pPr algn="l"/>
              <a:t>‹#›</a:t>
            </a:fld>
            <a:endParaRPr lang="en-US" sz="900">
              <a:solidFill>
                <a:schemeClr val="tx1"/>
              </a:solidFill>
            </a:endParaRPr>
          </a:p>
        </p:txBody>
      </p:sp>
      <p:pic>
        <p:nvPicPr>
          <p:cNvPr id="12" name="Picture 11"/>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9954600" y="6894845"/>
            <a:ext cx="442956" cy="452390"/>
          </a:xfrm>
          <a:prstGeom prst="rect">
            <a:avLst/>
          </a:prstGeom>
        </p:spPr>
      </p:pic>
    </p:spTree>
    <p:extLst>
      <p:ext uri="{BB962C8B-B14F-4D97-AF65-F5344CB8AC3E}">
        <p14:creationId xmlns:p14="http://schemas.microsoft.com/office/powerpoint/2010/main" val="2343251930"/>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 id="2147483819" r:id="rId13"/>
    <p:sldLayoutId id="2147483820" r:id="rId14"/>
    <p:sldLayoutId id="2147483821" r:id="rId15"/>
    <p:sldLayoutId id="2147483822" r:id="rId16"/>
    <p:sldLayoutId id="2147483823" r:id="rId17"/>
    <p:sldLayoutId id="2147483824" r:id="rId18"/>
    <p:sldLayoutId id="2147483825" r:id="rId19"/>
    <p:sldLayoutId id="2147483826" r:id="rId20"/>
    <p:sldLayoutId id="2147483827" r:id="rId21"/>
  </p:sldLayoutIdLst>
  <p:hf sldNum="0" hdr="0" dt="0"/>
  <p:txStyles>
    <p:titleStyle>
      <a:lvl1pPr algn="l" defTabSz="742950" rtl="0" eaLnBrk="1" latinLnBrk="0" hangingPunct="1">
        <a:lnSpc>
          <a:spcPct val="90000"/>
        </a:lnSpc>
        <a:spcBef>
          <a:spcPct val="0"/>
        </a:spcBef>
        <a:buNone/>
        <a:defRPr sz="2800" kern="1200" baseline="0">
          <a:solidFill>
            <a:schemeClr val="tx1"/>
          </a:solidFill>
          <a:latin typeface="Arial" charset="0"/>
          <a:ea typeface="Arial" charset="0"/>
          <a:cs typeface="Arial" charset="0"/>
        </a:defRPr>
      </a:lvl1pPr>
    </p:titleStyle>
    <p:bodyStyle>
      <a:lvl1pPr marL="180975" indent="-180975" algn="l" defTabSz="742950" rtl="0" eaLnBrk="1" latinLnBrk="0" hangingPunct="1">
        <a:lnSpc>
          <a:spcPct val="100000"/>
        </a:lnSpc>
        <a:spcBef>
          <a:spcPts val="600"/>
        </a:spcBef>
        <a:spcAft>
          <a:spcPts val="0"/>
        </a:spcAft>
        <a:buFont typeface="Arial" panose="020B0604020202020204" pitchFamily="34" charset="0"/>
        <a:buChar char="•"/>
        <a:defRPr lang="en-US" sz="1200" kern="1200" dirty="0" smtClean="0">
          <a:solidFill>
            <a:schemeClr val="tx1"/>
          </a:solidFill>
          <a:latin typeface="Arial" charset="0"/>
          <a:ea typeface="Arial" charset="0"/>
          <a:cs typeface="Arial" charset="0"/>
        </a:defRPr>
      </a:lvl1pPr>
      <a:lvl2pPr marL="357188" indent="-176213" algn="l" defTabSz="742950" rtl="0" eaLnBrk="1" latinLnBrk="0" hangingPunct="1">
        <a:lnSpc>
          <a:spcPct val="100000"/>
        </a:lnSpc>
        <a:spcBef>
          <a:spcPts val="200"/>
        </a:spcBef>
        <a:buFont typeface="Arial" panose="020B0604020202020204" pitchFamily="34" charset="0"/>
        <a:buChar char="–"/>
        <a:tabLst>
          <a:tab pos="362447" algn="l"/>
        </a:tabLst>
        <a:defRPr lang="en-US" sz="1200" kern="1200" dirty="0" smtClean="0">
          <a:solidFill>
            <a:schemeClr val="tx1"/>
          </a:solidFill>
          <a:latin typeface="Arial" charset="0"/>
          <a:ea typeface="Arial" charset="0"/>
          <a:cs typeface="Arial" charset="0"/>
        </a:defRPr>
      </a:lvl2pPr>
      <a:lvl3pPr marL="538163" indent="-180975" algn="l" defTabSz="742950" rtl="0" eaLnBrk="1" latinLnBrk="0" hangingPunct="1">
        <a:lnSpc>
          <a:spcPct val="100000"/>
        </a:lnSpc>
        <a:spcBef>
          <a:spcPts val="200"/>
        </a:spcBef>
        <a:buFont typeface="Arial" panose="020B0604020202020204" pitchFamily="34" charset="0"/>
        <a:buChar char="–"/>
        <a:defRPr lang="en-US" sz="1200" kern="1200" dirty="0" smtClean="0">
          <a:solidFill>
            <a:schemeClr val="tx1"/>
          </a:solidFill>
          <a:latin typeface="Arial" charset="0"/>
          <a:ea typeface="Arial" charset="0"/>
          <a:cs typeface="Arial" charset="0"/>
        </a:defRPr>
      </a:lvl3pPr>
      <a:lvl4pPr marL="719138" indent="-180975" algn="l" defTabSz="742950" rtl="0" eaLnBrk="1" latinLnBrk="0" hangingPunct="1">
        <a:lnSpc>
          <a:spcPct val="100000"/>
        </a:lnSpc>
        <a:spcBef>
          <a:spcPts val="200"/>
        </a:spcBef>
        <a:buFont typeface="Arial" panose="020B0604020202020204" pitchFamily="34" charset="0"/>
        <a:buChar char="–"/>
        <a:defRPr lang="en-US" sz="1200" kern="1200" baseline="0" dirty="0" smtClean="0">
          <a:solidFill>
            <a:schemeClr val="tx1"/>
          </a:solidFill>
          <a:latin typeface="Arial" charset="0"/>
          <a:ea typeface="Arial" charset="0"/>
          <a:cs typeface="Arial" charset="0"/>
        </a:defRPr>
      </a:lvl4pPr>
      <a:lvl5pPr marL="895350" indent="-176213" algn="l" defTabSz="742950" rtl="0" eaLnBrk="1" latinLnBrk="0" hangingPunct="1">
        <a:lnSpc>
          <a:spcPct val="100000"/>
        </a:lnSpc>
        <a:spcBef>
          <a:spcPts val="200"/>
        </a:spcBef>
        <a:buFont typeface="Arial" panose="020B0604020202020204" pitchFamily="34" charset="0"/>
        <a:buChar char="–"/>
        <a:defRPr lang="en-US" sz="1200" kern="1200" dirty="0" smtClean="0">
          <a:solidFill>
            <a:schemeClr val="tx1"/>
          </a:solidFill>
          <a:latin typeface="Arial" charset="0"/>
          <a:ea typeface="Arial" charset="0"/>
          <a:cs typeface="Arial" charset="0"/>
        </a:defRPr>
      </a:lvl5pPr>
      <a:lvl6pPr marL="731250" indent="-146250" algn="l" defTabSz="742950" rtl="0" eaLnBrk="1" latinLnBrk="0" hangingPunct="1">
        <a:lnSpc>
          <a:spcPct val="100000"/>
        </a:lnSpc>
        <a:spcBef>
          <a:spcPts val="0"/>
        </a:spcBef>
        <a:buFont typeface="Arial" panose="020B0604020202020204" pitchFamily="34" charset="0"/>
        <a:buChar char="–"/>
        <a:defRPr sz="975" kern="1200" baseline="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2971800" indent="0" algn="l" defTabSz="742950" rtl="0" eaLnBrk="1" latinLnBrk="0" hangingPunct="1">
        <a:lnSpc>
          <a:spcPct val="90000"/>
        </a:lnSpc>
        <a:spcBef>
          <a:spcPts val="406"/>
        </a:spcBef>
        <a:buFont typeface="Arial" panose="020B0604020202020204" pitchFamily="34" charset="0"/>
        <a:buNone/>
        <a:defRPr sz="1463" kern="1200">
          <a:solidFill>
            <a:schemeClr val="tx1"/>
          </a:solidFill>
          <a:latin typeface="+mn-lt"/>
          <a:ea typeface="+mn-ea"/>
          <a:cs typeface="+mn-cs"/>
        </a:defRPr>
      </a:lvl9pPr>
    </p:bodyStyle>
    <p:otherStyle>
      <a:defPPr>
        <a:defRPr lang="en-US"/>
      </a:defPPr>
      <a:lvl1pPr marL="0" algn="l" defTabSz="180000" rtl="0" eaLnBrk="1" latinLnBrk="0" hangingPunct="1">
        <a:defRPr sz="1200" kern="1200">
          <a:solidFill>
            <a:schemeClr val="tx1"/>
          </a:solidFill>
          <a:latin typeface="+mn-lt"/>
          <a:ea typeface="+mn-ea"/>
          <a:cs typeface="+mn-cs"/>
        </a:defRPr>
      </a:lvl1pPr>
      <a:lvl2pPr marL="180000" algn="l" defTabSz="180000" rtl="0" eaLnBrk="1" latinLnBrk="0" hangingPunct="1">
        <a:defRPr sz="1200" kern="1200">
          <a:solidFill>
            <a:schemeClr val="tx1"/>
          </a:solidFill>
          <a:latin typeface="+mn-lt"/>
          <a:ea typeface="+mn-ea"/>
          <a:cs typeface="+mn-cs"/>
        </a:defRPr>
      </a:lvl2pPr>
      <a:lvl3pPr marL="360000" algn="l" defTabSz="180000" rtl="0" eaLnBrk="1" latinLnBrk="0" hangingPunct="1">
        <a:defRPr sz="1200" kern="1200">
          <a:solidFill>
            <a:schemeClr val="tx1"/>
          </a:solidFill>
          <a:latin typeface="+mn-lt"/>
          <a:ea typeface="+mn-ea"/>
          <a:cs typeface="+mn-cs"/>
        </a:defRPr>
      </a:lvl3pPr>
      <a:lvl4pPr marL="540000" algn="l" defTabSz="180000" rtl="0" eaLnBrk="1" latinLnBrk="0" hangingPunct="1">
        <a:defRPr sz="1200" kern="1200">
          <a:solidFill>
            <a:schemeClr val="tx1"/>
          </a:solidFill>
          <a:latin typeface="+mn-lt"/>
          <a:ea typeface="+mn-ea"/>
          <a:cs typeface="+mn-cs"/>
        </a:defRPr>
      </a:lvl4pPr>
      <a:lvl5pPr marL="720000" algn="l" defTabSz="180000" rtl="0" eaLnBrk="1" latinLnBrk="0" hangingPunct="1">
        <a:defRPr sz="1200" kern="1200">
          <a:solidFill>
            <a:schemeClr val="tx1"/>
          </a:solidFill>
          <a:latin typeface="+mn-lt"/>
          <a:ea typeface="+mn-ea"/>
          <a:cs typeface="+mn-cs"/>
        </a:defRPr>
      </a:lvl5pPr>
      <a:lvl6pPr marL="900000" algn="l" defTabSz="180000" rtl="0" eaLnBrk="1" latinLnBrk="0" hangingPunct="1">
        <a:defRPr sz="1200" kern="1200">
          <a:solidFill>
            <a:schemeClr val="tx1"/>
          </a:solidFill>
          <a:latin typeface="+mn-lt"/>
          <a:ea typeface="+mn-ea"/>
          <a:cs typeface="+mn-cs"/>
        </a:defRPr>
      </a:lvl6pPr>
      <a:lvl7pPr marL="1080000" algn="l" defTabSz="180000" rtl="0" eaLnBrk="1" latinLnBrk="0" hangingPunct="1">
        <a:defRPr sz="1200" kern="1200">
          <a:solidFill>
            <a:schemeClr val="tx1"/>
          </a:solidFill>
          <a:latin typeface="+mn-lt"/>
          <a:ea typeface="+mn-ea"/>
          <a:cs typeface="+mn-cs"/>
        </a:defRPr>
      </a:lvl7pPr>
      <a:lvl8pPr marL="1260000" algn="l" defTabSz="180000" rtl="0" eaLnBrk="1" latinLnBrk="0" hangingPunct="1">
        <a:defRPr sz="1200" kern="1200">
          <a:solidFill>
            <a:schemeClr val="tx1"/>
          </a:solidFill>
          <a:latin typeface="+mn-lt"/>
          <a:ea typeface="+mn-ea"/>
          <a:cs typeface="+mn-cs"/>
        </a:defRPr>
      </a:lvl8pPr>
      <a:lvl9pPr marL="1440000" algn="l" defTabSz="18000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631">
          <p15:clr>
            <a:srgbClr val="F26B43"/>
          </p15:clr>
        </p15:guide>
        <p15:guide id="2" pos="3368">
          <p15:clr>
            <a:srgbClr val="F26B43"/>
          </p15:clr>
        </p15:guide>
        <p15:guide id="4" orient="horz" pos="4256">
          <p15:clr>
            <a:srgbClr val="F26B43"/>
          </p15:clr>
        </p15:guide>
        <p15:guide id="6" orient="horz" pos="556">
          <p15:clr>
            <a:srgbClr val="F26B43"/>
          </p15:clr>
        </p15:guide>
        <p15:guide id="9" orient="horz" pos="1006">
          <p15:clr>
            <a:srgbClr val="F26B43"/>
          </p15:clr>
        </p15:guide>
        <p15:guide id="11" pos="6427">
          <p15:clr>
            <a:srgbClr val="F26B43"/>
          </p15:clr>
        </p15:guide>
        <p15:guide id="15" orient="horz" pos="231">
          <p15:clr>
            <a:srgbClr val="F26B43"/>
          </p15:clr>
        </p15:guide>
        <p15:guide id="21" orient="horz" pos="4331">
          <p15:clr>
            <a:srgbClr val="F26B43"/>
          </p15:clr>
        </p15:guide>
        <p15:guide id="22" orient="horz" pos="4656">
          <p15:clr>
            <a:srgbClr val="F26B43"/>
          </p15:clr>
        </p15:guide>
        <p15:guide id="23" pos="308">
          <p15:clr>
            <a:srgbClr val="F26B43"/>
          </p15:clr>
        </p15:guide>
        <p15:guide id="26" orient="horz" pos="45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oleObject" Target="file:///\\lme.co.uk\dfs01\Market%20Development\04%20Sales\Sales%20material\Reuters_Sheet_RL.xlsx!LME%20S&amp;P!R40C26" TargetMode="External"/><Relationship Id="rId2" Type="http://schemas.openxmlformats.org/officeDocument/2006/relationships/chart" Target="../charts/chart1.xml"/><Relationship Id="rId1" Type="http://schemas.openxmlformats.org/officeDocument/2006/relationships/slideLayout" Target="../slideLayouts/slideLayout3.xml"/><Relationship Id="rId4" Type="http://schemas.openxmlformats.org/officeDocument/2006/relationships/image" Target="../media/image6.emf"/></Relationships>
</file>

<file path=ppt/slides/_rels/slide3.xml.rels><?xml version="1.0" encoding="UTF-8" standalone="yes"?>
<Relationships xmlns="http://schemas.openxmlformats.org/package/2006/relationships"><Relationship Id="rId3" Type="http://schemas.openxmlformats.org/officeDocument/2006/relationships/oleObject" Target="file:///\\lme.co.uk\dfs01\Market%20Development\04%20Sales\Sales%20material\Reuters_Sheet_RL.xlsx!LME%20S&amp;P!R40C26" TargetMode="External"/><Relationship Id="rId2" Type="http://schemas.openxmlformats.org/officeDocument/2006/relationships/chart" Target="../charts/chart2.xml"/><Relationship Id="rId1" Type="http://schemas.openxmlformats.org/officeDocument/2006/relationships/slideLayout" Target="../slideLayouts/slideLayout3.xml"/><Relationship Id="rId4" Type="http://schemas.openxmlformats.org/officeDocument/2006/relationships/image" Target="../media/image6.emf"/></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hyperlink" Target="https://www.flaticon.com/free-icon/biodiversity_10140760"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mailto:Yang.Liu@lme.com" TargetMode="External"/><Relationship Id="rId13" Type="http://schemas.openxmlformats.org/officeDocument/2006/relationships/hyperlink" Target="mailto:Patrickpklam@hkex.com" TargetMode="External"/><Relationship Id="rId18" Type="http://schemas.openxmlformats.org/officeDocument/2006/relationships/image" Target="../media/image23.png"/><Relationship Id="rId3" Type="http://schemas.openxmlformats.org/officeDocument/2006/relationships/image" Target="../media/image15.jpeg"/><Relationship Id="rId7" Type="http://schemas.openxmlformats.org/officeDocument/2006/relationships/image" Target="../media/image18.jpeg"/><Relationship Id="rId12" Type="http://schemas.openxmlformats.org/officeDocument/2006/relationships/hyperlink" Target="mailto:Catherinezhang@hkex.com" TargetMode="External"/><Relationship Id="rId17" Type="http://schemas.openxmlformats.org/officeDocument/2006/relationships/image" Target="../media/image22.png"/><Relationship Id="rId2" Type="http://schemas.openxmlformats.org/officeDocument/2006/relationships/notesSlide" Target="../notesSlides/notesSlide5.xml"/><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slideLayout" Target="../slideLayouts/slideLayout20.xml"/><Relationship Id="rId6" Type="http://schemas.openxmlformats.org/officeDocument/2006/relationships/hyperlink" Target="mailto:Alberto.Xodo@lme.com" TargetMode="External"/><Relationship Id="rId11" Type="http://schemas.openxmlformats.org/officeDocument/2006/relationships/hyperlink" Target="mailto:Edric.Koh@lme.com" TargetMode="External"/><Relationship Id="rId5" Type="http://schemas.openxmlformats.org/officeDocument/2006/relationships/image" Target="../media/image17.png"/><Relationship Id="rId15" Type="http://schemas.openxmlformats.org/officeDocument/2006/relationships/image" Target="../media/image20.jpeg"/><Relationship Id="rId10" Type="http://schemas.openxmlformats.org/officeDocument/2006/relationships/hyperlink" Target="mailto:Barry.Corbett@lme.com" TargetMode="External"/><Relationship Id="rId19" Type="http://schemas.openxmlformats.org/officeDocument/2006/relationships/image" Target="../media/image24.png"/><Relationship Id="rId4" Type="http://schemas.openxmlformats.org/officeDocument/2006/relationships/image" Target="../media/image16.png"/><Relationship Id="rId9" Type="http://schemas.openxmlformats.org/officeDocument/2006/relationships/hyperlink" Target="mailto:Christian.Mildner@lme.com" TargetMode="External"/><Relationship Id="rId1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01888" y="777253"/>
            <a:ext cx="9131106" cy="443198"/>
          </a:xfrm>
        </p:spPr>
        <p:txBody>
          <a:bodyPr/>
          <a:lstStyle/>
          <a:p>
            <a:r>
              <a:rPr lang="en-US" dirty="0"/>
              <a:t> LME Tokyo Forum 2024</a:t>
            </a:r>
            <a:endParaRPr lang="en-GB" dirty="0"/>
          </a:p>
        </p:txBody>
      </p:sp>
      <p:sp>
        <p:nvSpPr>
          <p:cNvPr id="4" name="Text Placeholder 3"/>
          <p:cNvSpPr>
            <a:spLocks noGrp="1"/>
          </p:cNvSpPr>
          <p:nvPr>
            <p:ph type="body" sz="quarter" idx="10"/>
          </p:nvPr>
        </p:nvSpPr>
        <p:spPr/>
        <p:txBody>
          <a:bodyPr/>
          <a:lstStyle/>
          <a:p>
            <a:r>
              <a:rPr lang="en-GB" dirty="0"/>
              <a:t>Kevin Nutt, Head of Sales</a:t>
            </a:r>
            <a:endParaRPr lang="en-GB"/>
          </a:p>
        </p:txBody>
      </p:sp>
      <p:sp>
        <p:nvSpPr>
          <p:cNvPr id="10" name="Text Placeholder 9"/>
          <p:cNvSpPr>
            <a:spLocks noGrp="1"/>
          </p:cNvSpPr>
          <p:nvPr>
            <p:ph type="body" sz="quarter" idx="11"/>
          </p:nvPr>
        </p:nvSpPr>
        <p:spPr/>
        <p:txBody>
          <a:bodyPr/>
          <a:lstStyle/>
          <a:p>
            <a:r>
              <a:rPr lang="en-GB" dirty="0"/>
              <a:t>16th April 2024</a:t>
            </a:r>
          </a:p>
        </p:txBody>
      </p:sp>
      <p:sp>
        <p:nvSpPr>
          <p:cNvPr id="7" name="Subtitle 6">
            <a:extLst>
              <a:ext uri="{FF2B5EF4-FFF2-40B4-BE49-F238E27FC236}">
                <a16:creationId xmlns:a16="http://schemas.microsoft.com/office/drawing/2014/main" id="{E73E060E-851C-BF16-E044-03D7EEF694E0}"/>
              </a:ext>
            </a:extLst>
          </p:cNvPr>
          <p:cNvSpPr>
            <a:spLocks noGrp="1"/>
          </p:cNvSpPr>
          <p:nvPr>
            <p:ph type="subTitle" idx="1"/>
          </p:nvPr>
        </p:nvSpPr>
        <p:spPr/>
        <p:txBody>
          <a:bodyPr/>
          <a:lstStyle/>
          <a:p>
            <a:endParaRPr lang="en-GB"/>
          </a:p>
        </p:txBody>
      </p:sp>
      <p:sp>
        <p:nvSpPr>
          <p:cNvPr id="6" name="hrFirstPage" descr=" "/>
          <p:cNvSpPr txBox="1"/>
          <p:nvPr/>
        </p:nvSpPr>
        <p:spPr>
          <a:xfrm>
            <a:off x="10655300" y="0"/>
            <a:ext cx="28854" cy="130805"/>
          </a:xfrm>
          <a:prstGeom prst="rect">
            <a:avLst/>
          </a:prstGeom>
          <a:noFill/>
        </p:spPr>
        <p:txBody>
          <a:bodyPr vert="horz" wrap="none" lIns="0" tIns="0" rIns="0" bIns="0" rtlCol="0">
            <a:spAutoFit/>
          </a:bodyPr>
          <a:lstStyle/>
          <a:p>
            <a:pPr marL="0" indent="0" algn="r" defTabSz="360000">
              <a:spcBef>
                <a:spcPts val="600"/>
              </a:spcBef>
              <a:buFont typeface="Arial" panose="020B0604020202020204" pitchFamily="34" charset="0"/>
              <a:buNone/>
            </a:pPr>
            <a:r>
              <a:rPr lang="en-GB" sz="850">
                <a:solidFill>
                  <a:srgbClr val="000000"/>
                </a:solidFill>
                <a:latin typeface="Microsoft Sans Serif" panose="020B0604020202020204" pitchFamily="34" charset="0"/>
              </a:rPr>
              <a:t> </a:t>
            </a:r>
            <a:endParaRPr lang="en-GB" sz="850" err="1">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42755554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798459" y="757843"/>
            <a:ext cx="9094895" cy="443198"/>
          </a:xfrm>
        </p:spPr>
        <p:txBody>
          <a:bodyPr/>
          <a:lstStyle/>
          <a:p>
            <a:r>
              <a:rPr lang="en-US"/>
              <a:t>Appendix</a:t>
            </a:r>
            <a:endParaRPr lang="en-GB"/>
          </a:p>
        </p:txBody>
      </p:sp>
    </p:spTree>
    <p:extLst>
      <p:ext uri="{BB962C8B-B14F-4D97-AF65-F5344CB8AC3E}">
        <p14:creationId xmlns:p14="http://schemas.microsoft.com/office/powerpoint/2010/main" val="28520576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5"/>
          </p:nvPr>
        </p:nvSpPr>
        <p:spPr>
          <a:xfrm>
            <a:off x="877495" y="6754202"/>
            <a:ext cx="8936827" cy="636241"/>
          </a:xfrm>
        </p:spPr>
        <p:txBody>
          <a:bodyPr/>
          <a:lstStyle/>
          <a:p>
            <a:pPr marL="228600" indent="-228600">
              <a:buAutoNum type="arabicPeriod"/>
              <a:defRPr/>
            </a:pPr>
            <a:r>
              <a:rPr lang="en-GB">
                <a:solidFill>
                  <a:srgbClr val="13426B"/>
                </a:solidFill>
              </a:rPr>
              <a:t>Tin will not be included in the evolved Closing Price methodology so will remain last price with expert judgement</a:t>
            </a:r>
          </a:p>
          <a:p>
            <a:pPr marL="228600" indent="-228600">
              <a:buAutoNum type="arabicPeriod"/>
              <a:defRPr/>
            </a:pPr>
            <a:r>
              <a:rPr lang="en-GB">
                <a:solidFill>
                  <a:srgbClr val="13426B"/>
                </a:solidFill>
              </a:rPr>
              <a:t>Where a TWAP is used, the nearest consecutive carry to a priced instrument is used (the top of the list of ‘instruments used to price’ in the illustration)</a:t>
            </a:r>
          </a:p>
          <a:p>
            <a:pPr marL="228600" indent="-228600">
              <a:buAutoNum type="arabicPeriod"/>
              <a:defRPr/>
            </a:pPr>
            <a:r>
              <a:rPr lang="en-GB">
                <a:solidFill>
                  <a:srgbClr val="13426B"/>
                </a:solidFill>
              </a:rPr>
              <a:t>Indicative potential rounding</a:t>
            </a:r>
          </a:p>
          <a:p>
            <a:pPr marL="145753" indent="-145753">
              <a:buFontTx/>
              <a:buAutoNum type="arabicPeriod"/>
              <a:defRPr/>
            </a:pPr>
            <a:endParaRPr lang="en-GB">
              <a:solidFill>
                <a:srgbClr val="13426B"/>
              </a:solidFill>
              <a:latin typeface="Arial"/>
            </a:endParaRPr>
          </a:p>
        </p:txBody>
      </p:sp>
      <p:sp>
        <p:nvSpPr>
          <p:cNvPr id="4" name="Title 3"/>
          <p:cNvSpPr>
            <a:spLocks noGrp="1"/>
          </p:cNvSpPr>
          <p:nvPr>
            <p:ph type="title"/>
          </p:nvPr>
        </p:nvSpPr>
        <p:spPr>
          <a:xfrm>
            <a:off x="494791" y="361620"/>
            <a:ext cx="10100939" cy="436517"/>
          </a:xfrm>
        </p:spPr>
        <p:txBody>
          <a:bodyPr/>
          <a:lstStyle/>
          <a:p>
            <a:r>
              <a:rPr lang="en-GB" dirty="0"/>
              <a:t>Summary of methodology</a:t>
            </a:r>
          </a:p>
        </p:txBody>
      </p:sp>
      <p:grpSp>
        <p:nvGrpSpPr>
          <p:cNvPr id="6" name="Group 5"/>
          <p:cNvGrpSpPr/>
          <p:nvPr/>
        </p:nvGrpSpPr>
        <p:grpSpPr>
          <a:xfrm>
            <a:off x="522201" y="1479291"/>
            <a:ext cx="6625623" cy="1094989"/>
            <a:chOff x="522199" y="1479289"/>
            <a:chExt cx="7729421" cy="1094989"/>
          </a:xfrm>
        </p:grpSpPr>
        <p:sp>
          <p:nvSpPr>
            <p:cNvPr id="51" name="Rectangle 50"/>
            <p:cNvSpPr/>
            <p:nvPr/>
          </p:nvSpPr>
          <p:spPr>
            <a:xfrm>
              <a:off x="522199" y="1479289"/>
              <a:ext cx="7357100" cy="1094989"/>
            </a:xfrm>
            <a:prstGeom prst="rect">
              <a:avLst/>
            </a:prstGeom>
            <a:solidFill>
              <a:schemeClr val="bg2">
                <a:alpha val="48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228600" indent="-228600" defTabSz="180000">
                <a:buFont typeface="Wingdings" panose="05000000000000000000" pitchFamily="2" charset="2"/>
                <a:buChar char="ü"/>
                <a:defRPr/>
              </a:pPr>
              <a:endParaRPr lang="en-GB" sz="1200">
                <a:solidFill>
                  <a:srgbClr val="00B050"/>
                </a:solidFill>
                <a:latin typeface="Arial"/>
              </a:endParaRPr>
            </a:p>
            <a:p>
              <a:pPr marL="228600" indent="-228600" defTabSz="180000">
                <a:buFont typeface="Wingdings" panose="05000000000000000000" pitchFamily="2" charset="2"/>
                <a:buChar char="ü"/>
                <a:defRPr/>
              </a:pPr>
              <a:endParaRPr lang="en-GB" sz="1200">
                <a:solidFill>
                  <a:srgbClr val="00B050"/>
                </a:solidFill>
                <a:latin typeface="Arial"/>
              </a:endParaRPr>
            </a:p>
            <a:p>
              <a:pPr marL="228600" indent="-228600" defTabSz="180000">
                <a:buFont typeface="Wingdings" panose="05000000000000000000" pitchFamily="2" charset="2"/>
                <a:buChar char="ü"/>
                <a:defRPr/>
              </a:pPr>
              <a:endParaRPr lang="en-GB" sz="1200">
                <a:solidFill>
                  <a:srgbClr val="00B050"/>
                </a:solidFill>
                <a:latin typeface="Arial"/>
              </a:endParaRPr>
            </a:p>
            <a:p>
              <a:pPr marL="228600" indent="-228600" defTabSz="180000">
                <a:buFont typeface="Wingdings" panose="05000000000000000000" pitchFamily="2" charset="2"/>
                <a:buChar char="ü"/>
                <a:defRPr/>
              </a:pPr>
              <a:endParaRPr lang="en-GB" sz="1200">
                <a:solidFill>
                  <a:srgbClr val="00B050"/>
                </a:solidFill>
                <a:latin typeface="Arial"/>
              </a:endParaRPr>
            </a:p>
            <a:p>
              <a:pPr defTabSz="180000">
                <a:defRPr/>
              </a:pPr>
              <a:endParaRPr lang="en-GB" sz="1200">
                <a:solidFill>
                  <a:srgbClr val="00B050"/>
                </a:solidFill>
                <a:latin typeface="Arial"/>
              </a:endParaRPr>
            </a:p>
          </p:txBody>
        </p:sp>
        <p:sp>
          <p:nvSpPr>
            <p:cNvPr id="52" name="TextBox 51"/>
            <p:cNvSpPr txBox="1"/>
            <p:nvPr/>
          </p:nvSpPr>
          <p:spPr>
            <a:xfrm>
              <a:off x="547593" y="1496455"/>
              <a:ext cx="1884331" cy="238991"/>
            </a:xfrm>
            <a:prstGeom prst="rect">
              <a:avLst/>
            </a:prstGeom>
            <a:noFill/>
          </p:spPr>
          <p:txBody>
            <a:bodyPr wrap="none" lIns="0" tIns="0" rIns="0" bIns="0" rtlCol="0">
              <a:noAutofit/>
            </a:bodyPr>
            <a:lstStyle/>
            <a:p>
              <a:pPr defTabSz="360000">
                <a:spcBef>
                  <a:spcPts val="600"/>
                </a:spcBef>
                <a:defRPr/>
              </a:pPr>
              <a:r>
                <a:rPr lang="en-GB" sz="1200" b="1">
                  <a:solidFill>
                    <a:srgbClr val="13426B"/>
                  </a:solidFill>
                  <a:latin typeface="Arial"/>
                </a:rPr>
                <a:t>Sequencing of metals</a:t>
              </a:r>
            </a:p>
          </p:txBody>
        </p:sp>
        <p:cxnSp>
          <p:nvCxnSpPr>
            <p:cNvPr id="53" name="Straight Arrow Connector 52"/>
            <p:cNvCxnSpPr/>
            <p:nvPr/>
          </p:nvCxnSpPr>
          <p:spPr>
            <a:xfrm>
              <a:off x="714422" y="1991144"/>
              <a:ext cx="7018427" cy="0"/>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714422" y="1747550"/>
              <a:ext cx="914400" cy="311732"/>
            </a:xfrm>
            <a:prstGeom prst="rect">
              <a:avLst/>
            </a:prstGeom>
            <a:noFill/>
          </p:spPr>
          <p:txBody>
            <a:bodyPr wrap="none" lIns="0" tIns="0" rIns="0" bIns="0" rtlCol="0">
              <a:noAutofit/>
            </a:bodyPr>
            <a:lstStyle/>
            <a:p>
              <a:pPr defTabSz="360000">
                <a:spcBef>
                  <a:spcPts val="600"/>
                </a:spcBef>
                <a:defRPr/>
              </a:pPr>
              <a:r>
                <a:rPr lang="en-GB" sz="1200">
                  <a:solidFill>
                    <a:srgbClr val="13426B"/>
                  </a:solidFill>
                  <a:latin typeface="Arial"/>
                </a:rPr>
                <a:t>16:00</a:t>
              </a:r>
            </a:p>
          </p:txBody>
        </p:sp>
        <p:sp>
          <p:nvSpPr>
            <p:cNvPr id="55" name="TextBox 54"/>
            <p:cNvSpPr txBox="1"/>
            <p:nvPr/>
          </p:nvSpPr>
          <p:spPr>
            <a:xfrm>
              <a:off x="1818222" y="1747550"/>
              <a:ext cx="914400" cy="311732"/>
            </a:xfrm>
            <a:prstGeom prst="rect">
              <a:avLst/>
            </a:prstGeom>
            <a:noFill/>
          </p:spPr>
          <p:txBody>
            <a:bodyPr wrap="none" lIns="0" tIns="0" rIns="0" bIns="0" rtlCol="0">
              <a:noAutofit/>
            </a:bodyPr>
            <a:lstStyle/>
            <a:p>
              <a:pPr defTabSz="360000">
                <a:spcBef>
                  <a:spcPts val="600"/>
                </a:spcBef>
                <a:defRPr/>
              </a:pPr>
              <a:r>
                <a:rPr lang="en-GB" sz="1200">
                  <a:solidFill>
                    <a:srgbClr val="13426B"/>
                  </a:solidFill>
                  <a:latin typeface="Arial"/>
                </a:rPr>
                <a:t>16:10</a:t>
              </a:r>
            </a:p>
          </p:txBody>
        </p:sp>
        <p:sp>
          <p:nvSpPr>
            <p:cNvPr id="56" name="TextBox 55"/>
            <p:cNvSpPr txBox="1"/>
            <p:nvPr/>
          </p:nvSpPr>
          <p:spPr>
            <a:xfrm>
              <a:off x="2922022" y="1747550"/>
              <a:ext cx="914400" cy="311732"/>
            </a:xfrm>
            <a:prstGeom prst="rect">
              <a:avLst/>
            </a:prstGeom>
            <a:noFill/>
          </p:spPr>
          <p:txBody>
            <a:bodyPr wrap="none" lIns="0" tIns="0" rIns="0" bIns="0" rtlCol="0">
              <a:noAutofit/>
            </a:bodyPr>
            <a:lstStyle/>
            <a:p>
              <a:pPr defTabSz="360000">
                <a:spcBef>
                  <a:spcPts val="600"/>
                </a:spcBef>
                <a:defRPr/>
              </a:pPr>
              <a:r>
                <a:rPr lang="en-GB" sz="1200">
                  <a:solidFill>
                    <a:srgbClr val="13426B"/>
                  </a:solidFill>
                  <a:latin typeface="Arial"/>
                </a:rPr>
                <a:t>16:20</a:t>
              </a:r>
            </a:p>
          </p:txBody>
        </p:sp>
        <p:sp>
          <p:nvSpPr>
            <p:cNvPr id="57" name="TextBox 56"/>
            <p:cNvSpPr txBox="1"/>
            <p:nvPr/>
          </p:nvSpPr>
          <p:spPr>
            <a:xfrm>
              <a:off x="4025822" y="1747550"/>
              <a:ext cx="914400" cy="311732"/>
            </a:xfrm>
            <a:prstGeom prst="rect">
              <a:avLst/>
            </a:prstGeom>
            <a:noFill/>
          </p:spPr>
          <p:txBody>
            <a:bodyPr wrap="none" lIns="0" tIns="0" rIns="0" bIns="0" rtlCol="0">
              <a:noAutofit/>
            </a:bodyPr>
            <a:lstStyle/>
            <a:p>
              <a:pPr defTabSz="360000">
                <a:spcBef>
                  <a:spcPts val="600"/>
                </a:spcBef>
                <a:defRPr/>
              </a:pPr>
              <a:r>
                <a:rPr lang="en-GB" sz="1200">
                  <a:solidFill>
                    <a:srgbClr val="13426B"/>
                  </a:solidFill>
                  <a:latin typeface="Arial"/>
                </a:rPr>
                <a:t>16:30</a:t>
              </a:r>
            </a:p>
          </p:txBody>
        </p:sp>
        <p:sp>
          <p:nvSpPr>
            <p:cNvPr id="58" name="TextBox 57"/>
            <p:cNvSpPr txBox="1"/>
            <p:nvPr/>
          </p:nvSpPr>
          <p:spPr>
            <a:xfrm>
              <a:off x="5129622" y="1747550"/>
              <a:ext cx="914400" cy="311732"/>
            </a:xfrm>
            <a:prstGeom prst="rect">
              <a:avLst/>
            </a:prstGeom>
            <a:noFill/>
          </p:spPr>
          <p:txBody>
            <a:bodyPr wrap="none" lIns="0" tIns="0" rIns="0" bIns="0" rtlCol="0">
              <a:noAutofit/>
            </a:bodyPr>
            <a:lstStyle/>
            <a:p>
              <a:pPr defTabSz="360000">
                <a:spcBef>
                  <a:spcPts val="600"/>
                </a:spcBef>
                <a:defRPr/>
              </a:pPr>
              <a:r>
                <a:rPr lang="en-GB" sz="1200">
                  <a:solidFill>
                    <a:srgbClr val="13426B"/>
                  </a:solidFill>
                  <a:latin typeface="Arial"/>
                </a:rPr>
                <a:t>16:40</a:t>
              </a:r>
            </a:p>
          </p:txBody>
        </p:sp>
        <p:sp>
          <p:nvSpPr>
            <p:cNvPr id="59" name="TextBox 58"/>
            <p:cNvSpPr txBox="1"/>
            <p:nvPr/>
          </p:nvSpPr>
          <p:spPr>
            <a:xfrm>
              <a:off x="6233422" y="1747550"/>
              <a:ext cx="914400" cy="311732"/>
            </a:xfrm>
            <a:prstGeom prst="rect">
              <a:avLst/>
            </a:prstGeom>
            <a:noFill/>
          </p:spPr>
          <p:txBody>
            <a:bodyPr wrap="none" lIns="0" tIns="0" rIns="0" bIns="0" rtlCol="0">
              <a:noAutofit/>
            </a:bodyPr>
            <a:lstStyle/>
            <a:p>
              <a:pPr defTabSz="360000">
                <a:spcBef>
                  <a:spcPts val="600"/>
                </a:spcBef>
                <a:defRPr/>
              </a:pPr>
              <a:r>
                <a:rPr lang="en-GB" sz="1200">
                  <a:solidFill>
                    <a:srgbClr val="13426B"/>
                  </a:solidFill>
                  <a:latin typeface="Arial"/>
                </a:rPr>
                <a:t>16:50</a:t>
              </a:r>
            </a:p>
          </p:txBody>
        </p:sp>
        <p:sp>
          <p:nvSpPr>
            <p:cNvPr id="60" name="TextBox 59"/>
            <p:cNvSpPr txBox="1"/>
            <p:nvPr/>
          </p:nvSpPr>
          <p:spPr>
            <a:xfrm>
              <a:off x="7337220" y="1747550"/>
              <a:ext cx="914400" cy="182387"/>
            </a:xfrm>
            <a:prstGeom prst="rect">
              <a:avLst/>
            </a:prstGeom>
            <a:noFill/>
          </p:spPr>
          <p:txBody>
            <a:bodyPr wrap="none" lIns="0" tIns="0" rIns="0" bIns="0" rtlCol="0">
              <a:noAutofit/>
            </a:bodyPr>
            <a:lstStyle/>
            <a:p>
              <a:pPr defTabSz="360000">
                <a:spcBef>
                  <a:spcPts val="600"/>
                </a:spcBef>
                <a:defRPr/>
              </a:pPr>
              <a:r>
                <a:rPr lang="en-GB" sz="1200">
                  <a:solidFill>
                    <a:srgbClr val="13426B"/>
                  </a:solidFill>
                  <a:latin typeface="Arial"/>
                </a:rPr>
                <a:t>17:00</a:t>
              </a:r>
            </a:p>
          </p:txBody>
        </p:sp>
        <p:sp>
          <p:nvSpPr>
            <p:cNvPr id="61" name="Rectangle 60"/>
            <p:cNvSpPr/>
            <p:nvPr/>
          </p:nvSpPr>
          <p:spPr>
            <a:xfrm>
              <a:off x="831479" y="2068222"/>
              <a:ext cx="1079464" cy="326894"/>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spcBef>
                  <a:spcPts val="600"/>
                </a:spcBef>
                <a:defRPr/>
              </a:pPr>
              <a:r>
                <a:rPr lang="en-GB" sz="1050">
                  <a:solidFill>
                    <a:srgbClr val="FFFFFF"/>
                  </a:solidFill>
                  <a:latin typeface="Arial"/>
                </a:rPr>
                <a:t>Tin</a:t>
              </a:r>
              <a:r>
                <a:rPr lang="en-GB" sz="1050" baseline="30000">
                  <a:solidFill>
                    <a:srgbClr val="FFFFFF"/>
                  </a:solidFill>
                  <a:latin typeface="Arial"/>
                </a:rPr>
                <a:t>1</a:t>
              </a:r>
            </a:p>
          </p:txBody>
        </p:sp>
        <p:sp>
          <p:nvSpPr>
            <p:cNvPr id="62" name="Rectangle 61"/>
            <p:cNvSpPr/>
            <p:nvPr/>
          </p:nvSpPr>
          <p:spPr>
            <a:xfrm>
              <a:off x="6502946" y="2068222"/>
              <a:ext cx="1079464" cy="326894"/>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spcBef>
                  <a:spcPts val="600"/>
                </a:spcBef>
                <a:defRPr/>
              </a:pPr>
              <a:r>
                <a:rPr lang="en-GB" sz="1050">
                  <a:solidFill>
                    <a:srgbClr val="FFFFFF"/>
                  </a:solidFill>
                  <a:latin typeface="Arial"/>
                </a:rPr>
                <a:t>Lead</a:t>
              </a:r>
            </a:p>
          </p:txBody>
        </p:sp>
        <p:sp>
          <p:nvSpPr>
            <p:cNvPr id="63" name="Rectangle 62"/>
            <p:cNvSpPr/>
            <p:nvPr/>
          </p:nvSpPr>
          <p:spPr>
            <a:xfrm>
              <a:off x="4234359" y="2068222"/>
              <a:ext cx="1079464" cy="326894"/>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spcBef>
                  <a:spcPts val="600"/>
                </a:spcBef>
                <a:defRPr/>
              </a:pPr>
              <a:r>
                <a:rPr lang="en-GB" sz="1050">
                  <a:solidFill>
                    <a:srgbClr val="FFFFFF"/>
                  </a:solidFill>
                  <a:latin typeface="Arial"/>
                </a:rPr>
                <a:t>Zinc</a:t>
              </a:r>
            </a:p>
          </p:txBody>
        </p:sp>
        <p:sp>
          <p:nvSpPr>
            <p:cNvPr id="64" name="Rectangle 63"/>
            <p:cNvSpPr/>
            <p:nvPr/>
          </p:nvSpPr>
          <p:spPr>
            <a:xfrm>
              <a:off x="1965772" y="2068222"/>
              <a:ext cx="1079464" cy="326894"/>
            </a:xfrm>
            <a:prstGeom prst="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spcBef>
                  <a:spcPts val="600"/>
                </a:spcBef>
                <a:defRPr/>
              </a:pPr>
              <a:r>
                <a:rPr lang="en-GB" sz="1050">
                  <a:solidFill>
                    <a:srgbClr val="FFFFFF"/>
                  </a:solidFill>
                  <a:latin typeface="Arial"/>
                </a:rPr>
                <a:t>Nickel</a:t>
              </a:r>
            </a:p>
          </p:txBody>
        </p:sp>
        <p:sp>
          <p:nvSpPr>
            <p:cNvPr id="65" name="Rectangle 64"/>
            <p:cNvSpPr/>
            <p:nvPr/>
          </p:nvSpPr>
          <p:spPr>
            <a:xfrm>
              <a:off x="5368653" y="2068222"/>
              <a:ext cx="1079464" cy="326894"/>
            </a:xfrm>
            <a:prstGeom prst="rect">
              <a:avLst/>
            </a:prstGeom>
            <a:solidFill>
              <a:schemeClr val="accent5"/>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spcBef>
                  <a:spcPts val="600"/>
                </a:spcBef>
                <a:defRPr/>
              </a:pPr>
              <a:r>
                <a:rPr lang="en-GB" sz="1050">
                  <a:solidFill>
                    <a:srgbClr val="FFFFFF"/>
                  </a:solidFill>
                  <a:latin typeface="Arial"/>
                </a:rPr>
                <a:t>Copper</a:t>
              </a:r>
            </a:p>
          </p:txBody>
        </p:sp>
        <p:sp>
          <p:nvSpPr>
            <p:cNvPr id="66" name="Rectangle 65"/>
            <p:cNvSpPr/>
            <p:nvPr/>
          </p:nvSpPr>
          <p:spPr>
            <a:xfrm>
              <a:off x="3100066" y="2068222"/>
              <a:ext cx="1079464" cy="326894"/>
            </a:xfrm>
            <a:prstGeom prst="rect">
              <a:avLst/>
            </a:pr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spcBef>
                  <a:spcPts val="600"/>
                </a:spcBef>
                <a:defRPr/>
              </a:pPr>
              <a:r>
                <a:rPr lang="en-GB" sz="1050">
                  <a:solidFill>
                    <a:srgbClr val="FFFFFF"/>
                  </a:solidFill>
                  <a:latin typeface="Arial"/>
                </a:rPr>
                <a:t>Aluminium</a:t>
              </a:r>
            </a:p>
          </p:txBody>
        </p:sp>
      </p:grpSp>
      <p:grpSp>
        <p:nvGrpSpPr>
          <p:cNvPr id="7" name="Group 6"/>
          <p:cNvGrpSpPr/>
          <p:nvPr/>
        </p:nvGrpSpPr>
        <p:grpSpPr>
          <a:xfrm>
            <a:off x="6890808" y="1484990"/>
            <a:ext cx="3322905" cy="1094989"/>
            <a:chOff x="7944711" y="1484988"/>
            <a:chExt cx="2269000" cy="1094989"/>
          </a:xfrm>
        </p:grpSpPr>
        <p:sp>
          <p:nvSpPr>
            <p:cNvPr id="73" name="Rectangle 72"/>
            <p:cNvSpPr/>
            <p:nvPr/>
          </p:nvSpPr>
          <p:spPr>
            <a:xfrm>
              <a:off x="7944711" y="1484988"/>
              <a:ext cx="2269000" cy="1094989"/>
            </a:xfrm>
            <a:prstGeom prst="rect">
              <a:avLst/>
            </a:prstGeom>
            <a:solidFill>
              <a:schemeClr val="bg2">
                <a:alpha val="48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228600" indent="-228600" defTabSz="180000">
                <a:buFont typeface="Wingdings" panose="05000000000000000000" pitchFamily="2" charset="2"/>
                <a:buChar char="ü"/>
                <a:defRPr/>
              </a:pPr>
              <a:endParaRPr lang="en-GB" sz="1200">
                <a:solidFill>
                  <a:srgbClr val="00B050"/>
                </a:solidFill>
                <a:latin typeface="Arial"/>
              </a:endParaRPr>
            </a:p>
            <a:p>
              <a:pPr marL="228600" indent="-228600" defTabSz="180000">
                <a:buFont typeface="Wingdings" panose="05000000000000000000" pitchFamily="2" charset="2"/>
                <a:buChar char="ü"/>
                <a:defRPr/>
              </a:pPr>
              <a:endParaRPr lang="en-GB" sz="1200">
                <a:solidFill>
                  <a:srgbClr val="00B050"/>
                </a:solidFill>
                <a:latin typeface="Arial"/>
              </a:endParaRPr>
            </a:p>
            <a:p>
              <a:pPr marL="228600" indent="-228600" defTabSz="180000">
                <a:buFont typeface="Wingdings" panose="05000000000000000000" pitchFamily="2" charset="2"/>
                <a:buChar char="ü"/>
                <a:defRPr/>
              </a:pPr>
              <a:endParaRPr lang="en-GB" sz="1200">
                <a:solidFill>
                  <a:srgbClr val="00B050"/>
                </a:solidFill>
                <a:latin typeface="Arial"/>
              </a:endParaRPr>
            </a:p>
            <a:p>
              <a:pPr marL="228600" indent="-228600" defTabSz="180000">
                <a:buFont typeface="Wingdings" panose="05000000000000000000" pitchFamily="2" charset="2"/>
                <a:buChar char="ü"/>
                <a:defRPr/>
              </a:pPr>
              <a:endParaRPr lang="en-GB" sz="1200">
                <a:solidFill>
                  <a:srgbClr val="00B050"/>
                </a:solidFill>
                <a:latin typeface="Arial"/>
              </a:endParaRPr>
            </a:p>
            <a:p>
              <a:pPr defTabSz="180000">
                <a:defRPr/>
              </a:pPr>
              <a:endParaRPr lang="en-GB" sz="1200">
                <a:solidFill>
                  <a:srgbClr val="00B050"/>
                </a:solidFill>
                <a:latin typeface="Arial"/>
              </a:endParaRPr>
            </a:p>
          </p:txBody>
        </p:sp>
        <p:sp>
          <p:nvSpPr>
            <p:cNvPr id="67" name="Rectangle 66"/>
            <p:cNvSpPr/>
            <p:nvPr/>
          </p:nvSpPr>
          <p:spPr>
            <a:xfrm>
              <a:off x="8257927" y="2054821"/>
              <a:ext cx="839541" cy="33943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spcBef>
                  <a:spcPts val="600"/>
                </a:spcBef>
              </a:pPr>
              <a:r>
                <a:rPr lang="en-GB" sz="1200">
                  <a:solidFill>
                    <a:schemeClr val="bg1"/>
                  </a:solidFill>
                </a:rPr>
                <a:t>Spreads</a:t>
              </a:r>
            </a:p>
          </p:txBody>
        </p:sp>
        <p:sp>
          <p:nvSpPr>
            <p:cNvPr id="68" name="Rectangle 67"/>
            <p:cNvSpPr/>
            <p:nvPr/>
          </p:nvSpPr>
          <p:spPr>
            <a:xfrm>
              <a:off x="9124596" y="2053757"/>
              <a:ext cx="839541" cy="339436"/>
            </a:xfrm>
            <a:prstGeom prst="rect">
              <a:avLst/>
            </a:prstGeom>
            <a:solidFill>
              <a:schemeClr val="bg2">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72000" rtlCol="0" anchor="ctr"/>
            <a:lstStyle/>
            <a:p>
              <a:pPr algn="ctr">
                <a:spcBef>
                  <a:spcPts val="600"/>
                </a:spcBef>
              </a:pPr>
              <a:r>
                <a:rPr lang="en-GB" sz="1200">
                  <a:solidFill>
                    <a:schemeClr val="bg1"/>
                  </a:solidFill>
                </a:rPr>
                <a:t>3M</a:t>
              </a:r>
            </a:p>
          </p:txBody>
        </p:sp>
        <p:sp>
          <p:nvSpPr>
            <p:cNvPr id="69" name="TextBox 68"/>
            <p:cNvSpPr txBox="1"/>
            <p:nvPr/>
          </p:nvSpPr>
          <p:spPr>
            <a:xfrm>
              <a:off x="8548262" y="1791585"/>
              <a:ext cx="576334" cy="237927"/>
            </a:xfrm>
            <a:prstGeom prst="rect">
              <a:avLst/>
            </a:prstGeom>
            <a:noFill/>
          </p:spPr>
          <p:txBody>
            <a:bodyPr wrap="none" lIns="0" tIns="0" rIns="0" bIns="0" rtlCol="0">
              <a:noAutofit/>
            </a:bodyPr>
            <a:lstStyle/>
            <a:p>
              <a:pPr defTabSz="360000">
                <a:spcBef>
                  <a:spcPts val="600"/>
                </a:spcBef>
              </a:pPr>
              <a:r>
                <a:rPr lang="en-GB" sz="1200"/>
                <a:t>5min</a:t>
              </a:r>
            </a:p>
          </p:txBody>
        </p:sp>
        <p:sp>
          <p:nvSpPr>
            <p:cNvPr id="70" name="TextBox 69"/>
            <p:cNvSpPr txBox="1"/>
            <p:nvPr/>
          </p:nvSpPr>
          <p:spPr>
            <a:xfrm>
              <a:off x="9412506" y="1763768"/>
              <a:ext cx="576334" cy="238991"/>
            </a:xfrm>
            <a:prstGeom prst="rect">
              <a:avLst/>
            </a:prstGeom>
            <a:noFill/>
          </p:spPr>
          <p:txBody>
            <a:bodyPr wrap="none" lIns="0" tIns="0" rIns="0" bIns="0" rtlCol="0">
              <a:noAutofit/>
            </a:bodyPr>
            <a:lstStyle/>
            <a:p>
              <a:pPr defTabSz="360000">
                <a:spcBef>
                  <a:spcPts val="600"/>
                </a:spcBef>
              </a:pPr>
              <a:r>
                <a:rPr lang="en-GB" sz="1200"/>
                <a:t>5min</a:t>
              </a:r>
            </a:p>
          </p:txBody>
        </p:sp>
        <p:cxnSp>
          <p:nvCxnSpPr>
            <p:cNvPr id="71" name="Straight Arrow Connector 70"/>
            <p:cNvCxnSpPr/>
            <p:nvPr/>
          </p:nvCxnSpPr>
          <p:spPr>
            <a:xfrm>
              <a:off x="8251001" y="2006330"/>
              <a:ext cx="843906"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a:off x="9124596" y="2006330"/>
              <a:ext cx="834555"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8031849" y="1506668"/>
              <a:ext cx="1884331" cy="238991"/>
            </a:xfrm>
            <a:prstGeom prst="rect">
              <a:avLst/>
            </a:prstGeom>
            <a:noFill/>
          </p:spPr>
          <p:txBody>
            <a:bodyPr wrap="none" lIns="0" tIns="0" rIns="0" bIns="0" rtlCol="0">
              <a:noAutofit/>
            </a:bodyPr>
            <a:lstStyle/>
            <a:p>
              <a:pPr defTabSz="360000">
                <a:spcBef>
                  <a:spcPts val="600"/>
                </a:spcBef>
                <a:defRPr/>
              </a:pPr>
              <a:r>
                <a:rPr lang="en-GB" sz="1200" b="1">
                  <a:solidFill>
                    <a:srgbClr val="13426B"/>
                  </a:solidFill>
                  <a:latin typeface="Arial"/>
                </a:rPr>
                <a:t>Window lengths</a:t>
              </a:r>
            </a:p>
          </p:txBody>
        </p:sp>
      </p:grpSp>
      <p:sp>
        <p:nvSpPr>
          <p:cNvPr id="78" name="Rectangle 77"/>
          <p:cNvSpPr/>
          <p:nvPr/>
        </p:nvSpPr>
        <p:spPr>
          <a:xfrm>
            <a:off x="520231" y="3127934"/>
            <a:ext cx="6296014" cy="3013739"/>
          </a:xfrm>
          <a:prstGeom prst="rect">
            <a:avLst/>
          </a:prstGeom>
          <a:solidFill>
            <a:schemeClr val="bg1">
              <a:lumMod val="95000"/>
              <a:alpha val="66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spcBef>
                <a:spcPts val="600"/>
              </a:spcBef>
            </a:pPr>
            <a:endParaRPr lang="en-US" sz="1200">
              <a:solidFill>
                <a:schemeClr val="bg1"/>
              </a:solidFill>
            </a:endParaRPr>
          </a:p>
        </p:txBody>
      </p:sp>
      <p:sp>
        <p:nvSpPr>
          <p:cNvPr id="80" name="Rectangle 79"/>
          <p:cNvSpPr/>
          <p:nvPr/>
        </p:nvSpPr>
        <p:spPr>
          <a:xfrm>
            <a:off x="6890808" y="2715250"/>
            <a:ext cx="3322905" cy="322178"/>
          </a:xfrm>
          <a:prstGeom prst="rect">
            <a:avLst/>
          </a:prstGeom>
          <a:solidFill>
            <a:schemeClr val="accent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defRPr/>
            </a:pPr>
            <a:r>
              <a:rPr lang="en-GB" sz="1200" b="1">
                <a:solidFill>
                  <a:srgbClr val="FFFFFF"/>
                </a:solidFill>
                <a:latin typeface="Arial"/>
              </a:rPr>
              <a:t>If no trades for VWAP</a:t>
            </a:r>
            <a:endParaRPr lang="en-US" sz="1200" b="1">
              <a:solidFill>
                <a:srgbClr val="FFFFFF"/>
              </a:solidFill>
              <a:latin typeface="Arial"/>
            </a:endParaRPr>
          </a:p>
        </p:txBody>
      </p:sp>
      <p:sp>
        <p:nvSpPr>
          <p:cNvPr id="101" name="Rectangle 100"/>
          <p:cNvSpPr/>
          <p:nvPr/>
        </p:nvSpPr>
        <p:spPr>
          <a:xfrm>
            <a:off x="522199" y="2708050"/>
            <a:ext cx="6294046" cy="322178"/>
          </a:xfrm>
          <a:prstGeom prst="rect">
            <a:avLst/>
          </a:prstGeom>
          <a:solidFill>
            <a:schemeClr val="accent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defRPr/>
            </a:pPr>
            <a:r>
              <a:rPr lang="en-GB" sz="1200" b="1">
                <a:solidFill>
                  <a:srgbClr val="FFFFFF"/>
                </a:solidFill>
                <a:latin typeface="Arial"/>
              </a:rPr>
              <a:t>VWAP based methodology</a:t>
            </a:r>
            <a:endParaRPr lang="en-US" sz="1200" baseline="30000">
              <a:solidFill>
                <a:srgbClr val="FFFFFF"/>
              </a:solidFill>
              <a:latin typeface="Arial"/>
            </a:endParaRPr>
          </a:p>
        </p:txBody>
      </p:sp>
      <p:sp>
        <p:nvSpPr>
          <p:cNvPr id="115" name="Rectangle 114"/>
          <p:cNvSpPr/>
          <p:nvPr/>
        </p:nvSpPr>
        <p:spPr>
          <a:xfrm>
            <a:off x="2521244" y="3418336"/>
            <a:ext cx="594516" cy="222056"/>
          </a:xfrm>
          <a:prstGeom prst="rect">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spcBef>
                <a:spcPts val="600"/>
              </a:spcBef>
              <a:defRPr/>
            </a:pPr>
            <a:r>
              <a:rPr lang="en-GB" sz="1200">
                <a:solidFill>
                  <a:srgbClr val="13426B"/>
                </a:solidFill>
                <a:latin typeface="Arial"/>
              </a:rPr>
              <a:t>M3</a:t>
            </a:r>
          </a:p>
        </p:txBody>
      </p:sp>
      <p:sp>
        <p:nvSpPr>
          <p:cNvPr id="116" name="Rectangle 115"/>
          <p:cNvSpPr/>
          <p:nvPr/>
        </p:nvSpPr>
        <p:spPr>
          <a:xfrm>
            <a:off x="1654680" y="3418337"/>
            <a:ext cx="594516" cy="220821"/>
          </a:xfrm>
          <a:prstGeom prst="rect">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spcBef>
                <a:spcPts val="600"/>
              </a:spcBef>
              <a:defRPr/>
            </a:pPr>
            <a:r>
              <a:rPr lang="en-GB" sz="1200">
                <a:solidFill>
                  <a:srgbClr val="13426B"/>
                </a:solidFill>
                <a:latin typeface="Arial"/>
              </a:rPr>
              <a:t>3M</a:t>
            </a:r>
          </a:p>
        </p:txBody>
      </p:sp>
      <p:sp>
        <p:nvSpPr>
          <p:cNvPr id="117" name="Rectangle 116"/>
          <p:cNvSpPr/>
          <p:nvPr/>
        </p:nvSpPr>
        <p:spPr>
          <a:xfrm>
            <a:off x="4209922" y="3418336"/>
            <a:ext cx="594516" cy="222056"/>
          </a:xfrm>
          <a:prstGeom prst="rect">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spcBef>
                <a:spcPts val="600"/>
              </a:spcBef>
              <a:defRPr/>
            </a:pPr>
            <a:r>
              <a:rPr lang="en-GB" sz="1200">
                <a:solidFill>
                  <a:srgbClr val="13426B"/>
                </a:solidFill>
                <a:latin typeface="Arial"/>
              </a:rPr>
              <a:t>M4</a:t>
            </a:r>
          </a:p>
        </p:txBody>
      </p:sp>
      <p:sp>
        <p:nvSpPr>
          <p:cNvPr id="118" name="Rectangle 117"/>
          <p:cNvSpPr/>
          <p:nvPr/>
        </p:nvSpPr>
        <p:spPr>
          <a:xfrm>
            <a:off x="3348438" y="3418337"/>
            <a:ext cx="594516" cy="220821"/>
          </a:xfrm>
          <a:prstGeom prst="rect">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spcBef>
                <a:spcPts val="600"/>
              </a:spcBef>
              <a:defRPr/>
            </a:pPr>
            <a:r>
              <a:rPr lang="en-GB" sz="1200">
                <a:solidFill>
                  <a:srgbClr val="13426B"/>
                </a:solidFill>
                <a:latin typeface="Arial"/>
              </a:rPr>
              <a:t>M2</a:t>
            </a:r>
          </a:p>
        </p:txBody>
      </p:sp>
      <p:sp>
        <p:nvSpPr>
          <p:cNvPr id="119" name="Oval 118"/>
          <p:cNvSpPr/>
          <p:nvPr/>
        </p:nvSpPr>
        <p:spPr>
          <a:xfrm>
            <a:off x="1553250" y="3349360"/>
            <a:ext cx="202863" cy="174719"/>
          </a:xfrm>
          <a:prstGeom prst="ellipse">
            <a:avLst/>
          </a:prstGeom>
          <a:solidFill>
            <a:schemeClr val="accent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72000" rIns="0" bIns="72000" rtlCol="0" anchor="ctr"/>
          <a:lstStyle/>
          <a:p>
            <a:pPr algn="ctr">
              <a:spcBef>
                <a:spcPts val="600"/>
              </a:spcBef>
              <a:defRPr/>
            </a:pPr>
            <a:r>
              <a:rPr lang="en-GB" sz="900">
                <a:solidFill>
                  <a:srgbClr val="FFFFFF"/>
                </a:solidFill>
                <a:latin typeface="Arial"/>
              </a:rPr>
              <a:t>1</a:t>
            </a:r>
            <a:r>
              <a:rPr lang="en-GB" sz="900" baseline="30000">
                <a:solidFill>
                  <a:srgbClr val="FFFFFF"/>
                </a:solidFill>
                <a:latin typeface="Arial"/>
              </a:rPr>
              <a:t>st </a:t>
            </a:r>
            <a:endParaRPr lang="en-GB" sz="900">
              <a:solidFill>
                <a:srgbClr val="FFFFFF"/>
              </a:solidFill>
              <a:latin typeface="Arial"/>
            </a:endParaRPr>
          </a:p>
        </p:txBody>
      </p:sp>
      <p:sp>
        <p:nvSpPr>
          <p:cNvPr id="120" name="Oval 119"/>
          <p:cNvSpPr/>
          <p:nvPr/>
        </p:nvSpPr>
        <p:spPr>
          <a:xfrm>
            <a:off x="3260757" y="3349360"/>
            <a:ext cx="202863" cy="174719"/>
          </a:xfrm>
          <a:prstGeom prst="ellipse">
            <a:avLst/>
          </a:prstGeom>
          <a:solidFill>
            <a:schemeClr val="accent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72000" rIns="0" bIns="72000" rtlCol="0" anchor="ctr"/>
          <a:lstStyle/>
          <a:p>
            <a:pPr algn="ctr">
              <a:spcBef>
                <a:spcPts val="600"/>
              </a:spcBef>
              <a:defRPr/>
            </a:pPr>
            <a:r>
              <a:rPr lang="en-GB" sz="900">
                <a:solidFill>
                  <a:srgbClr val="FFFFFF"/>
                </a:solidFill>
                <a:latin typeface="Arial"/>
              </a:rPr>
              <a:t>3</a:t>
            </a:r>
            <a:r>
              <a:rPr lang="en-GB" sz="900" baseline="30000">
                <a:solidFill>
                  <a:srgbClr val="FFFFFF"/>
                </a:solidFill>
                <a:latin typeface="Arial"/>
              </a:rPr>
              <a:t>rd </a:t>
            </a:r>
            <a:endParaRPr lang="en-GB" sz="900">
              <a:solidFill>
                <a:srgbClr val="FFFFFF"/>
              </a:solidFill>
              <a:latin typeface="Arial"/>
            </a:endParaRPr>
          </a:p>
        </p:txBody>
      </p:sp>
      <p:sp>
        <p:nvSpPr>
          <p:cNvPr id="121" name="Oval 120"/>
          <p:cNvSpPr/>
          <p:nvPr/>
        </p:nvSpPr>
        <p:spPr>
          <a:xfrm>
            <a:off x="2408713" y="3349360"/>
            <a:ext cx="202863" cy="174719"/>
          </a:xfrm>
          <a:prstGeom prst="ellipse">
            <a:avLst/>
          </a:prstGeom>
          <a:solidFill>
            <a:schemeClr val="accent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600"/>
              </a:spcBef>
              <a:defRPr/>
            </a:pPr>
            <a:r>
              <a:rPr lang="en-GB" sz="800">
                <a:solidFill>
                  <a:srgbClr val="FFFFFF"/>
                </a:solidFill>
                <a:latin typeface="Arial"/>
              </a:rPr>
              <a:t>2</a:t>
            </a:r>
            <a:r>
              <a:rPr lang="en-GB" sz="800" baseline="30000">
                <a:solidFill>
                  <a:srgbClr val="FFFFFF"/>
                </a:solidFill>
                <a:latin typeface="Arial"/>
              </a:rPr>
              <a:t>nd</a:t>
            </a:r>
            <a:endParaRPr lang="en-GB" sz="800">
              <a:solidFill>
                <a:srgbClr val="FFFFFF"/>
              </a:solidFill>
              <a:latin typeface="Arial"/>
            </a:endParaRPr>
          </a:p>
        </p:txBody>
      </p:sp>
      <p:sp>
        <p:nvSpPr>
          <p:cNvPr id="122" name="Oval 121"/>
          <p:cNvSpPr/>
          <p:nvPr/>
        </p:nvSpPr>
        <p:spPr>
          <a:xfrm>
            <a:off x="4106161" y="3349360"/>
            <a:ext cx="202863" cy="174719"/>
          </a:xfrm>
          <a:prstGeom prst="ellipse">
            <a:avLst/>
          </a:prstGeom>
          <a:solidFill>
            <a:schemeClr val="accent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600"/>
              </a:spcBef>
              <a:defRPr/>
            </a:pPr>
            <a:r>
              <a:rPr lang="en-GB" sz="800">
                <a:solidFill>
                  <a:srgbClr val="FFFFFF"/>
                </a:solidFill>
                <a:latin typeface="Arial"/>
              </a:rPr>
              <a:t>4</a:t>
            </a:r>
            <a:r>
              <a:rPr lang="en-GB" sz="800" baseline="30000">
                <a:solidFill>
                  <a:srgbClr val="FFFFFF"/>
                </a:solidFill>
                <a:latin typeface="Arial"/>
              </a:rPr>
              <a:t>th</a:t>
            </a:r>
            <a:endParaRPr lang="en-GB" sz="800">
              <a:solidFill>
                <a:srgbClr val="FFFFFF"/>
              </a:solidFill>
              <a:latin typeface="Arial"/>
            </a:endParaRPr>
          </a:p>
        </p:txBody>
      </p:sp>
      <p:sp>
        <p:nvSpPr>
          <p:cNvPr id="123" name="Isosceles Triangle 122"/>
          <p:cNvSpPr/>
          <p:nvPr/>
        </p:nvSpPr>
        <p:spPr>
          <a:xfrm rot="5400000">
            <a:off x="2177639" y="3559816"/>
            <a:ext cx="364263" cy="100653"/>
          </a:xfrm>
          <a:prstGeom prst="triangle">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spcBef>
                <a:spcPts val="600"/>
              </a:spcBef>
              <a:defRPr/>
            </a:pPr>
            <a:endParaRPr lang="en-GB" sz="1200">
              <a:solidFill>
                <a:srgbClr val="FFFFFF"/>
              </a:solidFill>
              <a:latin typeface="Arial"/>
            </a:endParaRPr>
          </a:p>
        </p:txBody>
      </p:sp>
      <p:sp>
        <p:nvSpPr>
          <p:cNvPr id="124" name="Rectangle 123"/>
          <p:cNvSpPr/>
          <p:nvPr/>
        </p:nvSpPr>
        <p:spPr>
          <a:xfrm>
            <a:off x="1653259" y="3711171"/>
            <a:ext cx="594516" cy="118637"/>
          </a:xfrm>
          <a:prstGeom prst="rect">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72000" rIns="0" bIns="72000" rtlCol="0" anchor="ctr"/>
          <a:lstStyle/>
          <a:p>
            <a:pPr algn="ctr">
              <a:spcBef>
                <a:spcPts val="600"/>
              </a:spcBef>
              <a:defRPr/>
            </a:pPr>
            <a:r>
              <a:rPr lang="en-GB" sz="1000">
                <a:solidFill>
                  <a:srgbClr val="13426B"/>
                </a:solidFill>
                <a:latin typeface="Arial"/>
              </a:rPr>
              <a:t>3M</a:t>
            </a:r>
          </a:p>
        </p:txBody>
      </p:sp>
      <p:sp>
        <p:nvSpPr>
          <p:cNvPr id="125" name="Rectangle 124"/>
          <p:cNvSpPr/>
          <p:nvPr/>
        </p:nvSpPr>
        <p:spPr>
          <a:xfrm>
            <a:off x="2521244" y="3711171"/>
            <a:ext cx="594516" cy="118637"/>
          </a:xfrm>
          <a:prstGeom prst="rect">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spcBef>
                <a:spcPts val="600"/>
              </a:spcBef>
              <a:defRPr/>
            </a:pPr>
            <a:r>
              <a:rPr lang="en-GB" sz="1000">
                <a:solidFill>
                  <a:srgbClr val="13426B"/>
                </a:solidFill>
                <a:latin typeface="Arial"/>
              </a:rPr>
              <a:t>M3-3M</a:t>
            </a:r>
          </a:p>
        </p:txBody>
      </p:sp>
      <p:sp>
        <p:nvSpPr>
          <p:cNvPr id="126" name="Rectangle 125"/>
          <p:cNvSpPr/>
          <p:nvPr/>
        </p:nvSpPr>
        <p:spPr>
          <a:xfrm>
            <a:off x="3348438" y="3711171"/>
            <a:ext cx="594516" cy="118637"/>
          </a:xfrm>
          <a:prstGeom prst="rect">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spcBef>
                <a:spcPts val="600"/>
              </a:spcBef>
              <a:defRPr/>
            </a:pPr>
            <a:r>
              <a:rPr lang="en-GB" sz="1000">
                <a:solidFill>
                  <a:srgbClr val="13426B"/>
                </a:solidFill>
                <a:latin typeface="Arial"/>
              </a:rPr>
              <a:t>M2-M3</a:t>
            </a:r>
          </a:p>
        </p:txBody>
      </p:sp>
      <p:sp>
        <p:nvSpPr>
          <p:cNvPr id="127" name="Rectangle 126"/>
          <p:cNvSpPr/>
          <p:nvPr/>
        </p:nvSpPr>
        <p:spPr>
          <a:xfrm>
            <a:off x="4209922" y="3711171"/>
            <a:ext cx="594516" cy="118637"/>
          </a:xfrm>
          <a:prstGeom prst="rect">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spcBef>
                <a:spcPts val="600"/>
              </a:spcBef>
              <a:defRPr/>
            </a:pPr>
            <a:r>
              <a:rPr lang="en-GB" sz="1000">
                <a:solidFill>
                  <a:srgbClr val="13426B"/>
                </a:solidFill>
                <a:latin typeface="Arial"/>
              </a:rPr>
              <a:t>M3-M4</a:t>
            </a:r>
          </a:p>
        </p:txBody>
      </p:sp>
      <p:sp>
        <p:nvSpPr>
          <p:cNvPr id="128" name="Rectangle 127"/>
          <p:cNvSpPr/>
          <p:nvPr/>
        </p:nvSpPr>
        <p:spPr>
          <a:xfrm>
            <a:off x="4209922" y="3889292"/>
            <a:ext cx="594516" cy="118637"/>
          </a:xfrm>
          <a:prstGeom prst="rect">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spcBef>
                <a:spcPts val="600"/>
              </a:spcBef>
              <a:defRPr/>
            </a:pPr>
            <a:r>
              <a:rPr lang="en-GB" sz="1000">
                <a:solidFill>
                  <a:srgbClr val="13426B"/>
                </a:solidFill>
                <a:latin typeface="Arial"/>
              </a:rPr>
              <a:t>M2-M4</a:t>
            </a:r>
          </a:p>
        </p:txBody>
      </p:sp>
      <p:sp>
        <p:nvSpPr>
          <p:cNvPr id="129" name="Rectangle 128"/>
          <p:cNvSpPr/>
          <p:nvPr/>
        </p:nvSpPr>
        <p:spPr>
          <a:xfrm>
            <a:off x="500769" y="3383437"/>
            <a:ext cx="907863" cy="234599"/>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defTabSz="360000">
              <a:spcBef>
                <a:spcPts val="600"/>
              </a:spcBef>
              <a:defRPr/>
            </a:pPr>
            <a:r>
              <a:rPr lang="en-GB" sz="1200" i="1">
                <a:solidFill>
                  <a:srgbClr val="13426B"/>
                </a:solidFill>
                <a:latin typeface="Arial"/>
              </a:rPr>
              <a:t>Prompt</a:t>
            </a:r>
          </a:p>
        </p:txBody>
      </p:sp>
      <p:sp>
        <p:nvSpPr>
          <p:cNvPr id="130" name="Rectangle 129"/>
          <p:cNvSpPr/>
          <p:nvPr/>
        </p:nvSpPr>
        <p:spPr>
          <a:xfrm>
            <a:off x="501561" y="3728919"/>
            <a:ext cx="981529" cy="590167"/>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defTabSz="360000">
              <a:spcBef>
                <a:spcPts val="600"/>
              </a:spcBef>
              <a:defRPr/>
            </a:pPr>
            <a:r>
              <a:rPr lang="en-GB" sz="1200" i="1">
                <a:solidFill>
                  <a:srgbClr val="13426B"/>
                </a:solidFill>
                <a:latin typeface="Arial"/>
              </a:rPr>
              <a:t>Instruments used to price</a:t>
            </a:r>
          </a:p>
        </p:txBody>
      </p:sp>
      <p:sp>
        <p:nvSpPr>
          <p:cNvPr id="131" name="Isosceles Triangle 130"/>
          <p:cNvSpPr/>
          <p:nvPr/>
        </p:nvSpPr>
        <p:spPr>
          <a:xfrm rot="5400000">
            <a:off x="3043749" y="3559816"/>
            <a:ext cx="364263" cy="100653"/>
          </a:xfrm>
          <a:prstGeom prst="triangle">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spcBef>
                <a:spcPts val="600"/>
              </a:spcBef>
              <a:defRPr/>
            </a:pPr>
            <a:endParaRPr lang="en-GB" sz="1200">
              <a:solidFill>
                <a:srgbClr val="FFFFFF"/>
              </a:solidFill>
              <a:latin typeface="Arial"/>
            </a:endParaRPr>
          </a:p>
        </p:txBody>
      </p:sp>
      <p:sp>
        <p:nvSpPr>
          <p:cNvPr id="132" name="Isosceles Triangle 131"/>
          <p:cNvSpPr/>
          <p:nvPr/>
        </p:nvSpPr>
        <p:spPr>
          <a:xfrm rot="5400000">
            <a:off x="3873411" y="3559816"/>
            <a:ext cx="364263" cy="100653"/>
          </a:xfrm>
          <a:prstGeom prst="triangle">
            <a:avLst>
              <a:gd name="adj" fmla="val 47852"/>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spcBef>
                <a:spcPts val="600"/>
              </a:spcBef>
              <a:defRPr/>
            </a:pPr>
            <a:endParaRPr lang="en-GB" sz="1200">
              <a:solidFill>
                <a:srgbClr val="FFFFFF"/>
              </a:solidFill>
              <a:latin typeface="Arial"/>
            </a:endParaRPr>
          </a:p>
        </p:txBody>
      </p:sp>
      <p:sp>
        <p:nvSpPr>
          <p:cNvPr id="133" name="Left Brace 132"/>
          <p:cNvSpPr/>
          <p:nvPr/>
        </p:nvSpPr>
        <p:spPr>
          <a:xfrm>
            <a:off x="1371723" y="3738293"/>
            <a:ext cx="151200" cy="565664"/>
          </a:xfrm>
          <a:prstGeom prst="leftBrace">
            <a:avLst>
              <a:gd name="adj1" fmla="val 99010"/>
              <a:gd name="adj2" fmla="val 52585"/>
            </a:avLst>
          </a:prstGeom>
          <a:ln w="127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GB">
              <a:solidFill>
                <a:srgbClr val="13426B"/>
              </a:solidFill>
              <a:latin typeface="Arial"/>
            </a:endParaRPr>
          </a:p>
        </p:txBody>
      </p:sp>
      <p:sp>
        <p:nvSpPr>
          <p:cNvPr id="134" name="Left Brace 133"/>
          <p:cNvSpPr/>
          <p:nvPr/>
        </p:nvSpPr>
        <p:spPr>
          <a:xfrm>
            <a:off x="1376803" y="3349058"/>
            <a:ext cx="149486" cy="277953"/>
          </a:xfrm>
          <a:prstGeom prst="leftBrace">
            <a:avLst>
              <a:gd name="adj1" fmla="val 99010"/>
              <a:gd name="adj2" fmla="val 52585"/>
            </a:avLst>
          </a:prstGeom>
          <a:ln w="127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GB">
              <a:solidFill>
                <a:srgbClr val="13426B"/>
              </a:solidFill>
              <a:latin typeface="Arial"/>
            </a:endParaRPr>
          </a:p>
        </p:txBody>
      </p:sp>
      <p:sp>
        <p:nvSpPr>
          <p:cNvPr id="135" name="Rectangle 134"/>
          <p:cNvSpPr/>
          <p:nvPr/>
        </p:nvSpPr>
        <p:spPr>
          <a:xfrm>
            <a:off x="4209922" y="4067414"/>
            <a:ext cx="594516" cy="118637"/>
          </a:xfrm>
          <a:prstGeom prst="rect">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spcBef>
                <a:spcPts val="600"/>
              </a:spcBef>
              <a:defRPr/>
            </a:pPr>
            <a:r>
              <a:rPr lang="en-GB" sz="1000">
                <a:solidFill>
                  <a:srgbClr val="13426B"/>
                </a:solidFill>
                <a:latin typeface="Arial"/>
              </a:rPr>
              <a:t>3M-M4</a:t>
            </a:r>
          </a:p>
        </p:txBody>
      </p:sp>
      <p:sp>
        <p:nvSpPr>
          <p:cNvPr id="136" name="Rectangle 135"/>
          <p:cNvSpPr/>
          <p:nvPr/>
        </p:nvSpPr>
        <p:spPr>
          <a:xfrm>
            <a:off x="5053626" y="3401073"/>
            <a:ext cx="594516" cy="222056"/>
          </a:xfrm>
          <a:prstGeom prst="rect">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spcBef>
                <a:spcPts val="600"/>
              </a:spcBef>
              <a:defRPr/>
            </a:pPr>
            <a:r>
              <a:rPr lang="en-GB" sz="1200">
                <a:solidFill>
                  <a:srgbClr val="13426B"/>
                </a:solidFill>
                <a:latin typeface="Arial"/>
              </a:rPr>
              <a:t>M1</a:t>
            </a:r>
          </a:p>
        </p:txBody>
      </p:sp>
      <p:sp>
        <p:nvSpPr>
          <p:cNvPr id="137" name="Oval 136"/>
          <p:cNvSpPr/>
          <p:nvPr/>
        </p:nvSpPr>
        <p:spPr>
          <a:xfrm>
            <a:off x="4941095" y="3332097"/>
            <a:ext cx="202863" cy="174719"/>
          </a:xfrm>
          <a:prstGeom prst="ellipse">
            <a:avLst/>
          </a:prstGeom>
          <a:solidFill>
            <a:schemeClr val="accent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600"/>
              </a:spcBef>
              <a:defRPr/>
            </a:pPr>
            <a:r>
              <a:rPr lang="en-GB" sz="800">
                <a:solidFill>
                  <a:srgbClr val="FFFFFF"/>
                </a:solidFill>
                <a:latin typeface="Arial"/>
              </a:rPr>
              <a:t>5</a:t>
            </a:r>
            <a:r>
              <a:rPr lang="en-GB" sz="800" baseline="30000">
                <a:solidFill>
                  <a:srgbClr val="FFFFFF"/>
                </a:solidFill>
                <a:latin typeface="Arial"/>
              </a:rPr>
              <a:t>th</a:t>
            </a:r>
            <a:endParaRPr lang="en-GB" sz="800">
              <a:solidFill>
                <a:srgbClr val="FFFFFF"/>
              </a:solidFill>
              <a:latin typeface="Arial"/>
            </a:endParaRPr>
          </a:p>
        </p:txBody>
      </p:sp>
      <p:sp>
        <p:nvSpPr>
          <p:cNvPr id="138" name="Rectangle 137"/>
          <p:cNvSpPr/>
          <p:nvPr/>
        </p:nvSpPr>
        <p:spPr>
          <a:xfrm>
            <a:off x="5053626" y="3708325"/>
            <a:ext cx="594516" cy="118637"/>
          </a:xfrm>
          <a:prstGeom prst="rect">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spcBef>
                <a:spcPts val="600"/>
              </a:spcBef>
              <a:defRPr/>
            </a:pPr>
            <a:r>
              <a:rPr lang="en-GB" sz="1000">
                <a:solidFill>
                  <a:srgbClr val="13426B"/>
                </a:solidFill>
                <a:latin typeface="Arial"/>
              </a:rPr>
              <a:t>M1-M2</a:t>
            </a:r>
          </a:p>
        </p:txBody>
      </p:sp>
      <p:sp>
        <p:nvSpPr>
          <p:cNvPr id="139" name="Isosceles Triangle 138"/>
          <p:cNvSpPr/>
          <p:nvPr/>
        </p:nvSpPr>
        <p:spPr>
          <a:xfrm rot="5400000">
            <a:off x="5598654" y="3561905"/>
            <a:ext cx="364263" cy="100653"/>
          </a:xfrm>
          <a:prstGeom prst="triangle">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spcBef>
                <a:spcPts val="600"/>
              </a:spcBef>
              <a:defRPr/>
            </a:pPr>
            <a:endParaRPr lang="en-GB" sz="1200">
              <a:solidFill>
                <a:srgbClr val="FFFFFF"/>
              </a:solidFill>
              <a:latin typeface="Arial"/>
            </a:endParaRPr>
          </a:p>
        </p:txBody>
      </p:sp>
      <p:sp>
        <p:nvSpPr>
          <p:cNvPr id="140" name="Isosceles Triangle 139"/>
          <p:cNvSpPr/>
          <p:nvPr/>
        </p:nvSpPr>
        <p:spPr>
          <a:xfrm rot="5400000">
            <a:off x="4733356" y="3532957"/>
            <a:ext cx="364263" cy="100653"/>
          </a:xfrm>
          <a:prstGeom prst="triangle">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spcBef>
                <a:spcPts val="600"/>
              </a:spcBef>
              <a:defRPr/>
            </a:pPr>
            <a:endParaRPr lang="en-GB" sz="1200">
              <a:solidFill>
                <a:srgbClr val="FFFFFF"/>
              </a:solidFill>
              <a:latin typeface="Arial"/>
            </a:endParaRPr>
          </a:p>
        </p:txBody>
      </p:sp>
      <p:sp>
        <p:nvSpPr>
          <p:cNvPr id="141" name="Rectangle 140"/>
          <p:cNvSpPr/>
          <p:nvPr/>
        </p:nvSpPr>
        <p:spPr>
          <a:xfrm>
            <a:off x="5905670" y="3401073"/>
            <a:ext cx="594516" cy="222056"/>
          </a:xfrm>
          <a:prstGeom prst="rect">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spcBef>
                <a:spcPts val="600"/>
              </a:spcBef>
              <a:defRPr/>
            </a:pPr>
            <a:r>
              <a:rPr lang="en-GB" sz="1200">
                <a:solidFill>
                  <a:srgbClr val="13426B"/>
                </a:solidFill>
                <a:latin typeface="Arial"/>
              </a:rPr>
              <a:t>Cash</a:t>
            </a:r>
          </a:p>
        </p:txBody>
      </p:sp>
      <p:sp>
        <p:nvSpPr>
          <p:cNvPr id="142" name="Oval 141"/>
          <p:cNvSpPr/>
          <p:nvPr/>
        </p:nvSpPr>
        <p:spPr>
          <a:xfrm>
            <a:off x="5793139" y="3332097"/>
            <a:ext cx="202863" cy="174719"/>
          </a:xfrm>
          <a:prstGeom prst="ellipse">
            <a:avLst/>
          </a:prstGeom>
          <a:solidFill>
            <a:schemeClr val="accent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600"/>
              </a:spcBef>
              <a:defRPr/>
            </a:pPr>
            <a:r>
              <a:rPr lang="en-GB" sz="800">
                <a:solidFill>
                  <a:srgbClr val="FFFFFF"/>
                </a:solidFill>
                <a:latin typeface="Arial"/>
              </a:rPr>
              <a:t>6</a:t>
            </a:r>
            <a:r>
              <a:rPr lang="en-GB" sz="800" baseline="30000">
                <a:solidFill>
                  <a:srgbClr val="FFFFFF"/>
                </a:solidFill>
                <a:latin typeface="Arial"/>
              </a:rPr>
              <a:t>th</a:t>
            </a:r>
            <a:endParaRPr lang="en-GB" sz="800">
              <a:solidFill>
                <a:srgbClr val="FFFFFF"/>
              </a:solidFill>
              <a:latin typeface="Arial"/>
            </a:endParaRPr>
          </a:p>
        </p:txBody>
      </p:sp>
      <p:sp>
        <p:nvSpPr>
          <p:cNvPr id="143" name="Rectangle 142"/>
          <p:cNvSpPr/>
          <p:nvPr/>
        </p:nvSpPr>
        <p:spPr>
          <a:xfrm>
            <a:off x="5905670" y="3693908"/>
            <a:ext cx="594516" cy="118637"/>
          </a:xfrm>
          <a:prstGeom prst="rect">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72000" rtlCol="0" anchor="ctr"/>
          <a:lstStyle/>
          <a:p>
            <a:pPr algn="ctr">
              <a:spcBef>
                <a:spcPts val="600"/>
              </a:spcBef>
              <a:defRPr/>
            </a:pPr>
            <a:r>
              <a:rPr lang="en-GB" sz="1000">
                <a:solidFill>
                  <a:srgbClr val="13426B"/>
                </a:solidFill>
                <a:latin typeface="Arial"/>
              </a:rPr>
              <a:t>Cash-M1</a:t>
            </a:r>
          </a:p>
        </p:txBody>
      </p:sp>
      <p:sp>
        <p:nvSpPr>
          <p:cNvPr id="144" name="Rectangle 143"/>
          <p:cNvSpPr/>
          <p:nvPr/>
        </p:nvSpPr>
        <p:spPr>
          <a:xfrm>
            <a:off x="3348438" y="3890156"/>
            <a:ext cx="594516" cy="118637"/>
          </a:xfrm>
          <a:prstGeom prst="rect">
            <a:avLst/>
          </a:prstGeom>
          <a:solidFill>
            <a:schemeClr val="bg2">
              <a:lumMod val="90000"/>
              <a:alpha val="47059"/>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spcBef>
                <a:spcPts val="600"/>
              </a:spcBef>
              <a:defRPr/>
            </a:pPr>
            <a:r>
              <a:rPr lang="en-GB" sz="1000">
                <a:solidFill>
                  <a:srgbClr val="13426B"/>
                </a:solidFill>
                <a:latin typeface="Arial"/>
              </a:rPr>
              <a:t>M2-3M</a:t>
            </a:r>
          </a:p>
        </p:txBody>
      </p:sp>
      <p:sp>
        <p:nvSpPr>
          <p:cNvPr id="145" name="Rectangle 144"/>
          <p:cNvSpPr/>
          <p:nvPr/>
        </p:nvSpPr>
        <p:spPr>
          <a:xfrm>
            <a:off x="5054353" y="3891757"/>
            <a:ext cx="594516" cy="118637"/>
          </a:xfrm>
          <a:prstGeom prst="rect">
            <a:avLst/>
          </a:prstGeom>
          <a:solidFill>
            <a:schemeClr val="bg2">
              <a:lumMod val="90000"/>
              <a:alpha val="47059"/>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spcBef>
                <a:spcPts val="600"/>
              </a:spcBef>
              <a:defRPr/>
            </a:pPr>
            <a:r>
              <a:rPr lang="en-GB" sz="1000">
                <a:solidFill>
                  <a:srgbClr val="13426B"/>
                </a:solidFill>
                <a:latin typeface="Arial"/>
              </a:rPr>
              <a:t>M1-M3</a:t>
            </a:r>
          </a:p>
        </p:txBody>
      </p:sp>
      <p:sp>
        <p:nvSpPr>
          <p:cNvPr id="146" name="Rectangle 145"/>
          <p:cNvSpPr/>
          <p:nvPr/>
        </p:nvSpPr>
        <p:spPr>
          <a:xfrm>
            <a:off x="5054353" y="4070742"/>
            <a:ext cx="594516" cy="118637"/>
          </a:xfrm>
          <a:prstGeom prst="rect">
            <a:avLst/>
          </a:prstGeom>
          <a:solidFill>
            <a:schemeClr val="bg2">
              <a:lumMod val="90000"/>
              <a:alpha val="47059"/>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spcBef>
                <a:spcPts val="600"/>
              </a:spcBef>
              <a:defRPr/>
            </a:pPr>
            <a:r>
              <a:rPr lang="en-GB" sz="1000">
                <a:solidFill>
                  <a:srgbClr val="13426B"/>
                </a:solidFill>
                <a:latin typeface="Arial"/>
              </a:rPr>
              <a:t>M1-M4</a:t>
            </a:r>
          </a:p>
        </p:txBody>
      </p:sp>
      <p:sp>
        <p:nvSpPr>
          <p:cNvPr id="147" name="Rectangle 146"/>
          <p:cNvSpPr/>
          <p:nvPr/>
        </p:nvSpPr>
        <p:spPr>
          <a:xfrm>
            <a:off x="5054353" y="4240424"/>
            <a:ext cx="594516" cy="118637"/>
          </a:xfrm>
          <a:prstGeom prst="rect">
            <a:avLst/>
          </a:prstGeom>
          <a:solidFill>
            <a:schemeClr val="bg2">
              <a:lumMod val="90000"/>
              <a:alpha val="47059"/>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spcBef>
                <a:spcPts val="600"/>
              </a:spcBef>
              <a:defRPr/>
            </a:pPr>
            <a:r>
              <a:rPr lang="en-GB" sz="1000">
                <a:solidFill>
                  <a:srgbClr val="13426B"/>
                </a:solidFill>
                <a:latin typeface="Arial"/>
              </a:rPr>
              <a:t>M1-3M</a:t>
            </a:r>
          </a:p>
        </p:txBody>
      </p:sp>
      <p:sp>
        <p:nvSpPr>
          <p:cNvPr id="148" name="Rectangle 147"/>
          <p:cNvSpPr/>
          <p:nvPr/>
        </p:nvSpPr>
        <p:spPr>
          <a:xfrm>
            <a:off x="522201" y="6245412"/>
            <a:ext cx="6294044" cy="429428"/>
          </a:xfrm>
          <a:prstGeom prst="rect">
            <a:avLst/>
          </a:prstGeom>
          <a:solidFill>
            <a:schemeClr val="bg1">
              <a:lumMod val="95000"/>
              <a:alpha val="66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spcBef>
                <a:spcPts val="600"/>
              </a:spcBef>
            </a:pPr>
            <a:r>
              <a:rPr lang="en-GB" sz="1200" b="1">
                <a:solidFill>
                  <a:schemeClr val="tx1"/>
                </a:solidFill>
              </a:rPr>
              <a:t>Rounding: </a:t>
            </a:r>
            <a:r>
              <a:rPr lang="en-GB" sz="1200">
                <a:solidFill>
                  <a:schemeClr val="tx1"/>
                </a:solidFill>
              </a:rPr>
              <a:t>3M rounded to $0.50 ($1 for Ni) and $0.01 for other prompts</a:t>
            </a:r>
            <a:r>
              <a:rPr lang="en-GB" sz="1200" baseline="30000">
                <a:solidFill>
                  <a:schemeClr val="tx1"/>
                </a:solidFill>
              </a:rPr>
              <a:t>3</a:t>
            </a:r>
            <a:r>
              <a:rPr lang="en-GB" sz="1200">
                <a:solidFill>
                  <a:schemeClr val="tx1"/>
                </a:solidFill>
              </a:rPr>
              <a:t> </a:t>
            </a:r>
          </a:p>
        </p:txBody>
      </p:sp>
      <p:sp>
        <p:nvSpPr>
          <p:cNvPr id="11" name="Rectangle 10"/>
          <p:cNvSpPr/>
          <p:nvPr/>
        </p:nvSpPr>
        <p:spPr>
          <a:xfrm>
            <a:off x="6896183" y="3127934"/>
            <a:ext cx="3317528" cy="3013739"/>
          </a:xfrm>
          <a:prstGeom prst="rect">
            <a:avLst/>
          </a:prstGeom>
          <a:solidFill>
            <a:schemeClr val="bg1">
              <a:lumMod val="95000"/>
              <a:alpha val="66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spcBef>
                <a:spcPts val="600"/>
              </a:spcBef>
            </a:pPr>
            <a:endParaRPr lang="en-GB" sz="1200">
              <a:solidFill>
                <a:schemeClr val="bg1"/>
              </a:solidFill>
            </a:endParaRPr>
          </a:p>
        </p:txBody>
      </p:sp>
      <p:cxnSp>
        <p:nvCxnSpPr>
          <p:cNvPr id="31" name="Straight Connector 30"/>
          <p:cNvCxnSpPr/>
          <p:nvPr/>
        </p:nvCxnSpPr>
        <p:spPr>
          <a:xfrm>
            <a:off x="7536342" y="5181615"/>
            <a:ext cx="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318543" y="4612024"/>
            <a:ext cx="1126280" cy="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8444823" y="4084100"/>
            <a:ext cx="0" cy="527924"/>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8444825" y="4084099"/>
            <a:ext cx="615519" cy="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flipV="1">
            <a:off x="9060342" y="4084101"/>
            <a:ext cx="0" cy="523454"/>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9060342" y="4602772"/>
            <a:ext cx="318578" cy="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flipH="1">
            <a:off x="9376196" y="4600594"/>
            <a:ext cx="1" cy="397706"/>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a:off x="9374321" y="4996992"/>
            <a:ext cx="735495" cy="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
        <p:nvSpPr>
          <p:cNvPr id="193" name="Oval 192"/>
          <p:cNvSpPr/>
          <p:nvPr/>
        </p:nvSpPr>
        <p:spPr>
          <a:xfrm>
            <a:off x="7190883" y="4553555"/>
            <a:ext cx="108000" cy="108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spcBef>
                <a:spcPts val="600"/>
              </a:spcBef>
            </a:pPr>
            <a:endParaRPr lang="en-GB" sz="1200">
              <a:solidFill>
                <a:schemeClr val="bg1"/>
              </a:solidFill>
            </a:endParaRPr>
          </a:p>
        </p:txBody>
      </p:sp>
      <p:cxnSp>
        <p:nvCxnSpPr>
          <p:cNvPr id="195" name="Straight Connector 194"/>
          <p:cNvCxnSpPr/>
          <p:nvPr/>
        </p:nvCxnSpPr>
        <p:spPr>
          <a:xfrm>
            <a:off x="7339364" y="5009730"/>
            <a:ext cx="113972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p:nvCxnSpPr>
        <p:spPr>
          <a:xfrm flipV="1">
            <a:off x="7343249" y="3852924"/>
            <a:ext cx="2059833"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a:off x="9398580" y="3854284"/>
            <a:ext cx="0" cy="1118672"/>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p:nvCxnSpPr>
        <p:spPr>
          <a:xfrm>
            <a:off x="9399270" y="4969146"/>
            <a:ext cx="710544"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flipV="1">
            <a:off x="8472104" y="4110321"/>
            <a:ext cx="0" cy="8917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flipV="1">
            <a:off x="8472730" y="4114262"/>
            <a:ext cx="557885" cy="149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a:off x="9033295" y="5477112"/>
            <a:ext cx="1110811" cy="126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a:off x="9030613" y="4114260"/>
            <a:ext cx="0" cy="13590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9" name="TextBox 238"/>
          <p:cNvSpPr txBox="1"/>
          <p:nvPr/>
        </p:nvSpPr>
        <p:spPr>
          <a:xfrm>
            <a:off x="7368818" y="3676514"/>
            <a:ext cx="326298" cy="224722"/>
          </a:xfrm>
          <a:prstGeom prst="rect">
            <a:avLst/>
          </a:prstGeom>
          <a:noFill/>
        </p:spPr>
        <p:txBody>
          <a:bodyPr wrap="none" lIns="0" tIns="0" rIns="0" bIns="0" rtlCol="0">
            <a:noAutofit/>
          </a:bodyPr>
          <a:lstStyle/>
          <a:p>
            <a:pPr defTabSz="360000">
              <a:spcBef>
                <a:spcPts val="600"/>
              </a:spcBef>
            </a:pPr>
            <a:r>
              <a:rPr lang="en-GB" sz="1000">
                <a:solidFill>
                  <a:schemeClr val="tx2"/>
                </a:solidFill>
              </a:rPr>
              <a:t>Offer</a:t>
            </a:r>
          </a:p>
        </p:txBody>
      </p:sp>
      <p:sp>
        <p:nvSpPr>
          <p:cNvPr id="240" name="TextBox 239"/>
          <p:cNvSpPr txBox="1"/>
          <p:nvPr/>
        </p:nvSpPr>
        <p:spPr>
          <a:xfrm>
            <a:off x="7421349" y="5024706"/>
            <a:ext cx="326298" cy="224722"/>
          </a:xfrm>
          <a:prstGeom prst="rect">
            <a:avLst/>
          </a:prstGeom>
          <a:noFill/>
        </p:spPr>
        <p:txBody>
          <a:bodyPr wrap="none" lIns="0" tIns="0" rIns="0" bIns="0" rtlCol="0">
            <a:noAutofit/>
          </a:bodyPr>
          <a:lstStyle/>
          <a:p>
            <a:pPr defTabSz="360000">
              <a:spcBef>
                <a:spcPts val="600"/>
              </a:spcBef>
            </a:pPr>
            <a:r>
              <a:rPr lang="en-GB" sz="1000"/>
              <a:t>Bid</a:t>
            </a:r>
          </a:p>
        </p:txBody>
      </p:sp>
      <p:sp>
        <p:nvSpPr>
          <p:cNvPr id="242" name="TextBox 241"/>
          <p:cNvSpPr txBox="1"/>
          <p:nvPr/>
        </p:nvSpPr>
        <p:spPr>
          <a:xfrm>
            <a:off x="7407720" y="4507070"/>
            <a:ext cx="326298" cy="224722"/>
          </a:xfrm>
          <a:prstGeom prst="rect">
            <a:avLst/>
          </a:prstGeom>
          <a:noFill/>
        </p:spPr>
        <p:txBody>
          <a:bodyPr wrap="none" lIns="0" tIns="0" rIns="0" bIns="0" rtlCol="0">
            <a:noAutofit/>
          </a:bodyPr>
          <a:lstStyle/>
          <a:p>
            <a:pPr defTabSz="360000">
              <a:spcBef>
                <a:spcPts val="600"/>
              </a:spcBef>
            </a:pPr>
            <a:r>
              <a:rPr lang="en-GB" sz="600">
                <a:solidFill>
                  <a:srgbClr val="00B050"/>
                </a:solidFill>
              </a:rPr>
              <a:t>Indicator reference price</a:t>
            </a:r>
          </a:p>
        </p:txBody>
      </p:sp>
      <p:cxnSp>
        <p:nvCxnSpPr>
          <p:cNvPr id="244" name="Straight Arrow Connector 243"/>
          <p:cNvCxnSpPr/>
          <p:nvPr/>
        </p:nvCxnSpPr>
        <p:spPr>
          <a:xfrm flipV="1">
            <a:off x="7244883" y="4217724"/>
            <a:ext cx="220408" cy="382053"/>
          </a:xfrm>
          <a:prstGeom prst="straightConnector1">
            <a:avLst/>
          </a:prstGeom>
          <a:ln w="12700">
            <a:solidFill>
              <a:schemeClr val="accent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47" name="TextBox 246"/>
          <p:cNvSpPr txBox="1"/>
          <p:nvPr/>
        </p:nvSpPr>
        <p:spPr>
          <a:xfrm>
            <a:off x="7374789" y="4065453"/>
            <a:ext cx="326298" cy="224722"/>
          </a:xfrm>
          <a:prstGeom prst="rect">
            <a:avLst/>
          </a:prstGeom>
          <a:noFill/>
        </p:spPr>
        <p:txBody>
          <a:bodyPr wrap="none" lIns="0" tIns="0" rIns="0" bIns="0" rtlCol="0">
            <a:noAutofit/>
          </a:bodyPr>
          <a:lstStyle/>
          <a:p>
            <a:pPr defTabSz="360000">
              <a:spcBef>
                <a:spcPts val="600"/>
              </a:spcBef>
            </a:pPr>
            <a:r>
              <a:rPr lang="en-GB" sz="1000"/>
              <a:t>Last trade</a:t>
            </a:r>
          </a:p>
        </p:txBody>
      </p:sp>
      <p:sp>
        <p:nvSpPr>
          <p:cNvPr id="254" name="TextBox 253"/>
          <p:cNvSpPr txBox="1"/>
          <p:nvPr/>
        </p:nvSpPr>
        <p:spPr>
          <a:xfrm>
            <a:off x="6963338" y="3153730"/>
            <a:ext cx="2693670" cy="914400"/>
          </a:xfrm>
          <a:prstGeom prst="rect">
            <a:avLst/>
          </a:prstGeom>
          <a:noFill/>
        </p:spPr>
        <p:txBody>
          <a:bodyPr wrap="none" lIns="0" tIns="0" rIns="0" bIns="0" rtlCol="0">
            <a:noAutofit/>
          </a:bodyPr>
          <a:lstStyle/>
          <a:p>
            <a:pPr defTabSz="360000"/>
            <a:r>
              <a:rPr lang="en-GB" sz="1200"/>
              <a:t>TWAP of “indicator reference price”</a:t>
            </a:r>
          </a:p>
          <a:p>
            <a:pPr defTabSz="360000"/>
            <a:r>
              <a:rPr lang="en-GB" sz="1200"/>
              <a:t>during pricing window</a:t>
            </a:r>
          </a:p>
        </p:txBody>
      </p:sp>
      <p:sp>
        <p:nvSpPr>
          <p:cNvPr id="255" name="TextBox 254"/>
          <p:cNvSpPr txBox="1"/>
          <p:nvPr/>
        </p:nvSpPr>
        <p:spPr>
          <a:xfrm>
            <a:off x="508699" y="4505844"/>
            <a:ext cx="6272157" cy="1167372"/>
          </a:xfrm>
          <a:prstGeom prst="rect">
            <a:avLst/>
          </a:prstGeom>
          <a:noFill/>
        </p:spPr>
        <p:txBody>
          <a:bodyPr wrap="square" lIns="0" tIns="0" rIns="0" bIns="0" rtlCol="0">
            <a:noAutofit/>
          </a:bodyPr>
          <a:lstStyle/>
          <a:p>
            <a:pPr marL="171450" indent="-171450" defTabSz="360000">
              <a:spcBef>
                <a:spcPts val="600"/>
              </a:spcBef>
              <a:buFont typeface="Arial" panose="020B0604020202020204" pitchFamily="34" charset="0"/>
              <a:buChar char="•"/>
            </a:pPr>
            <a:r>
              <a:rPr lang="en-GB" sz="1200"/>
              <a:t>VWAP methodology if is volume (above MVRs) during the pricing window (</a:t>
            </a:r>
            <a:r>
              <a:rPr lang="en-GB" sz="1200" b="1"/>
              <a:t>daily dates and the rest of the curve remain as last price with expert judgement</a:t>
            </a:r>
            <a:r>
              <a:rPr lang="en-GB" sz="1200"/>
              <a:t>)</a:t>
            </a:r>
          </a:p>
          <a:p>
            <a:pPr marL="171450" indent="-171450" defTabSz="360000">
              <a:spcBef>
                <a:spcPts val="600"/>
              </a:spcBef>
              <a:buFont typeface="Arial" panose="020B0604020202020204" pitchFamily="34" charset="0"/>
              <a:buChar char="•"/>
            </a:pPr>
            <a:r>
              <a:rPr lang="en-GB" sz="1200"/>
              <a:t>If there are no trades during the pricing window, then a time-weighted-average-price</a:t>
            </a:r>
            <a:r>
              <a:rPr lang="en-GB" sz="1200" baseline="30000"/>
              <a:t>2</a:t>
            </a:r>
            <a:r>
              <a:rPr lang="en-GB" sz="1200"/>
              <a:t> of the “indicator reference price” would be used.</a:t>
            </a:r>
          </a:p>
          <a:p>
            <a:pPr marL="171450" indent="-171450" defTabSz="360000">
              <a:spcBef>
                <a:spcPts val="600"/>
              </a:spcBef>
              <a:buFont typeface="Arial" panose="020B0604020202020204" pitchFamily="34" charset="0"/>
              <a:buChar char="•"/>
            </a:pPr>
            <a:r>
              <a:rPr lang="en-GB" sz="1200"/>
              <a:t>Ultimately, the LME will still be able to use expert judgement in order to correct any manifest problems (such as erroneous trades)</a:t>
            </a:r>
          </a:p>
        </p:txBody>
      </p:sp>
      <p:sp>
        <p:nvSpPr>
          <p:cNvPr id="9" name="TextBox 8"/>
          <p:cNvSpPr txBox="1"/>
          <p:nvPr/>
        </p:nvSpPr>
        <p:spPr>
          <a:xfrm>
            <a:off x="7323093" y="5797951"/>
            <a:ext cx="84628" cy="169325"/>
          </a:xfrm>
          <a:prstGeom prst="rect">
            <a:avLst/>
          </a:prstGeom>
          <a:noFill/>
        </p:spPr>
        <p:txBody>
          <a:bodyPr wrap="none" lIns="0" tIns="0" rIns="0" bIns="0" rtlCol="0">
            <a:noAutofit/>
          </a:bodyPr>
          <a:lstStyle/>
          <a:p>
            <a:pPr defTabSz="360000">
              <a:spcBef>
                <a:spcPts val="600"/>
              </a:spcBef>
            </a:pPr>
            <a:r>
              <a:rPr lang="en-GB" sz="800"/>
              <a:t>t0</a:t>
            </a:r>
          </a:p>
        </p:txBody>
      </p:sp>
      <p:sp>
        <p:nvSpPr>
          <p:cNvPr id="97" name="TextBox 96"/>
          <p:cNvSpPr txBox="1"/>
          <p:nvPr/>
        </p:nvSpPr>
        <p:spPr>
          <a:xfrm>
            <a:off x="7899723" y="5797951"/>
            <a:ext cx="152079" cy="88703"/>
          </a:xfrm>
          <a:prstGeom prst="rect">
            <a:avLst/>
          </a:prstGeom>
          <a:noFill/>
        </p:spPr>
        <p:txBody>
          <a:bodyPr wrap="none" lIns="0" tIns="0" rIns="0" bIns="0" rtlCol="0">
            <a:noAutofit/>
          </a:bodyPr>
          <a:lstStyle/>
          <a:p>
            <a:pPr defTabSz="360000">
              <a:spcBef>
                <a:spcPts val="600"/>
              </a:spcBef>
            </a:pPr>
            <a:r>
              <a:rPr lang="en-GB" sz="800"/>
              <a:t>t1</a:t>
            </a:r>
          </a:p>
        </p:txBody>
      </p:sp>
      <p:sp>
        <p:nvSpPr>
          <p:cNvPr id="98" name="TextBox 97"/>
          <p:cNvSpPr txBox="1"/>
          <p:nvPr/>
        </p:nvSpPr>
        <p:spPr>
          <a:xfrm>
            <a:off x="8444825" y="5797951"/>
            <a:ext cx="225613" cy="169325"/>
          </a:xfrm>
          <a:prstGeom prst="rect">
            <a:avLst/>
          </a:prstGeom>
          <a:noFill/>
        </p:spPr>
        <p:txBody>
          <a:bodyPr wrap="none" lIns="0" tIns="0" rIns="0" bIns="0" rtlCol="0">
            <a:noAutofit/>
          </a:bodyPr>
          <a:lstStyle/>
          <a:p>
            <a:pPr defTabSz="360000">
              <a:spcBef>
                <a:spcPts val="600"/>
              </a:spcBef>
            </a:pPr>
            <a:r>
              <a:rPr lang="en-GB" sz="800"/>
              <a:t>t2</a:t>
            </a:r>
          </a:p>
        </p:txBody>
      </p:sp>
      <p:sp>
        <p:nvSpPr>
          <p:cNvPr id="99" name="TextBox 98"/>
          <p:cNvSpPr txBox="1"/>
          <p:nvPr/>
        </p:nvSpPr>
        <p:spPr>
          <a:xfrm>
            <a:off x="9468844" y="5803029"/>
            <a:ext cx="262571" cy="145770"/>
          </a:xfrm>
          <a:prstGeom prst="rect">
            <a:avLst/>
          </a:prstGeom>
          <a:noFill/>
        </p:spPr>
        <p:txBody>
          <a:bodyPr wrap="none" lIns="0" tIns="0" rIns="0" bIns="0" rtlCol="0">
            <a:noAutofit/>
          </a:bodyPr>
          <a:lstStyle/>
          <a:p>
            <a:pPr defTabSz="360000">
              <a:spcBef>
                <a:spcPts val="600"/>
              </a:spcBef>
            </a:pPr>
            <a:r>
              <a:rPr lang="en-GB" sz="800"/>
              <a:t>t4</a:t>
            </a:r>
          </a:p>
        </p:txBody>
      </p:sp>
      <p:sp>
        <p:nvSpPr>
          <p:cNvPr id="100" name="TextBox 99"/>
          <p:cNvSpPr txBox="1"/>
          <p:nvPr/>
        </p:nvSpPr>
        <p:spPr>
          <a:xfrm>
            <a:off x="8987839" y="5797949"/>
            <a:ext cx="163015" cy="196906"/>
          </a:xfrm>
          <a:prstGeom prst="rect">
            <a:avLst/>
          </a:prstGeom>
          <a:noFill/>
        </p:spPr>
        <p:txBody>
          <a:bodyPr wrap="none" lIns="0" tIns="0" rIns="0" bIns="0" rtlCol="0">
            <a:noAutofit/>
          </a:bodyPr>
          <a:lstStyle/>
          <a:p>
            <a:pPr defTabSz="360000">
              <a:spcBef>
                <a:spcPts val="600"/>
              </a:spcBef>
            </a:pPr>
            <a:r>
              <a:rPr lang="en-GB" sz="800"/>
              <a:t>t3</a:t>
            </a:r>
          </a:p>
        </p:txBody>
      </p:sp>
      <p:sp>
        <p:nvSpPr>
          <p:cNvPr id="102" name="TextBox 101"/>
          <p:cNvSpPr txBox="1"/>
          <p:nvPr/>
        </p:nvSpPr>
        <p:spPr>
          <a:xfrm>
            <a:off x="9950024" y="5792871"/>
            <a:ext cx="301416" cy="85795"/>
          </a:xfrm>
          <a:prstGeom prst="rect">
            <a:avLst/>
          </a:prstGeom>
          <a:noFill/>
        </p:spPr>
        <p:txBody>
          <a:bodyPr wrap="none" lIns="0" tIns="0" rIns="0" bIns="0" rtlCol="0">
            <a:noAutofit/>
          </a:bodyPr>
          <a:lstStyle/>
          <a:p>
            <a:pPr defTabSz="360000">
              <a:spcBef>
                <a:spcPts val="600"/>
              </a:spcBef>
            </a:pPr>
            <a:r>
              <a:rPr lang="en-GB" sz="800"/>
              <a:t>t5</a:t>
            </a:r>
          </a:p>
        </p:txBody>
      </p:sp>
      <p:cxnSp>
        <p:nvCxnSpPr>
          <p:cNvPr id="12" name="Straight Arrow Connector 11"/>
          <p:cNvCxnSpPr/>
          <p:nvPr/>
        </p:nvCxnSpPr>
        <p:spPr>
          <a:xfrm flipV="1">
            <a:off x="7109858" y="3525125"/>
            <a:ext cx="0" cy="2272824"/>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p:nvPr/>
        </p:nvCxnSpPr>
        <p:spPr>
          <a:xfrm flipV="1">
            <a:off x="7109860" y="5788160"/>
            <a:ext cx="3093005" cy="4711"/>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583162" y="5861414"/>
            <a:ext cx="914400" cy="914400"/>
          </a:xfrm>
          <a:prstGeom prst="rect">
            <a:avLst/>
          </a:prstGeom>
          <a:noFill/>
        </p:spPr>
        <p:txBody>
          <a:bodyPr wrap="none" lIns="0" tIns="0" rIns="0" bIns="0" rtlCol="0">
            <a:noAutofit/>
          </a:bodyPr>
          <a:lstStyle/>
          <a:p>
            <a:pPr defTabSz="360000">
              <a:spcBef>
                <a:spcPts val="600"/>
              </a:spcBef>
            </a:pPr>
            <a:r>
              <a:rPr lang="en-GB" sz="1000" i="1"/>
              <a:t>Time</a:t>
            </a:r>
          </a:p>
        </p:txBody>
      </p:sp>
      <p:sp>
        <p:nvSpPr>
          <p:cNvPr id="107" name="TextBox 106"/>
          <p:cNvSpPr txBox="1"/>
          <p:nvPr/>
        </p:nvSpPr>
        <p:spPr>
          <a:xfrm rot="16200000">
            <a:off x="6785455" y="4319566"/>
            <a:ext cx="334601" cy="166197"/>
          </a:xfrm>
          <a:prstGeom prst="rect">
            <a:avLst/>
          </a:prstGeom>
          <a:noFill/>
        </p:spPr>
        <p:txBody>
          <a:bodyPr wrap="none" lIns="0" tIns="0" rIns="0" bIns="0" rtlCol="0">
            <a:noAutofit/>
          </a:bodyPr>
          <a:lstStyle/>
          <a:p>
            <a:pPr defTabSz="360000">
              <a:spcBef>
                <a:spcPts val="600"/>
              </a:spcBef>
            </a:pPr>
            <a:r>
              <a:rPr lang="en-GB" sz="1000" i="1"/>
              <a:t>Price</a:t>
            </a:r>
          </a:p>
        </p:txBody>
      </p:sp>
      <p:sp>
        <p:nvSpPr>
          <p:cNvPr id="108" name="TextBox 107"/>
          <p:cNvSpPr txBox="1"/>
          <p:nvPr/>
        </p:nvSpPr>
        <p:spPr>
          <a:xfrm>
            <a:off x="6995930" y="4939799"/>
            <a:ext cx="84628" cy="169325"/>
          </a:xfrm>
          <a:prstGeom prst="rect">
            <a:avLst/>
          </a:prstGeom>
          <a:noFill/>
        </p:spPr>
        <p:txBody>
          <a:bodyPr wrap="none" lIns="0" tIns="0" rIns="0" bIns="0" rtlCol="0">
            <a:noAutofit/>
          </a:bodyPr>
          <a:lstStyle/>
          <a:p>
            <a:pPr defTabSz="360000">
              <a:spcBef>
                <a:spcPts val="600"/>
              </a:spcBef>
            </a:pPr>
            <a:r>
              <a:rPr lang="en-GB" sz="800"/>
              <a:t>5</a:t>
            </a:r>
          </a:p>
        </p:txBody>
      </p:sp>
      <p:sp>
        <p:nvSpPr>
          <p:cNvPr id="109" name="TextBox 108"/>
          <p:cNvSpPr txBox="1"/>
          <p:nvPr/>
        </p:nvSpPr>
        <p:spPr>
          <a:xfrm>
            <a:off x="6995930" y="4553054"/>
            <a:ext cx="84628" cy="169325"/>
          </a:xfrm>
          <a:prstGeom prst="rect">
            <a:avLst/>
          </a:prstGeom>
          <a:noFill/>
        </p:spPr>
        <p:txBody>
          <a:bodyPr wrap="none" lIns="0" tIns="0" rIns="0" bIns="0" rtlCol="0">
            <a:noAutofit/>
          </a:bodyPr>
          <a:lstStyle/>
          <a:p>
            <a:pPr defTabSz="360000">
              <a:spcBef>
                <a:spcPts val="600"/>
              </a:spcBef>
            </a:pPr>
            <a:r>
              <a:rPr lang="en-GB" sz="800"/>
              <a:t>6</a:t>
            </a:r>
          </a:p>
        </p:txBody>
      </p:sp>
      <p:sp>
        <p:nvSpPr>
          <p:cNvPr id="110" name="TextBox 109"/>
          <p:cNvSpPr txBox="1"/>
          <p:nvPr/>
        </p:nvSpPr>
        <p:spPr>
          <a:xfrm>
            <a:off x="6991665" y="4059998"/>
            <a:ext cx="84628" cy="169325"/>
          </a:xfrm>
          <a:prstGeom prst="rect">
            <a:avLst/>
          </a:prstGeom>
          <a:noFill/>
        </p:spPr>
        <p:txBody>
          <a:bodyPr wrap="none" lIns="0" tIns="0" rIns="0" bIns="0" rtlCol="0">
            <a:noAutofit/>
          </a:bodyPr>
          <a:lstStyle/>
          <a:p>
            <a:pPr defTabSz="360000">
              <a:spcBef>
                <a:spcPts val="600"/>
              </a:spcBef>
            </a:pPr>
            <a:r>
              <a:rPr lang="en-GB" sz="800"/>
              <a:t>7</a:t>
            </a:r>
          </a:p>
        </p:txBody>
      </p:sp>
      <p:sp>
        <p:nvSpPr>
          <p:cNvPr id="111" name="TextBox 110"/>
          <p:cNvSpPr txBox="1"/>
          <p:nvPr/>
        </p:nvSpPr>
        <p:spPr>
          <a:xfrm>
            <a:off x="6987855" y="3756900"/>
            <a:ext cx="84628" cy="169325"/>
          </a:xfrm>
          <a:prstGeom prst="rect">
            <a:avLst/>
          </a:prstGeom>
          <a:noFill/>
        </p:spPr>
        <p:txBody>
          <a:bodyPr wrap="none" lIns="0" tIns="0" rIns="0" bIns="0" rtlCol="0">
            <a:noAutofit/>
          </a:bodyPr>
          <a:lstStyle/>
          <a:p>
            <a:pPr defTabSz="360000">
              <a:spcBef>
                <a:spcPts val="600"/>
              </a:spcBef>
            </a:pPr>
            <a:r>
              <a:rPr lang="en-GB" sz="800"/>
              <a:t>8</a:t>
            </a:r>
          </a:p>
        </p:txBody>
      </p:sp>
      <p:sp>
        <p:nvSpPr>
          <p:cNvPr id="5" name="TextBox 4"/>
          <p:cNvSpPr txBox="1"/>
          <p:nvPr/>
        </p:nvSpPr>
        <p:spPr>
          <a:xfrm>
            <a:off x="1864819" y="3112957"/>
            <a:ext cx="914400" cy="914400"/>
          </a:xfrm>
          <a:prstGeom prst="rect">
            <a:avLst/>
          </a:prstGeom>
          <a:noFill/>
        </p:spPr>
        <p:txBody>
          <a:bodyPr wrap="none" lIns="0" tIns="0" rIns="0" bIns="0" rtlCol="0">
            <a:noAutofit/>
          </a:bodyPr>
          <a:lstStyle/>
          <a:p>
            <a:pPr defTabSz="360000">
              <a:spcBef>
                <a:spcPts val="600"/>
              </a:spcBef>
            </a:pPr>
            <a:r>
              <a:rPr lang="en-GB" sz="1000" i="1">
                <a:solidFill>
                  <a:schemeClr val="bg1">
                    <a:lumMod val="65000"/>
                  </a:schemeClr>
                </a:solidFill>
              </a:rPr>
              <a:t>Order instruments are priced</a:t>
            </a:r>
          </a:p>
        </p:txBody>
      </p:sp>
      <p:cxnSp>
        <p:nvCxnSpPr>
          <p:cNvPr id="10" name="Straight Arrow Connector 9"/>
          <p:cNvCxnSpPr/>
          <p:nvPr/>
        </p:nvCxnSpPr>
        <p:spPr>
          <a:xfrm>
            <a:off x="3527343" y="3212618"/>
            <a:ext cx="2265794" cy="0"/>
          </a:xfrm>
          <a:prstGeom prst="straightConnector1">
            <a:avLst/>
          </a:prstGeom>
          <a:ln w="127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2" name="Text Placeholder 5"/>
          <p:cNvSpPr>
            <a:spLocks noGrp="1"/>
          </p:cNvSpPr>
          <p:nvPr>
            <p:ph type="body" sz="quarter" idx="14"/>
          </p:nvPr>
        </p:nvSpPr>
        <p:spPr>
          <a:xfrm>
            <a:off x="494789" y="883716"/>
            <a:ext cx="9713943" cy="747897"/>
          </a:xfrm>
        </p:spPr>
        <p:txBody>
          <a:bodyPr/>
          <a:lstStyle/>
          <a:p>
            <a:r>
              <a:rPr lang="en-GB"/>
              <a:t>The LME has identified a set of liquid contracts at the front-of-curve where there is sufficient liquidity to consistently price using a highly deterministic industry standard methodology</a:t>
            </a:r>
          </a:p>
          <a:p>
            <a:endParaRPr lang="en-GB"/>
          </a:p>
        </p:txBody>
      </p:sp>
      <p:sp>
        <p:nvSpPr>
          <p:cNvPr id="113" name="Rectangle 112"/>
          <p:cNvSpPr/>
          <p:nvPr/>
        </p:nvSpPr>
        <p:spPr>
          <a:xfrm>
            <a:off x="6896182" y="6246627"/>
            <a:ext cx="3331397" cy="429428"/>
          </a:xfrm>
          <a:prstGeom prst="rect">
            <a:avLst/>
          </a:prstGeom>
          <a:solidFill>
            <a:schemeClr val="bg1">
              <a:lumMod val="95000"/>
              <a:alpha val="66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spcBef>
                <a:spcPts val="600"/>
              </a:spcBef>
            </a:pPr>
            <a:r>
              <a:rPr lang="en-GB" sz="1200" b="1">
                <a:solidFill>
                  <a:schemeClr val="tx1"/>
                </a:solidFill>
              </a:rPr>
              <a:t>MVRs: </a:t>
            </a:r>
            <a:r>
              <a:rPr lang="en-GB" sz="1200">
                <a:solidFill>
                  <a:schemeClr val="tx1"/>
                </a:solidFill>
              </a:rPr>
              <a:t>5 lots for all metals (outright or spread)</a:t>
            </a:r>
          </a:p>
        </p:txBody>
      </p:sp>
    </p:spTree>
    <p:extLst>
      <p:ext uri="{BB962C8B-B14F-4D97-AF65-F5344CB8AC3E}">
        <p14:creationId xmlns:p14="http://schemas.microsoft.com/office/powerpoint/2010/main" val="17206695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spcBef>
                <a:spcPts val="600"/>
              </a:spcBef>
            </a:pPr>
            <a:r>
              <a:rPr lang="en-US" sz="800" dirty="0">
                <a:solidFill>
                  <a:srgbClr val="000000"/>
                </a:solidFill>
                <a:effectLst/>
                <a:latin typeface="Arial" panose="020B0604020202020204" pitchFamily="34" charset="0"/>
                <a:ea typeface="Calibri" panose="020F0502020204030204" pitchFamily="34" charset="0"/>
              </a:rPr>
              <a:t>© The London Metal Exchange (the “LME”), 2023. The London Metal Exchange logo is a registered trademark of The London Metal Exchange. </a:t>
            </a:r>
            <a:endParaRPr lang="en-GB" sz="1050" dirty="0">
              <a:effectLst/>
              <a:latin typeface="Calibri" panose="020F0502020204030204" pitchFamily="34" charset="0"/>
              <a:ea typeface="Calibri" panose="020F0502020204030204" pitchFamily="34" charset="0"/>
            </a:endParaRPr>
          </a:p>
          <a:p>
            <a:pPr>
              <a:spcBef>
                <a:spcPts val="600"/>
              </a:spcBef>
            </a:pPr>
            <a:r>
              <a:rPr lang="en-GB" sz="800" dirty="0">
                <a:solidFill>
                  <a:srgbClr val="000000"/>
                </a:solidFill>
                <a:effectLst/>
                <a:latin typeface="Arial" panose="020B0604020202020204" pitchFamily="34" charset="0"/>
                <a:ea typeface="Calibri" panose="020F0502020204030204" pitchFamily="34" charset="0"/>
              </a:rPr>
              <a:t>The names “S&amp;P Global Platts” and “Platts” and the Platts logo are trademarks of S&amp;P Global Inc. and have been licensed for use by The London Metal Exchange.  S&amp;P Global Platts, a division of S&amp;P Global Inc. also licenses The London Metal Exchange to use Platts Steel Rebar FOB Turkey, Platts TSI Scrap HMS 1/2 80:20 CFR Turkey, Platts TSI HRC EXW US Indiana, Platts TSI HRC EXW Ruhr, Platts HRC SAE1006 FOB China , Platts </a:t>
            </a:r>
            <a:r>
              <a:rPr lang="en-GB" sz="800" dirty="0" err="1">
                <a:solidFill>
                  <a:srgbClr val="000000"/>
                </a:solidFill>
                <a:effectLst/>
                <a:latin typeface="Arial" panose="020B0604020202020204" pitchFamily="34" charset="0"/>
                <a:ea typeface="Calibri" panose="020F0502020204030204" pitchFamily="34" charset="0"/>
              </a:rPr>
              <a:t>Aluminum</a:t>
            </a:r>
            <a:r>
              <a:rPr lang="en-GB" sz="800" dirty="0">
                <a:solidFill>
                  <a:srgbClr val="000000"/>
                </a:solidFill>
                <a:effectLst/>
                <a:latin typeface="Arial" panose="020B0604020202020204" pitchFamily="34" charset="0"/>
                <a:ea typeface="Calibri" panose="020F0502020204030204" pitchFamily="34" charset="0"/>
              </a:rPr>
              <a:t> Transaction Premium DDP US Midwest and Platts Molybdenum Oxide Daily Dealer (Global); (the “Assessments”) in connection with the listing, facilitation of trading of, settlement and clearing of certain contracts (the “Contracts”) based upon the Assessments. The Contracts are not sponsored, endorsed, sold or promoted by S&amp;P Global Platts or its affiliates or licensors.  S&amp;P Global Platts, its affiliates and licensors make no representation or warranty, express or implied, either regarding the Contracts or the advisability of investing in securities or commodities generally or the ability of the Assessments to track general market performance or commodity price movements.  S&amp;P Global Platts, its affiliates and licensors disclaim any and all warranties, express or implied, including, but not limited to, any warranties of merchantability or fitness for a particular purpose or use as to the Assessments, or the results obtained by its use or as to the performance thereof. S&amp;P Global Platts, its affiliates and licensors do not guarantee the adequacy, accuracy, timeliness and/or completeness of the Assessments or any component thereof or any communications (whether written, oral, electronic or other format), and shall not be subject to any damages or liability, including but not limited to any indirect, special, incidental, punitive or consequential damages (including but not limited to, loss of profits, trading losses and loss of goodwill).</a:t>
            </a:r>
            <a:endParaRPr lang="en-GB" sz="1050" dirty="0">
              <a:effectLst/>
              <a:latin typeface="Calibri" panose="020F0502020204030204" pitchFamily="34" charset="0"/>
              <a:ea typeface="Calibri" panose="020F0502020204030204" pitchFamily="34" charset="0"/>
            </a:endParaRPr>
          </a:p>
          <a:p>
            <a:pPr>
              <a:spcBef>
                <a:spcPts val="600"/>
              </a:spcBef>
            </a:pPr>
            <a:r>
              <a:rPr lang="en-GB" sz="800" dirty="0">
                <a:solidFill>
                  <a:srgbClr val="000000"/>
                </a:solidFill>
                <a:effectLst/>
                <a:latin typeface="Arial" panose="020B0604020202020204" pitchFamily="34" charset="0"/>
                <a:ea typeface="Calibri" panose="020F0502020204030204" pitchFamily="34" charset="0"/>
              </a:rPr>
              <a:t>ARGUS, ARGUS MEDIA, the ARGUS Logo, Argus HRC FOB Tianjin China are trademarks and are used under licence from Argus Media Limited. All copyrights and database rights in the Argus HRC FOB Tianjin China index belong exclusively to the Argus Media group and are used herein under licence. Argus takes no position on the purchase or sale of LME products which reference Argus or the Argus HRC FOB Tianjin China index and excludes all liability in relation thereto.</a:t>
            </a:r>
            <a:endParaRPr lang="en-GB" sz="1050" dirty="0">
              <a:effectLst/>
              <a:latin typeface="Calibri" panose="020F0502020204030204" pitchFamily="34" charset="0"/>
              <a:ea typeface="Calibri" panose="020F0502020204030204" pitchFamily="34" charset="0"/>
            </a:endParaRPr>
          </a:p>
          <a:p>
            <a:pPr>
              <a:spcBef>
                <a:spcPts val="600"/>
              </a:spcBef>
            </a:pPr>
            <a:r>
              <a:rPr lang="en-US" sz="800" dirty="0">
                <a:solidFill>
                  <a:srgbClr val="000000"/>
                </a:solidFill>
                <a:effectLst/>
                <a:latin typeface="Arial" panose="020B0604020202020204" pitchFamily="34" charset="0"/>
                <a:ea typeface="Calibri" panose="020F0502020204030204" pitchFamily="34" charset="0"/>
              </a:rPr>
              <a:t>All rights reserved. All information contained within this document (the “Information”) is provided for reference purposes only. While the LME</a:t>
            </a:r>
            <a:r>
              <a:rPr lang="en-GB" sz="800" dirty="0">
                <a:solidFill>
                  <a:srgbClr val="000000"/>
                </a:solidFill>
                <a:effectLst/>
                <a:latin typeface="Arial" panose="020B0604020202020204" pitchFamily="34" charset="0"/>
                <a:ea typeface="Calibri" panose="020F0502020204030204" pitchFamily="34" charset="0"/>
              </a:rPr>
              <a:t> endeavours </a:t>
            </a:r>
            <a:r>
              <a:rPr lang="en-US" sz="800" dirty="0">
                <a:solidFill>
                  <a:srgbClr val="000000"/>
                </a:solidFill>
                <a:effectLst/>
                <a:latin typeface="Arial" panose="020B0604020202020204" pitchFamily="34" charset="0"/>
                <a:ea typeface="Calibri" panose="020F0502020204030204" pitchFamily="34" charset="0"/>
              </a:rPr>
              <a:t>to ensure the accuracy, reliability and completeness of the Information, neither the LME, nor any of its affiliates makes any warranty or representation, express or implied, or accepts any responsibility or liability for, the accuracy, completeness, reliability or suitability of the Information for any particular purpose. The LME accepts no liability whatsoever to any person for any loss or damage arising from any inaccuracy or omission in the Information or from any consequence, decision, action or non-action based on or in reliance upon the Information. All proposed products described in this document are subject to contract, which may or may not be entered into, and regulatory approval, which may or may not be given. Some proposals may also be subject to consultation and therefore may or may not be implemented or may be implemented in a modified form. Following the conclusion of a consultation, regulatory approval may or may not be given to any proposal put forward. The terms of these proposed products, should they be launched, may differ from the terms described in this document. </a:t>
            </a:r>
            <a:endParaRPr lang="en-GB" sz="1050" dirty="0">
              <a:effectLst/>
              <a:latin typeface="Calibri" panose="020F0502020204030204" pitchFamily="34" charset="0"/>
              <a:ea typeface="Calibri" panose="020F0502020204030204" pitchFamily="34" charset="0"/>
            </a:endParaRPr>
          </a:p>
          <a:p>
            <a:pPr>
              <a:spcBef>
                <a:spcPts val="600"/>
              </a:spcBef>
            </a:pPr>
            <a:r>
              <a:rPr lang="en-US" sz="800" dirty="0">
                <a:solidFill>
                  <a:srgbClr val="000000"/>
                </a:solidFill>
                <a:effectLst/>
                <a:latin typeface="Arial" panose="020B0604020202020204" pitchFamily="34" charset="0"/>
                <a:ea typeface="Calibri" panose="020F0502020204030204" pitchFamily="34" charset="0"/>
              </a:rPr>
              <a:t>Distribution, redistribution, reproduction, modification or transmission of the Information in whole or in part, in any form or by any means are strictly prohibited without the prior written permission of the LME.  </a:t>
            </a:r>
            <a:endParaRPr lang="en-GB" sz="1050" dirty="0">
              <a:effectLst/>
              <a:latin typeface="Calibri" panose="020F0502020204030204" pitchFamily="34" charset="0"/>
              <a:ea typeface="Calibri" panose="020F0502020204030204" pitchFamily="34" charset="0"/>
            </a:endParaRPr>
          </a:p>
          <a:p>
            <a:pPr>
              <a:spcBef>
                <a:spcPts val="600"/>
              </a:spcBef>
            </a:pPr>
            <a:r>
              <a:rPr lang="en-GB" sz="800" dirty="0">
                <a:solidFill>
                  <a:srgbClr val="000000"/>
                </a:solidFill>
                <a:effectLst/>
                <a:latin typeface="Arial" panose="020B0604020202020204" pitchFamily="34" charset="0"/>
                <a:ea typeface="Calibri" panose="020F0502020204030204" pitchFamily="34" charset="0"/>
              </a:rPr>
              <a:t>The LME is authorised and regulated by the Financial Conduct Authority in respect of its benchmark administration activities under the European Benchmarks Regulation (Regulation No (EU) 2016/1011) (“BMR”), as </a:t>
            </a:r>
            <a:r>
              <a:rPr lang="en-GB" sz="800" dirty="0" err="1">
                <a:solidFill>
                  <a:srgbClr val="000000"/>
                </a:solidFill>
                <a:effectLst/>
                <a:latin typeface="Arial" panose="020B0604020202020204" pitchFamily="34" charset="0"/>
                <a:ea typeface="Calibri" panose="020F0502020204030204" pitchFamily="34" charset="0"/>
              </a:rPr>
              <a:t>onshored</a:t>
            </a:r>
            <a:r>
              <a:rPr lang="en-GB" sz="800" dirty="0">
                <a:solidFill>
                  <a:srgbClr val="000000"/>
                </a:solidFill>
                <a:effectLst/>
                <a:latin typeface="Arial" panose="020B0604020202020204" pitchFamily="34" charset="0"/>
                <a:ea typeface="Calibri" panose="020F0502020204030204" pitchFamily="34" charset="0"/>
              </a:rPr>
              <a:t> into UK law.  T</a:t>
            </a:r>
            <a:r>
              <a:rPr lang="en-US" sz="800" dirty="0">
                <a:solidFill>
                  <a:srgbClr val="000000"/>
                </a:solidFill>
                <a:effectLst/>
                <a:latin typeface="Arial" panose="020B0604020202020204" pitchFamily="34" charset="0"/>
                <a:ea typeface="Calibri" panose="020F0502020204030204" pitchFamily="34" charset="0"/>
              </a:rPr>
              <a:t>he Information does not, and is not intended to, constitute investment advice, commentary or a recommendation to make any investment decision. </a:t>
            </a:r>
            <a:r>
              <a:rPr lang="en-GB" sz="800" dirty="0">
                <a:solidFill>
                  <a:srgbClr val="000000"/>
                </a:solidFill>
                <a:effectLst/>
                <a:latin typeface="Arial" panose="020B0604020202020204" pitchFamily="34" charset="0"/>
                <a:ea typeface="Calibri" panose="020F0502020204030204" pitchFamily="34" charset="0"/>
              </a:rPr>
              <a:t>The LME is not acting for any person to whom it has provided the Information. Persons receiving the Information are not clients of the LME and accordingly the LME is not responsible for providing any such persons with regulatory or other protections. All persons in receipt of the Information should obtain independent investment, legal, tax and other relevant advice before making any decisions based on the Information.</a:t>
            </a:r>
            <a:endParaRPr lang="en-GB" sz="1050" dirty="0">
              <a:effectLst/>
              <a:latin typeface="Calibri" panose="020F0502020204030204" pitchFamily="34" charset="0"/>
              <a:ea typeface="Calibri" panose="020F0502020204030204" pitchFamily="34" charset="0"/>
            </a:endParaRPr>
          </a:p>
          <a:p>
            <a:pPr>
              <a:spcBef>
                <a:spcPts val="600"/>
              </a:spcBef>
            </a:pPr>
            <a:r>
              <a:rPr lang="en-US" sz="800" dirty="0">
                <a:solidFill>
                  <a:srgbClr val="000000"/>
                </a:solidFill>
                <a:effectLst/>
                <a:latin typeface="Arial" panose="020B0604020202020204" pitchFamily="34" charset="0"/>
                <a:ea typeface="Calibri" panose="020F0502020204030204" pitchFamily="34" charset="0"/>
              </a:rPr>
              <a:t>LME contracts may only be offered or sold to United States foreign futures and options customers by firms registered with the Commodity Futures Trading Commission (CFTC), or firms who are permitted to solicit and accept money from US futures and options customers for trading on the LME pursuant to CFTC rule 30.10.</a:t>
            </a:r>
            <a:endParaRPr lang="en-GB" sz="1050" dirty="0">
              <a:effectLst/>
              <a:latin typeface="Calibri" panose="020F0502020204030204" pitchFamily="34" charset="0"/>
              <a:ea typeface="Calibri" panose="020F0502020204030204" pitchFamily="34" charset="0"/>
            </a:endParaRPr>
          </a:p>
          <a:p>
            <a:r>
              <a:rPr lang="en-GB" sz="800" dirty="0">
                <a:solidFill>
                  <a:srgbClr val="000000"/>
                </a:solidFill>
                <a:effectLst/>
                <a:latin typeface="Arial Unicode MS" panose="020B0604020202020204" pitchFamily="34" charset="-128"/>
                <a:ea typeface="Arial Unicode MS" panose="020B0604020202020204" pitchFamily="34" charset="-128"/>
                <a:cs typeface="Arial Unicode MS" panose="020B0604020202020204" pitchFamily="34" charset="-128"/>
              </a:rPr>
              <a:t>The Information contained herein is for informational purposes only. It does not constitute and/or is intended to constitute an offer or solicitation or any similar communication being made for the purchase or </a:t>
            </a:r>
            <a:r>
              <a:rPr lang="en-GB" sz="800">
                <a:solidFill>
                  <a:srgbClr val="000000"/>
                </a:solidFill>
                <a:effectLst/>
                <a:latin typeface="Arial Unicode MS" panose="020B0604020202020204" pitchFamily="34" charset="-128"/>
                <a:ea typeface="Arial Unicode MS" panose="020B0604020202020204" pitchFamily="34" charset="-128"/>
                <a:cs typeface="Arial Unicode MS" panose="020B0604020202020204" pitchFamily="34" charset="-128"/>
              </a:rPr>
              <a:t>sale of commodities </a:t>
            </a:r>
            <a:r>
              <a:rPr lang="en-GB" sz="800" dirty="0">
                <a:solidFill>
                  <a:srgbClr val="000000"/>
                </a:solidFill>
                <a:effectLst/>
                <a:latin typeface="Arial Unicode MS" panose="020B0604020202020204" pitchFamily="34" charset="-128"/>
                <a:ea typeface="Arial Unicode MS" panose="020B0604020202020204" pitchFamily="34" charset="-128"/>
                <a:cs typeface="Arial Unicode MS" panose="020B0604020202020204" pitchFamily="34" charset="-128"/>
              </a:rPr>
              <a:t>futures contracts in violation of the Commodity Derivatives (Act No. 239 of 1950, as amended) and accordingly should not be construed as such. The products or services referenced in the Information may not be licensed in all jurisdictions, and unless otherwise indicated, no regulator or government authority has reviewed the Information or the merits of the products and services referenced herein. </a:t>
            </a:r>
            <a:endParaRPr lang="en-US" sz="800"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 name="Footer Placeholder 2"/>
          <p:cNvSpPr>
            <a:spLocks noGrp="1"/>
          </p:cNvSpPr>
          <p:nvPr>
            <p:ph type="ftr" sz="quarter" idx="15"/>
          </p:nvPr>
        </p:nvSpPr>
        <p:spPr/>
        <p:txBody>
          <a:bodyPr/>
          <a:lstStyle/>
          <a:p>
            <a:pPr marL="145753" indent="-145753">
              <a:buFontTx/>
              <a:buAutoNum type="arabicPeriod"/>
            </a:pPr>
            <a:endParaRPr lang="en-GB"/>
          </a:p>
        </p:txBody>
      </p:sp>
      <p:sp>
        <p:nvSpPr>
          <p:cNvPr id="5" name="Title 4"/>
          <p:cNvSpPr>
            <a:spLocks noGrp="1"/>
          </p:cNvSpPr>
          <p:nvPr>
            <p:ph type="title"/>
          </p:nvPr>
        </p:nvSpPr>
        <p:spPr/>
        <p:txBody>
          <a:bodyPr/>
          <a:lstStyle/>
          <a:p>
            <a:r>
              <a:rPr lang="en-GB"/>
              <a:t>Disclaimer</a:t>
            </a:r>
            <a:endParaRPr lang="en-US"/>
          </a:p>
        </p:txBody>
      </p:sp>
    </p:spTree>
    <p:extLst>
      <p:ext uri="{BB962C8B-B14F-4D97-AF65-F5344CB8AC3E}">
        <p14:creationId xmlns:p14="http://schemas.microsoft.com/office/powerpoint/2010/main" val="694692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494789" y="883716"/>
            <a:ext cx="9713943" cy="249299"/>
          </a:xfrm>
        </p:spPr>
        <p:txBody>
          <a:bodyPr/>
          <a:lstStyle/>
          <a:p>
            <a:r>
              <a:rPr lang="en-GB" dirty="0"/>
              <a:t>Volumes surged in Q4 2024, with December the most active month in almost four years </a:t>
            </a:r>
          </a:p>
        </p:txBody>
      </p:sp>
      <p:sp>
        <p:nvSpPr>
          <p:cNvPr id="3" name="Footer Placeholder 2"/>
          <p:cNvSpPr>
            <a:spLocks noGrp="1"/>
          </p:cNvSpPr>
          <p:nvPr>
            <p:ph type="ftr" sz="quarter" idx="15"/>
          </p:nvPr>
        </p:nvSpPr>
        <p:spPr/>
        <p:txBody>
          <a:bodyPr/>
          <a:lstStyle/>
          <a:p>
            <a:pPr marL="145753" indent="-145753">
              <a:buFontTx/>
              <a:buAutoNum type="arabicPeriod"/>
            </a:pPr>
            <a:endParaRPr lang="en-GB"/>
          </a:p>
        </p:txBody>
      </p:sp>
      <p:sp>
        <p:nvSpPr>
          <p:cNvPr id="4" name="Title 3"/>
          <p:cNvSpPr>
            <a:spLocks noGrp="1"/>
          </p:cNvSpPr>
          <p:nvPr>
            <p:ph type="title"/>
          </p:nvPr>
        </p:nvSpPr>
        <p:spPr/>
        <p:txBody>
          <a:bodyPr/>
          <a:lstStyle/>
          <a:p>
            <a:r>
              <a:rPr lang="en-GB"/>
              <a:t>LME average daily monthly volume</a:t>
            </a:r>
          </a:p>
        </p:txBody>
      </p:sp>
      <p:graphicFrame>
        <p:nvGraphicFramePr>
          <p:cNvPr id="5" name="Content Placeholder 10"/>
          <p:cNvGraphicFramePr>
            <a:graphicFrameLocks/>
          </p:cNvGraphicFramePr>
          <p:nvPr>
            <p:extLst>
              <p:ext uri="{D42A27DB-BD31-4B8C-83A1-F6EECF244321}">
                <p14:modId xmlns:p14="http://schemas.microsoft.com/office/powerpoint/2010/main" val="1939147682"/>
              </p:ext>
            </p:extLst>
          </p:nvPr>
        </p:nvGraphicFramePr>
        <p:xfrm>
          <a:off x="488950" y="1447800"/>
          <a:ext cx="9713912" cy="467995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422031" y="1447800"/>
            <a:ext cx="4304714" cy="492443"/>
          </a:xfrm>
          <a:prstGeom prst="rect">
            <a:avLst/>
          </a:prstGeom>
          <a:noFill/>
        </p:spPr>
        <p:txBody>
          <a:bodyPr wrap="square" rtlCol="0">
            <a:spAutoFit/>
          </a:bodyPr>
          <a:lstStyle/>
          <a:p>
            <a:pPr>
              <a:defRPr sz="1862" b="0" i="0" u="none" strike="noStrike" kern="1200" spc="0" baseline="0">
                <a:solidFill>
                  <a:srgbClr val="13426B"/>
                </a:solidFill>
                <a:latin typeface="+mn-lt"/>
                <a:ea typeface="+mn-ea"/>
                <a:cs typeface="+mn-cs"/>
              </a:defRPr>
            </a:pPr>
            <a:r>
              <a:rPr lang="en-GB" sz="1400" b="1"/>
              <a:t>LME average daily monthly volume </a:t>
            </a:r>
          </a:p>
          <a:p>
            <a:pPr>
              <a:defRPr sz="1862" b="0" i="0" u="none" strike="noStrike" kern="1200" spc="0" baseline="0">
                <a:solidFill>
                  <a:srgbClr val="13426B"/>
                </a:solidFill>
                <a:latin typeface="+mn-lt"/>
                <a:ea typeface="+mn-ea"/>
                <a:cs typeface="+mn-cs"/>
              </a:defRPr>
            </a:pPr>
            <a:r>
              <a:rPr lang="en-GB" sz="1200"/>
              <a:t>(Thousand lots per day)</a:t>
            </a:r>
            <a:endParaRPr lang="en-GB" sz="1200">
              <a:latin typeface="Arial MT Light" charset="0"/>
              <a:ea typeface="Arial MT Light" charset="0"/>
              <a:cs typeface="Arial MT Light" charset="0"/>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1670159338"/>
              </p:ext>
            </p:extLst>
          </p:nvPr>
        </p:nvGraphicFramePr>
        <p:xfrm>
          <a:off x="876300" y="6872288"/>
          <a:ext cx="2657475" cy="190500"/>
        </p:xfrm>
        <a:graphic>
          <a:graphicData uri="http://schemas.openxmlformats.org/presentationml/2006/ole">
            <mc:AlternateContent xmlns:mc="http://schemas.openxmlformats.org/markup-compatibility/2006">
              <mc:Choice xmlns:v="urn:schemas-microsoft-com:vml" Requires="v">
                <p:oleObj name="Worksheet" r:id="rId3" imgW="2657450" imgH="190361" progId="Excel.Sheet.12">
                  <p:link updateAutomatic="1"/>
                </p:oleObj>
              </mc:Choice>
              <mc:Fallback>
                <p:oleObj name="Worksheet" r:id="rId3" imgW="2657450" imgH="190361" progId="Excel.Sheet.12">
                  <p:link updateAutomatic="1"/>
                  <p:pic>
                    <p:nvPicPr>
                      <p:cNvPr id="7" name="Object 6"/>
                      <p:cNvPicPr/>
                      <p:nvPr/>
                    </p:nvPicPr>
                    <p:blipFill>
                      <a:blip r:embed="rId4"/>
                      <a:stretch>
                        <a:fillRect/>
                      </a:stretch>
                    </p:blipFill>
                    <p:spPr>
                      <a:xfrm>
                        <a:off x="876300" y="6872288"/>
                        <a:ext cx="2657475" cy="190500"/>
                      </a:xfrm>
                      <a:prstGeom prst="rect">
                        <a:avLst/>
                      </a:prstGeom>
                    </p:spPr>
                  </p:pic>
                </p:oleObj>
              </mc:Fallback>
            </mc:AlternateContent>
          </a:graphicData>
        </a:graphic>
      </p:graphicFrame>
    </p:spTree>
    <p:extLst>
      <p:ext uri="{BB962C8B-B14F-4D97-AF65-F5344CB8AC3E}">
        <p14:creationId xmlns:p14="http://schemas.microsoft.com/office/powerpoint/2010/main" val="2517130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494789" y="883716"/>
            <a:ext cx="9713943" cy="249299"/>
          </a:xfrm>
        </p:spPr>
        <p:txBody>
          <a:bodyPr/>
          <a:lstStyle/>
          <a:p>
            <a:r>
              <a:rPr lang="en-GB"/>
              <a:t>2023 was a record year for ferrous volumes, up 65% on 2023 with almost 9 million tons traded</a:t>
            </a:r>
          </a:p>
        </p:txBody>
      </p:sp>
      <p:sp>
        <p:nvSpPr>
          <p:cNvPr id="4" name="Title 3"/>
          <p:cNvSpPr>
            <a:spLocks noGrp="1"/>
          </p:cNvSpPr>
          <p:nvPr>
            <p:ph type="title"/>
          </p:nvPr>
        </p:nvSpPr>
        <p:spPr/>
        <p:txBody>
          <a:bodyPr/>
          <a:lstStyle/>
          <a:p>
            <a:r>
              <a:rPr lang="en-GB"/>
              <a:t>LME ferrous monthly volume</a:t>
            </a:r>
          </a:p>
        </p:txBody>
      </p:sp>
      <p:graphicFrame>
        <p:nvGraphicFramePr>
          <p:cNvPr id="5" name="Content Placeholder 9"/>
          <p:cNvGraphicFramePr>
            <a:graphicFrameLocks/>
          </p:cNvGraphicFramePr>
          <p:nvPr>
            <p:extLst>
              <p:ext uri="{D42A27DB-BD31-4B8C-83A1-F6EECF244321}">
                <p14:modId xmlns:p14="http://schemas.microsoft.com/office/powerpoint/2010/main" val="1619078274"/>
              </p:ext>
            </p:extLst>
          </p:nvPr>
        </p:nvGraphicFramePr>
        <p:xfrm>
          <a:off x="494789" y="1447800"/>
          <a:ext cx="9708073" cy="467995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422031" y="1447800"/>
            <a:ext cx="4304714" cy="492443"/>
          </a:xfrm>
          <a:prstGeom prst="rect">
            <a:avLst/>
          </a:prstGeom>
          <a:noFill/>
        </p:spPr>
        <p:txBody>
          <a:bodyPr wrap="square" rtlCol="0">
            <a:spAutoFit/>
          </a:bodyPr>
          <a:lstStyle/>
          <a:p>
            <a:pPr lvl="0">
              <a:defRPr sz="1862" b="0" i="0" u="none" strike="noStrike" kern="1200" spc="0" baseline="0">
                <a:solidFill>
                  <a:srgbClr val="13426B"/>
                </a:solidFill>
                <a:latin typeface="+mn-lt"/>
                <a:ea typeface="+mn-ea"/>
                <a:cs typeface="+mn-cs"/>
              </a:defRPr>
            </a:pPr>
            <a:r>
              <a:rPr lang="en-GB" sz="1400" b="1">
                <a:solidFill>
                  <a:srgbClr val="13426B"/>
                </a:solidFill>
              </a:rPr>
              <a:t>LME ferrous monthly volume </a:t>
            </a:r>
          </a:p>
          <a:p>
            <a:pPr lvl="0">
              <a:defRPr sz="1862" b="0" i="0" u="none" strike="noStrike" kern="1200" spc="0" baseline="0">
                <a:solidFill>
                  <a:srgbClr val="13426B"/>
                </a:solidFill>
                <a:latin typeface="+mn-lt"/>
                <a:ea typeface="+mn-ea"/>
                <a:cs typeface="+mn-cs"/>
              </a:defRPr>
            </a:pPr>
            <a:r>
              <a:rPr lang="en-GB" sz="1200"/>
              <a:t>(Lots per day)</a:t>
            </a:r>
            <a:endParaRPr lang="en-GB" sz="1200">
              <a:solidFill>
                <a:srgbClr val="13426B"/>
              </a:solidFill>
              <a:latin typeface="Arial MT Light" charset="0"/>
              <a:ea typeface="Arial MT Light" charset="0"/>
              <a:cs typeface="Arial MT Light" charset="0"/>
            </a:endParaRPr>
          </a:p>
        </p:txBody>
      </p:sp>
      <p:sp>
        <p:nvSpPr>
          <p:cNvPr id="7" name="Text Placeholder 6"/>
          <p:cNvSpPr>
            <a:spLocks noGrp="1"/>
          </p:cNvSpPr>
          <p:nvPr>
            <p:ph type="ftr" sz="quarter" idx="15"/>
          </p:nvPr>
        </p:nvSpPr>
        <p:spPr>
          <a:xfrm>
            <a:off x="903828" y="7062900"/>
            <a:ext cx="9319531" cy="327541"/>
          </a:xfrm>
        </p:spPr>
        <p:txBody>
          <a:bodyPr/>
          <a:lstStyle/>
          <a:p>
            <a:r>
              <a:rPr lang="en-GB"/>
              <a:t>Source: LME</a:t>
            </a:r>
          </a:p>
        </p:txBody>
      </p:sp>
      <p:graphicFrame>
        <p:nvGraphicFramePr>
          <p:cNvPr id="9" name="Object 8"/>
          <p:cNvGraphicFramePr>
            <a:graphicFrameLocks noChangeAspect="1"/>
          </p:cNvGraphicFramePr>
          <p:nvPr>
            <p:extLst>
              <p:ext uri="{D42A27DB-BD31-4B8C-83A1-F6EECF244321}">
                <p14:modId xmlns:p14="http://schemas.microsoft.com/office/powerpoint/2010/main" val="2903283568"/>
              </p:ext>
            </p:extLst>
          </p:nvPr>
        </p:nvGraphicFramePr>
        <p:xfrm>
          <a:off x="874800" y="6872400"/>
          <a:ext cx="2657475" cy="190500"/>
        </p:xfrm>
        <a:graphic>
          <a:graphicData uri="http://schemas.openxmlformats.org/presentationml/2006/ole">
            <mc:AlternateContent xmlns:mc="http://schemas.openxmlformats.org/markup-compatibility/2006">
              <mc:Choice xmlns:v="urn:schemas-microsoft-com:vml" Requires="v">
                <p:oleObj name="Worksheet" r:id="rId3" imgW="2657450" imgH="190361" progId="Excel.Sheet.12">
                  <p:link updateAutomatic="1"/>
                </p:oleObj>
              </mc:Choice>
              <mc:Fallback>
                <p:oleObj name="Worksheet" r:id="rId3" imgW="2657450" imgH="190361" progId="Excel.Sheet.12">
                  <p:link updateAutomatic="1"/>
                  <p:pic>
                    <p:nvPicPr>
                      <p:cNvPr id="9" name="Object 8"/>
                      <p:cNvPicPr/>
                      <p:nvPr/>
                    </p:nvPicPr>
                    <p:blipFill>
                      <a:blip r:embed="rId4"/>
                      <a:stretch>
                        <a:fillRect/>
                      </a:stretch>
                    </p:blipFill>
                    <p:spPr>
                      <a:xfrm>
                        <a:off x="874800" y="6872400"/>
                        <a:ext cx="2657475" cy="190500"/>
                      </a:xfrm>
                      <a:prstGeom prst="rect">
                        <a:avLst/>
                      </a:prstGeom>
                    </p:spPr>
                  </p:pic>
                </p:oleObj>
              </mc:Fallback>
            </mc:AlternateContent>
          </a:graphicData>
        </a:graphic>
      </p:graphicFrame>
    </p:spTree>
    <p:extLst>
      <p:ext uri="{BB962C8B-B14F-4D97-AF65-F5344CB8AC3E}">
        <p14:creationId xmlns:p14="http://schemas.microsoft.com/office/powerpoint/2010/main" val="12497498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a:t>Strengthening the market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158" y="1576189"/>
            <a:ext cx="9041205" cy="4731564"/>
          </a:xfrm>
          <a:prstGeom prst="rect">
            <a:avLst/>
          </a:prstGeom>
        </p:spPr>
      </p:pic>
    </p:spTree>
    <p:extLst>
      <p:ext uri="{BB962C8B-B14F-4D97-AF65-F5344CB8AC3E}">
        <p14:creationId xmlns:p14="http://schemas.microsoft.com/office/powerpoint/2010/main" val="25029641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Action plan implementation</a:t>
            </a:r>
            <a:endParaRPr lang="en-GB" dirty="0"/>
          </a:p>
        </p:txBody>
      </p:sp>
      <p:grpSp>
        <p:nvGrpSpPr>
          <p:cNvPr id="8" name="Group 7">
            <a:extLst>
              <a:ext uri="{FF2B5EF4-FFF2-40B4-BE49-F238E27FC236}">
                <a16:creationId xmlns:a16="http://schemas.microsoft.com/office/drawing/2014/main" id="{E432B284-0650-D338-E2A0-909A85F3E2BF}"/>
              </a:ext>
            </a:extLst>
          </p:cNvPr>
          <p:cNvGrpSpPr/>
          <p:nvPr/>
        </p:nvGrpSpPr>
        <p:grpSpPr>
          <a:xfrm>
            <a:off x="278992" y="3449511"/>
            <a:ext cx="10045468" cy="661750"/>
            <a:chOff x="295514" y="3865133"/>
            <a:chExt cx="10045468" cy="661750"/>
          </a:xfrm>
        </p:grpSpPr>
        <p:sp>
          <p:nvSpPr>
            <p:cNvPr id="21" name="Speech Bubble: Rectangle 94">
              <a:extLst>
                <a:ext uri="{FF2B5EF4-FFF2-40B4-BE49-F238E27FC236}">
                  <a16:creationId xmlns:a16="http://schemas.microsoft.com/office/drawing/2014/main" id="{34001202-954E-4672-A352-AD654E9918FB}"/>
                </a:ext>
              </a:extLst>
            </p:cNvPr>
            <p:cNvSpPr/>
            <p:nvPr/>
          </p:nvSpPr>
          <p:spPr>
            <a:xfrm>
              <a:off x="612690" y="3865133"/>
              <a:ext cx="1119064" cy="661750"/>
            </a:xfrm>
            <a:prstGeom prst="wedgeRectCallout">
              <a:avLst>
                <a:gd name="adj1" fmla="val -6895"/>
                <a:gd name="adj2" fmla="val 7198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3" name="TextBox 22">
              <a:extLst>
                <a:ext uri="{FF2B5EF4-FFF2-40B4-BE49-F238E27FC236}">
                  <a16:creationId xmlns:a16="http://schemas.microsoft.com/office/drawing/2014/main" id="{6D39C4A6-EEF2-435E-8CEF-FAF69C52D344}"/>
                </a:ext>
              </a:extLst>
            </p:cNvPr>
            <p:cNvSpPr txBox="1"/>
            <p:nvPr/>
          </p:nvSpPr>
          <p:spPr>
            <a:xfrm>
              <a:off x="698804" y="3957086"/>
              <a:ext cx="1017340" cy="461665"/>
            </a:xfrm>
            <a:prstGeom prst="rect">
              <a:avLst/>
            </a:prstGeom>
            <a:noFill/>
          </p:spPr>
          <p:txBody>
            <a:bodyPr wrap="square" lIns="0" rIns="0" rtlCol="0" anchor="b">
              <a:spAutoFit/>
            </a:bodyPr>
            <a:lstStyle/>
            <a:p>
              <a:pPr algn="ctr"/>
              <a:r>
                <a:rPr lang="en-US" sz="1200" b="1" noProof="1">
                  <a:solidFill>
                    <a:schemeClr val="bg1"/>
                  </a:solidFill>
                </a:rPr>
                <a:t>Nickel Powder</a:t>
              </a:r>
            </a:p>
          </p:txBody>
        </p:sp>
        <p:sp>
          <p:nvSpPr>
            <p:cNvPr id="25" name="Rectangle 24">
              <a:extLst>
                <a:ext uri="{FF2B5EF4-FFF2-40B4-BE49-F238E27FC236}">
                  <a16:creationId xmlns:a16="http://schemas.microsoft.com/office/drawing/2014/main" id="{04749806-587D-4A1E-B5AB-CB7A17E23CCE}"/>
                </a:ext>
              </a:extLst>
            </p:cNvPr>
            <p:cNvSpPr/>
            <p:nvPr/>
          </p:nvSpPr>
          <p:spPr>
            <a:xfrm>
              <a:off x="295514" y="3982587"/>
              <a:ext cx="410546" cy="411480"/>
            </a:xfrm>
            <a:prstGeom prst="rect">
              <a:avLst/>
            </a:prstGeom>
            <a:solidFill>
              <a:schemeClr val="bg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b="1" dirty="0">
                  <a:solidFill>
                    <a:schemeClr val="tx1"/>
                  </a:solidFill>
                </a:rPr>
                <a:t>4</a:t>
              </a:r>
            </a:p>
          </p:txBody>
        </p:sp>
        <p:sp>
          <p:nvSpPr>
            <p:cNvPr id="40" name="TextBox 39"/>
            <p:cNvSpPr txBox="1"/>
            <p:nvPr/>
          </p:nvSpPr>
          <p:spPr>
            <a:xfrm>
              <a:off x="1902798" y="3871087"/>
              <a:ext cx="8438184" cy="655795"/>
            </a:xfrm>
            <a:prstGeom prst="rect">
              <a:avLst/>
            </a:prstGeom>
            <a:noFill/>
          </p:spPr>
          <p:txBody>
            <a:bodyPr wrap="square" lIns="0" tIns="0" rIns="0" bIns="0" rtlCol="0" anchor="ctr">
              <a:noAutofit/>
            </a:bodyPr>
            <a:lstStyle/>
            <a:p>
              <a:pPr algn="just"/>
              <a:r>
                <a:rPr lang="en-GB" sz="1400" dirty="0"/>
                <a:t>The LME explored the possibility of making nickel powder deliverable but after a discussion with the Nickel Committee it highlighted challenges around acceptable packaging solutions. The LME is now committing to undertake more detailed work on packaging before progressing the proposal further</a:t>
              </a:r>
            </a:p>
          </p:txBody>
        </p:sp>
      </p:grpSp>
      <p:grpSp>
        <p:nvGrpSpPr>
          <p:cNvPr id="2" name="Group 1">
            <a:extLst>
              <a:ext uri="{FF2B5EF4-FFF2-40B4-BE49-F238E27FC236}">
                <a16:creationId xmlns:a16="http://schemas.microsoft.com/office/drawing/2014/main" id="{72D20277-6B94-D2F2-4CF5-1E5EA3C91443}"/>
              </a:ext>
            </a:extLst>
          </p:cNvPr>
          <p:cNvGrpSpPr/>
          <p:nvPr/>
        </p:nvGrpSpPr>
        <p:grpSpPr>
          <a:xfrm>
            <a:off x="253943" y="839142"/>
            <a:ext cx="9954790" cy="830997"/>
            <a:chOff x="285447" y="1055448"/>
            <a:chExt cx="9954790" cy="830997"/>
          </a:xfrm>
        </p:grpSpPr>
        <p:sp>
          <p:nvSpPr>
            <p:cNvPr id="5" name="Speech Bubble: Rectangle 2">
              <a:extLst>
                <a:ext uri="{FF2B5EF4-FFF2-40B4-BE49-F238E27FC236}">
                  <a16:creationId xmlns:a16="http://schemas.microsoft.com/office/drawing/2014/main" id="{0826D52C-42D6-4A6C-A240-7425BEF96D91}"/>
                </a:ext>
              </a:extLst>
            </p:cNvPr>
            <p:cNvSpPr/>
            <p:nvPr/>
          </p:nvSpPr>
          <p:spPr>
            <a:xfrm>
              <a:off x="631139" y="1128758"/>
              <a:ext cx="1116943" cy="618464"/>
            </a:xfrm>
            <a:prstGeom prst="wedgeRectCallout">
              <a:avLst>
                <a:gd name="adj1" fmla="val -6895"/>
                <a:gd name="adj2" fmla="val 7198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7" name="TextBox 6">
              <a:extLst>
                <a:ext uri="{FF2B5EF4-FFF2-40B4-BE49-F238E27FC236}">
                  <a16:creationId xmlns:a16="http://schemas.microsoft.com/office/drawing/2014/main" id="{6A8C0F94-0CB9-4B54-A023-BBDAB1126A67}"/>
                </a:ext>
              </a:extLst>
            </p:cNvPr>
            <p:cNvSpPr txBox="1"/>
            <p:nvPr/>
          </p:nvSpPr>
          <p:spPr>
            <a:xfrm>
              <a:off x="656391" y="1055448"/>
              <a:ext cx="1089008" cy="830997"/>
            </a:xfrm>
            <a:prstGeom prst="rect">
              <a:avLst/>
            </a:prstGeom>
            <a:noFill/>
          </p:spPr>
          <p:txBody>
            <a:bodyPr wrap="square" lIns="0" rIns="0" rtlCol="0" anchor="b">
              <a:spAutoFit/>
            </a:bodyPr>
            <a:lstStyle/>
            <a:p>
              <a:pPr algn="ctr"/>
              <a:endParaRPr lang="en-US" sz="1200" b="1" noProof="1">
                <a:solidFill>
                  <a:schemeClr val="bg1"/>
                </a:solidFill>
              </a:endParaRPr>
            </a:p>
            <a:p>
              <a:pPr algn="ctr"/>
              <a:r>
                <a:rPr lang="en-US" sz="1200" b="1" noProof="1">
                  <a:solidFill>
                    <a:schemeClr val="bg1"/>
                  </a:solidFill>
                </a:rPr>
                <a:t>Closing </a:t>
              </a:r>
            </a:p>
            <a:p>
              <a:pPr algn="ctr"/>
              <a:r>
                <a:rPr lang="en-US" sz="1200" b="1" noProof="1">
                  <a:solidFill>
                    <a:schemeClr val="bg1"/>
                  </a:solidFill>
                </a:rPr>
                <a:t>Prices</a:t>
              </a:r>
            </a:p>
            <a:p>
              <a:pPr algn="ctr"/>
              <a:endParaRPr lang="en-US" sz="1200" b="1" noProof="1">
                <a:solidFill>
                  <a:schemeClr val="bg1"/>
                </a:solidFill>
              </a:endParaRPr>
            </a:p>
          </p:txBody>
        </p:sp>
        <p:sp>
          <p:nvSpPr>
            <p:cNvPr id="9" name="Rectangle 8">
              <a:extLst>
                <a:ext uri="{FF2B5EF4-FFF2-40B4-BE49-F238E27FC236}">
                  <a16:creationId xmlns:a16="http://schemas.microsoft.com/office/drawing/2014/main" id="{B7CA8287-C0A8-4CC6-A68B-9D3FABDF6A59}"/>
                </a:ext>
              </a:extLst>
            </p:cNvPr>
            <p:cNvSpPr/>
            <p:nvPr/>
          </p:nvSpPr>
          <p:spPr>
            <a:xfrm>
              <a:off x="285447" y="1262922"/>
              <a:ext cx="410546" cy="411480"/>
            </a:xfrm>
            <a:prstGeom prst="rect">
              <a:avLst/>
            </a:prstGeom>
            <a:solidFill>
              <a:schemeClr val="bg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b="1" dirty="0">
                  <a:solidFill>
                    <a:schemeClr val="tx1"/>
                  </a:solidFill>
                </a:rPr>
                <a:t>1</a:t>
              </a:r>
            </a:p>
          </p:txBody>
        </p:sp>
        <p:sp>
          <p:nvSpPr>
            <p:cNvPr id="41" name="TextBox 40"/>
            <p:cNvSpPr txBox="1"/>
            <p:nvPr/>
          </p:nvSpPr>
          <p:spPr>
            <a:xfrm>
              <a:off x="1915043" y="1124356"/>
              <a:ext cx="8325194" cy="622866"/>
            </a:xfrm>
            <a:prstGeom prst="rect">
              <a:avLst/>
            </a:prstGeom>
            <a:noFill/>
          </p:spPr>
          <p:txBody>
            <a:bodyPr wrap="square" lIns="0" tIns="0" rIns="0" bIns="0" rtlCol="0" anchor="ctr">
              <a:noAutofit/>
            </a:bodyPr>
            <a:lstStyle/>
            <a:p>
              <a:pPr marL="0" indent="0" defTabSz="360000">
                <a:spcBef>
                  <a:spcPts val="600"/>
                </a:spcBef>
                <a:buFont typeface="Arial" panose="020B0604020202020204" pitchFamily="34" charset="0"/>
                <a:buNone/>
              </a:pPr>
              <a:r>
                <a:rPr lang="en-GB" sz="1400" dirty="0"/>
                <a:t>LME completed its consultation and determined to evolve the pricing methodology to use VWAPS and TWAPS for its most liquid contracts and this is now live for all base metals except tin.</a:t>
              </a:r>
            </a:p>
          </p:txBody>
        </p:sp>
      </p:grpSp>
      <p:grpSp>
        <p:nvGrpSpPr>
          <p:cNvPr id="10" name="Group 9">
            <a:extLst>
              <a:ext uri="{FF2B5EF4-FFF2-40B4-BE49-F238E27FC236}">
                <a16:creationId xmlns:a16="http://schemas.microsoft.com/office/drawing/2014/main" id="{56F9E5CB-06F1-2679-4BE7-7B3171EDE685}"/>
              </a:ext>
            </a:extLst>
          </p:cNvPr>
          <p:cNvGrpSpPr/>
          <p:nvPr/>
        </p:nvGrpSpPr>
        <p:grpSpPr>
          <a:xfrm>
            <a:off x="251713" y="4327596"/>
            <a:ext cx="9951150" cy="677188"/>
            <a:chOff x="289769" y="4767775"/>
            <a:chExt cx="9951150" cy="677188"/>
          </a:xfrm>
        </p:grpSpPr>
        <p:sp>
          <p:nvSpPr>
            <p:cNvPr id="16" name="Speech Bubble: Rectangle 117">
              <a:extLst>
                <a:ext uri="{FF2B5EF4-FFF2-40B4-BE49-F238E27FC236}">
                  <a16:creationId xmlns:a16="http://schemas.microsoft.com/office/drawing/2014/main" id="{A7BB1CC5-99C4-4422-A34B-450DB923AADE}"/>
                </a:ext>
              </a:extLst>
            </p:cNvPr>
            <p:cNvSpPr/>
            <p:nvPr/>
          </p:nvSpPr>
          <p:spPr>
            <a:xfrm>
              <a:off x="631387" y="4768827"/>
              <a:ext cx="1116695" cy="676136"/>
            </a:xfrm>
            <a:prstGeom prst="wedgeRectCallout">
              <a:avLst>
                <a:gd name="adj1" fmla="val -6895"/>
                <a:gd name="adj2" fmla="val 7198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8" name="TextBox 17">
              <a:extLst>
                <a:ext uri="{FF2B5EF4-FFF2-40B4-BE49-F238E27FC236}">
                  <a16:creationId xmlns:a16="http://schemas.microsoft.com/office/drawing/2014/main" id="{1F4219BA-5507-4530-9B46-376694E0E871}"/>
                </a:ext>
              </a:extLst>
            </p:cNvPr>
            <p:cNvSpPr txBox="1"/>
            <p:nvPr/>
          </p:nvSpPr>
          <p:spPr>
            <a:xfrm>
              <a:off x="726257" y="4854333"/>
              <a:ext cx="1029564" cy="461665"/>
            </a:xfrm>
            <a:prstGeom prst="rect">
              <a:avLst/>
            </a:prstGeom>
            <a:noFill/>
          </p:spPr>
          <p:txBody>
            <a:bodyPr wrap="square" lIns="0" rIns="0" rtlCol="0" anchor="b">
              <a:spAutoFit/>
            </a:bodyPr>
            <a:lstStyle/>
            <a:p>
              <a:pPr algn="ctr"/>
              <a:r>
                <a:rPr lang="en-US" sz="1200" b="1" dirty="0">
                  <a:solidFill>
                    <a:schemeClr val="bg1"/>
                  </a:solidFill>
                </a:rPr>
                <a:t>LME Eligible Stocks</a:t>
              </a:r>
            </a:p>
          </p:txBody>
        </p:sp>
        <p:sp>
          <p:nvSpPr>
            <p:cNvPr id="33" name="TextBox 32"/>
            <p:cNvSpPr txBox="1"/>
            <p:nvPr/>
          </p:nvSpPr>
          <p:spPr>
            <a:xfrm>
              <a:off x="1921594" y="4767775"/>
              <a:ext cx="8319325" cy="650796"/>
            </a:xfrm>
            <a:prstGeom prst="rect">
              <a:avLst/>
            </a:prstGeom>
            <a:noFill/>
          </p:spPr>
          <p:txBody>
            <a:bodyPr wrap="square" lIns="0" tIns="0" rIns="0" bIns="0" rtlCol="0" anchor="ctr">
              <a:noAutofit/>
            </a:bodyPr>
            <a:lstStyle/>
            <a:p>
              <a:pPr algn="just" defTabSz="360000">
                <a:spcBef>
                  <a:spcPts val="600"/>
                </a:spcBef>
              </a:pPr>
              <a:r>
                <a:rPr lang="en-GB" sz="1400" noProof="1"/>
                <a:t>LME Eligible Stocks (off-warrant stocks) monthly report launched at the start of April 2024 and the first report will be for stocks as at 29 Feb 2024</a:t>
              </a:r>
              <a:endParaRPr lang="en-US" sz="1400" noProof="1"/>
            </a:p>
          </p:txBody>
        </p:sp>
        <p:sp>
          <p:nvSpPr>
            <p:cNvPr id="43" name="Rectangle 42">
              <a:extLst>
                <a:ext uri="{FF2B5EF4-FFF2-40B4-BE49-F238E27FC236}">
                  <a16:creationId xmlns:a16="http://schemas.microsoft.com/office/drawing/2014/main" id="{04749806-587D-4A1E-B5AB-CB7A17E23CCE}"/>
                </a:ext>
              </a:extLst>
            </p:cNvPr>
            <p:cNvSpPr/>
            <p:nvPr/>
          </p:nvSpPr>
          <p:spPr>
            <a:xfrm>
              <a:off x="289769" y="4923869"/>
              <a:ext cx="410546" cy="411480"/>
            </a:xfrm>
            <a:prstGeom prst="rect">
              <a:avLst/>
            </a:prstGeom>
            <a:solidFill>
              <a:schemeClr val="bg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b="1" dirty="0">
                  <a:solidFill>
                    <a:schemeClr val="tx1"/>
                  </a:solidFill>
                </a:rPr>
                <a:t>5</a:t>
              </a:r>
            </a:p>
          </p:txBody>
        </p:sp>
      </p:grpSp>
      <p:grpSp>
        <p:nvGrpSpPr>
          <p:cNvPr id="3" name="Group 2">
            <a:extLst>
              <a:ext uri="{FF2B5EF4-FFF2-40B4-BE49-F238E27FC236}">
                <a16:creationId xmlns:a16="http://schemas.microsoft.com/office/drawing/2014/main" id="{08899BFA-5A45-A457-FA0A-F9190236D3B8}"/>
              </a:ext>
            </a:extLst>
          </p:cNvPr>
          <p:cNvGrpSpPr/>
          <p:nvPr/>
        </p:nvGrpSpPr>
        <p:grpSpPr>
          <a:xfrm>
            <a:off x="254874" y="1727795"/>
            <a:ext cx="10063436" cy="652548"/>
            <a:chOff x="294177" y="2018249"/>
            <a:chExt cx="10063436" cy="652548"/>
          </a:xfrm>
        </p:grpSpPr>
        <p:sp>
          <p:nvSpPr>
            <p:cNvPr id="42" name="Speech Bubble: Rectangle 84">
              <a:extLst>
                <a:ext uri="{FF2B5EF4-FFF2-40B4-BE49-F238E27FC236}">
                  <a16:creationId xmlns:a16="http://schemas.microsoft.com/office/drawing/2014/main" id="{95C78690-72F8-45AB-A8B1-71FDD0D9B7DF}"/>
                </a:ext>
              </a:extLst>
            </p:cNvPr>
            <p:cNvSpPr/>
            <p:nvPr/>
          </p:nvSpPr>
          <p:spPr>
            <a:xfrm>
              <a:off x="634405" y="2018249"/>
              <a:ext cx="1113677" cy="652548"/>
            </a:xfrm>
            <a:prstGeom prst="wedgeRectCallout">
              <a:avLst>
                <a:gd name="adj1" fmla="val -6895"/>
                <a:gd name="adj2" fmla="val 7198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200" b="1" noProof="1">
                <a:solidFill>
                  <a:schemeClr val="bg1"/>
                </a:solidFill>
              </a:endParaRPr>
            </a:p>
            <a:p>
              <a:pPr algn="ctr"/>
              <a:r>
                <a:rPr lang="en-US" sz="1200" b="1" noProof="1">
                  <a:solidFill>
                    <a:schemeClr val="bg1"/>
                  </a:solidFill>
                </a:rPr>
                <a:t>Fast-track Nickel brands</a:t>
              </a:r>
            </a:p>
            <a:p>
              <a:pPr algn="ctr"/>
              <a:endParaRPr lang="en-US" sz="1200" b="1" dirty="0"/>
            </a:p>
          </p:txBody>
        </p:sp>
        <p:sp>
          <p:nvSpPr>
            <p:cNvPr id="44" name="TextBox 43"/>
            <p:cNvSpPr txBox="1"/>
            <p:nvPr/>
          </p:nvSpPr>
          <p:spPr>
            <a:xfrm>
              <a:off x="1922048" y="2102694"/>
              <a:ext cx="8435565" cy="411480"/>
            </a:xfrm>
            <a:prstGeom prst="rect">
              <a:avLst/>
            </a:prstGeom>
            <a:noFill/>
          </p:spPr>
          <p:txBody>
            <a:bodyPr wrap="square" lIns="0" tIns="0" rIns="0" bIns="0" rtlCol="0">
              <a:noAutofit/>
            </a:bodyPr>
            <a:lstStyle/>
            <a:p>
              <a:pPr marL="0" indent="0" defTabSz="360000">
                <a:spcBef>
                  <a:spcPts val="600"/>
                </a:spcBef>
                <a:buFont typeface="Arial" panose="020B0604020202020204" pitchFamily="34" charset="0"/>
                <a:buNone/>
              </a:pPr>
              <a:endParaRPr lang="en-GB" sz="1200" dirty="0" err="1"/>
            </a:p>
          </p:txBody>
        </p:sp>
        <p:sp>
          <p:nvSpPr>
            <p:cNvPr id="15" name="Rectangle 14">
              <a:extLst>
                <a:ext uri="{FF2B5EF4-FFF2-40B4-BE49-F238E27FC236}">
                  <a16:creationId xmlns:a16="http://schemas.microsoft.com/office/drawing/2014/main" id="{E1D12D45-A2FA-4B9A-A152-241FA14BC767}"/>
                </a:ext>
              </a:extLst>
            </p:cNvPr>
            <p:cNvSpPr/>
            <p:nvPr/>
          </p:nvSpPr>
          <p:spPr>
            <a:xfrm>
              <a:off x="294177" y="2144208"/>
              <a:ext cx="410546" cy="411480"/>
            </a:xfrm>
            <a:prstGeom prst="rect">
              <a:avLst/>
            </a:prstGeom>
            <a:solidFill>
              <a:schemeClr val="bg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b="1" dirty="0">
                  <a:solidFill>
                    <a:schemeClr val="tx1"/>
                  </a:solidFill>
                </a:rPr>
                <a:t>2</a:t>
              </a:r>
            </a:p>
          </p:txBody>
        </p:sp>
      </p:grpSp>
      <p:grpSp>
        <p:nvGrpSpPr>
          <p:cNvPr id="6" name="Group 5">
            <a:extLst>
              <a:ext uri="{FF2B5EF4-FFF2-40B4-BE49-F238E27FC236}">
                <a16:creationId xmlns:a16="http://schemas.microsoft.com/office/drawing/2014/main" id="{19A8FA17-B6FC-2FAF-DF20-8A086B649F5C}"/>
              </a:ext>
            </a:extLst>
          </p:cNvPr>
          <p:cNvGrpSpPr/>
          <p:nvPr/>
        </p:nvGrpSpPr>
        <p:grpSpPr>
          <a:xfrm>
            <a:off x="264413" y="2581085"/>
            <a:ext cx="9944320" cy="657478"/>
            <a:chOff x="306335" y="2925031"/>
            <a:chExt cx="9944320" cy="657478"/>
          </a:xfrm>
        </p:grpSpPr>
        <p:sp>
          <p:nvSpPr>
            <p:cNvPr id="27" name="Speech Bubble: Rectangle 84">
              <a:extLst>
                <a:ext uri="{FF2B5EF4-FFF2-40B4-BE49-F238E27FC236}">
                  <a16:creationId xmlns:a16="http://schemas.microsoft.com/office/drawing/2014/main" id="{95C78690-72F8-45AB-A8B1-71FDD0D9B7DF}"/>
                </a:ext>
              </a:extLst>
            </p:cNvPr>
            <p:cNvSpPr/>
            <p:nvPr/>
          </p:nvSpPr>
          <p:spPr>
            <a:xfrm>
              <a:off x="646589" y="2925228"/>
              <a:ext cx="1125798" cy="657281"/>
            </a:xfrm>
            <a:prstGeom prst="wedgeRectCallout">
              <a:avLst>
                <a:gd name="adj1" fmla="val -6895"/>
                <a:gd name="adj2" fmla="val 7198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200" b="1" dirty="0"/>
                <a:t> Calibration of Price Limits</a:t>
              </a:r>
            </a:p>
          </p:txBody>
        </p:sp>
        <p:sp>
          <p:nvSpPr>
            <p:cNvPr id="29" name="Rectangle 28">
              <a:extLst>
                <a:ext uri="{FF2B5EF4-FFF2-40B4-BE49-F238E27FC236}">
                  <a16:creationId xmlns:a16="http://schemas.microsoft.com/office/drawing/2014/main" id="{04749806-587D-4A1E-B5AB-CB7A17E23CCE}"/>
                </a:ext>
              </a:extLst>
            </p:cNvPr>
            <p:cNvSpPr/>
            <p:nvPr/>
          </p:nvSpPr>
          <p:spPr>
            <a:xfrm>
              <a:off x="306335" y="3040540"/>
              <a:ext cx="410546" cy="411480"/>
            </a:xfrm>
            <a:prstGeom prst="rect">
              <a:avLst/>
            </a:prstGeom>
            <a:solidFill>
              <a:schemeClr val="bg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b="1" dirty="0">
                  <a:solidFill>
                    <a:schemeClr val="tx1"/>
                  </a:solidFill>
                </a:rPr>
                <a:t>3</a:t>
              </a:r>
            </a:p>
          </p:txBody>
        </p:sp>
        <p:sp>
          <p:nvSpPr>
            <p:cNvPr id="31" name="TextBox 30"/>
            <p:cNvSpPr txBox="1"/>
            <p:nvPr/>
          </p:nvSpPr>
          <p:spPr>
            <a:xfrm>
              <a:off x="1927982" y="2925031"/>
              <a:ext cx="8322673" cy="650994"/>
            </a:xfrm>
            <a:prstGeom prst="rect">
              <a:avLst/>
            </a:prstGeom>
            <a:noFill/>
          </p:spPr>
          <p:txBody>
            <a:bodyPr wrap="square" lIns="0" tIns="0" rIns="0" bIns="0" rtlCol="0" anchor="ctr">
              <a:noAutofit/>
            </a:bodyPr>
            <a:lstStyle/>
            <a:p>
              <a:pPr algn="just" defTabSz="360000">
                <a:spcBef>
                  <a:spcPts val="600"/>
                </a:spcBef>
              </a:pPr>
              <a:r>
                <a:rPr lang="en-GB" sz="1400" dirty="0"/>
                <a:t>All price limits were reviewed and calibrated, with the limits for copper and aluminium reduced from 15% to 12%. All price limits were made permanent</a:t>
              </a:r>
            </a:p>
          </p:txBody>
        </p:sp>
      </p:grpSp>
      <p:grpSp>
        <p:nvGrpSpPr>
          <p:cNvPr id="11" name="Group 10">
            <a:extLst>
              <a:ext uri="{FF2B5EF4-FFF2-40B4-BE49-F238E27FC236}">
                <a16:creationId xmlns:a16="http://schemas.microsoft.com/office/drawing/2014/main" id="{B5F6E6D1-780B-B25A-06CD-907E1CCC9DEA}"/>
              </a:ext>
            </a:extLst>
          </p:cNvPr>
          <p:cNvGrpSpPr/>
          <p:nvPr/>
        </p:nvGrpSpPr>
        <p:grpSpPr>
          <a:xfrm>
            <a:off x="255646" y="5220891"/>
            <a:ext cx="9947218" cy="970682"/>
            <a:chOff x="232019" y="4794227"/>
            <a:chExt cx="9947218" cy="970682"/>
          </a:xfrm>
        </p:grpSpPr>
        <p:sp>
          <p:nvSpPr>
            <p:cNvPr id="12" name="Speech Bubble: Rectangle 117">
              <a:extLst>
                <a:ext uri="{FF2B5EF4-FFF2-40B4-BE49-F238E27FC236}">
                  <a16:creationId xmlns:a16="http://schemas.microsoft.com/office/drawing/2014/main" id="{447853B7-33F1-532E-58DF-BBA675137A68}"/>
                </a:ext>
              </a:extLst>
            </p:cNvPr>
            <p:cNvSpPr/>
            <p:nvPr/>
          </p:nvSpPr>
          <p:spPr>
            <a:xfrm>
              <a:off x="573637" y="4794227"/>
              <a:ext cx="1116695" cy="676136"/>
            </a:xfrm>
            <a:prstGeom prst="wedgeRectCallout">
              <a:avLst>
                <a:gd name="adj1" fmla="val -6895"/>
                <a:gd name="adj2" fmla="val 71989"/>
              </a:avLst>
            </a:prstGeom>
            <a:solidFill>
              <a:srgbClr val="8E88A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3" name="TextBox 12">
              <a:extLst>
                <a:ext uri="{FF2B5EF4-FFF2-40B4-BE49-F238E27FC236}">
                  <a16:creationId xmlns:a16="http://schemas.microsoft.com/office/drawing/2014/main" id="{02FFECCF-3ACA-194F-7555-73AFAFE4B634}"/>
                </a:ext>
              </a:extLst>
            </p:cNvPr>
            <p:cNvSpPr txBox="1"/>
            <p:nvPr/>
          </p:nvSpPr>
          <p:spPr>
            <a:xfrm>
              <a:off x="668507" y="4968907"/>
              <a:ext cx="1008609" cy="276999"/>
            </a:xfrm>
            <a:prstGeom prst="rect">
              <a:avLst/>
            </a:prstGeom>
            <a:noFill/>
          </p:spPr>
          <p:txBody>
            <a:bodyPr wrap="square" lIns="0" rIns="0" rtlCol="0" anchor="b">
              <a:spAutoFit/>
            </a:bodyPr>
            <a:lstStyle/>
            <a:p>
              <a:pPr algn="ctr"/>
              <a:r>
                <a:rPr lang="en-US" sz="1200" b="1" dirty="0" err="1">
                  <a:solidFill>
                    <a:schemeClr val="bg1"/>
                  </a:solidFill>
                </a:rPr>
                <a:t>LMEtrader</a:t>
              </a:r>
              <a:endParaRPr lang="en-US" sz="1200" b="1" dirty="0">
                <a:solidFill>
                  <a:schemeClr val="bg1"/>
                </a:solidFill>
              </a:endParaRPr>
            </a:p>
          </p:txBody>
        </p:sp>
        <p:sp>
          <p:nvSpPr>
            <p:cNvPr id="14" name="TextBox 13">
              <a:extLst>
                <a:ext uri="{FF2B5EF4-FFF2-40B4-BE49-F238E27FC236}">
                  <a16:creationId xmlns:a16="http://schemas.microsoft.com/office/drawing/2014/main" id="{992A3694-5065-0A0C-4E8E-455A9D01118F}"/>
                </a:ext>
              </a:extLst>
            </p:cNvPr>
            <p:cNvSpPr txBox="1"/>
            <p:nvPr/>
          </p:nvSpPr>
          <p:spPr>
            <a:xfrm>
              <a:off x="1865499" y="4912686"/>
              <a:ext cx="8313738" cy="852223"/>
            </a:xfrm>
            <a:prstGeom prst="rect">
              <a:avLst/>
            </a:prstGeom>
            <a:noFill/>
          </p:spPr>
          <p:txBody>
            <a:bodyPr wrap="square" lIns="0" tIns="0" rIns="0" bIns="0" rtlCol="0">
              <a:noAutofit/>
            </a:bodyPr>
            <a:lstStyle/>
            <a:p>
              <a:pPr algn="just" defTabSz="360000">
                <a:spcBef>
                  <a:spcPts val="600"/>
                </a:spcBef>
              </a:pPr>
              <a:r>
                <a:rPr lang="en-GB" sz="1400" noProof="1"/>
                <a:t>Full rebuild of LME’s electronic trading platform, LMEselect</a:t>
              </a:r>
              <a:r>
                <a:rPr lang="en-US" sz="1400" noProof="1"/>
                <a:t> as well as </a:t>
              </a:r>
              <a:r>
                <a:rPr lang="en-GB" sz="1400" noProof="1"/>
                <a:t>a new GUI, LMEtrader, for trading and administrative functions. This is currently in test and will be launched in H2 2024</a:t>
              </a:r>
              <a:endParaRPr lang="en-US" sz="1400" noProof="1"/>
            </a:p>
          </p:txBody>
        </p:sp>
        <p:sp>
          <p:nvSpPr>
            <p:cNvPr id="17" name="Rectangle 16">
              <a:extLst>
                <a:ext uri="{FF2B5EF4-FFF2-40B4-BE49-F238E27FC236}">
                  <a16:creationId xmlns:a16="http://schemas.microsoft.com/office/drawing/2014/main" id="{7E2F65C2-BFDC-25B6-9DC7-C1D232EA2DD0}"/>
                </a:ext>
              </a:extLst>
            </p:cNvPr>
            <p:cNvSpPr/>
            <p:nvPr/>
          </p:nvSpPr>
          <p:spPr>
            <a:xfrm>
              <a:off x="232019" y="4949269"/>
              <a:ext cx="410546" cy="411480"/>
            </a:xfrm>
            <a:prstGeom prst="rect">
              <a:avLst/>
            </a:prstGeom>
            <a:solidFill>
              <a:schemeClr val="bg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b="1" dirty="0">
                  <a:solidFill>
                    <a:schemeClr val="tx1"/>
                  </a:solidFill>
                </a:rPr>
                <a:t>6</a:t>
              </a:r>
            </a:p>
          </p:txBody>
        </p:sp>
      </p:grpSp>
      <p:grpSp>
        <p:nvGrpSpPr>
          <p:cNvPr id="19" name="Group 18">
            <a:extLst>
              <a:ext uri="{FF2B5EF4-FFF2-40B4-BE49-F238E27FC236}">
                <a16:creationId xmlns:a16="http://schemas.microsoft.com/office/drawing/2014/main" id="{47A08E2B-DA6B-4B4D-594B-3C4A900D33A4}"/>
              </a:ext>
            </a:extLst>
          </p:cNvPr>
          <p:cNvGrpSpPr/>
          <p:nvPr/>
        </p:nvGrpSpPr>
        <p:grpSpPr>
          <a:xfrm>
            <a:off x="270965" y="6144829"/>
            <a:ext cx="9937768" cy="705234"/>
            <a:chOff x="302469" y="4768827"/>
            <a:chExt cx="9937768" cy="705234"/>
          </a:xfrm>
        </p:grpSpPr>
        <p:sp>
          <p:nvSpPr>
            <p:cNvPr id="20" name="Speech Bubble: Rectangle 117">
              <a:extLst>
                <a:ext uri="{FF2B5EF4-FFF2-40B4-BE49-F238E27FC236}">
                  <a16:creationId xmlns:a16="http://schemas.microsoft.com/office/drawing/2014/main" id="{8763E4A2-EC3A-745E-A990-667BF382E0F7}"/>
                </a:ext>
              </a:extLst>
            </p:cNvPr>
            <p:cNvSpPr/>
            <p:nvPr/>
          </p:nvSpPr>
          <p:spPr>
            <a:xfrm>
              <a:off x="631387" y="4768827"/>
              <a:ext cx="1116695" cy="676136"/>
            </a:xfrm>
            <a:prstGeom prst="wedgeRectCallout">
              <a:avLst>
                <a:gd name="adj1" fmla="val -6895"/>
                <a:gd name="adj2" fmla="val 71989"/>
              </a:avLst>
            </a:prstGeom>
            <a:solidFill>
              <a:srgbClr val="72BF4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2" name="TextBox 21">
              <a:extLst>
                <a:ext uri="{FF2B5EF4-FFF2-40B4-BE49-F238E27FC236}">
                  <a16:creationId xmlns:a16="http://schemas.microsoft.com/office/drawing/2014/main" id="{E0E0D8F0-1FB1-AE43-AFFE-6B2C3E102636}"/>
                </a:ext>
              </a:extLst>
            </p:cNvPr>
            <p:cNvSpPr txBox="1"/>
            <p:nvPr/>
          </p:nvSpPr>
          <p:spPr>
            <a:xfrm>
              <a:off x="713015" y="4827730"/>
              <a:ext cx="1025694" cy="646331"/>
            </a:xfrm>
            <a:prstGeom prst="rect">
              <a:avLst/>
            </a:prstGeom>
            <a:noFill/>
          </p:spPr>
          <p:txBody>
            <a:bodyPr wrap="square" lIns="0" rIns="0" rtlCol="0" anchor="b">
              <a:spAutoFit/>
            </a:bodyPr>
            <a:lstStyle/>
            <a:p>
              <a:pPr algn="ctr"/>
              <a:r>
                <a:rPr lang="en-US" sz="1200" b="1" dirty="0">
                  <a:solidFill>
                    <a:schemeClr val="bg1"/>
                  </a:solidFill>
                </a:rPr>
                <a:t>Electronic Liquidity</a:t>
              </a:r>
            </a:p>
            <a:p>
              <a:pPr algn="ctr"/>
              <a:endParaRPr lang="en-US" sz="1200" b="1" dirty="0">
                <a:solidFill>
                  <a:schemeClr val="bg1"/>
                </a:solidFill>
              </a:endParaRPr>
            </a:p>
          </p:txBody>
        </p:sp>
        <p:sp>
          <p:nvSpPr>
            <p:cNvPr id="24" name="TextBox 23">
              <a:extLst>
                <a:ext uri="{FF2B5EF4-FFF2-40B4-BE49-F238E27FC236}">
                  <a16:creationId xmlns:a16="http://schemas.microsoft.com/office/drawing/2014/main" id="{62B0B87E-EE63-49DC-E624-1A493B3074F9}"/>
                </a:ext>
              </a:extLst>
            </p:cNvPr>
            <p:cNvSpPr txBox="1"/>
            <p:nvPr/>
          </p:nvSpPr>
          <p:spPr>
            <a:xfrm>
              <a:off x="1917564" y="4770798"/>
              <a:ext cx="8322673" cy="674165"/>
            </a:xfrm>
            <a:prstGeom prst="rect">
              <a:avLst/>
            </a:prstGeom>
            <a:noFill/>
          </p:spPr>
          <p:txBody>
            <a:bodyPr wrap="square" lIns="0" tIns="0" rIns="0" bIns="0" rtlCol="0" anchor="ctr">
              <a:noAutofit/>
            </a:bodyPr>
            <a:lstStyle/>
            <a:p>
              <a:pPr algn="just" defTabSz="360000">
                <a:spcBef>
                  <a:spcPts val="600"/>
                </a:spcBef>
              </a:pPr>
              <a:r>
                <a:rPr lang="en-US" sz="1400" noProof="1"/>
                <a:t>The LME plans to launch a number of new measures to enhance on-screen liquidity, including new incentive programmes</a:t>
              </a:r>
            </a:p>
          </p:txBody>
        </p:sp>
        <p:sp>
          <p:nvSpPr>
            <p:cNvPr id="26" name="Rectangle 25">
              <a:extLst>
                <a:ext uri="{FF2B5EF4-FFF2-40B4-BE49-F238E27FC236}">
                  <a16:creationId xmlns:a16="http://schemas.microsoft.com/office/drawing/2014/main" id="{ED9C2A48-7DFD-6E51-ADCE-EB38CA3E98F2}"/>
                </a:ext>
              </a:extLst>
            </p:cNvPr>
            <p:cNvSpPr/>
            <p:nvPr/>
          </p:nvSpPr>
          <p:spPr>
            <a:xfrm>
              <a:off x="302469" y="4898469"/>
              <a:ext cx="410546" cy="411480"/>
            </a:xfrm>
            <a:prstGeom prst="rect">
              <a:avLst/>
            </a:prstGeom>
            <a:solidFill>
              <a:schemeClr val="bg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b="1" dirty="0">
                  <a:solidFill>
                    <a:schemeClr val="tx1"/>
                  </a:solidFill>
                </a:rPr>
                <a:t>7</a:t>
              </a:r>
            </a:p>
          </p:txBody>
        </p:sp>
      </p:grpSp>
      <p:sp>
        <p:nvSpPr>
          <p:cNvPr id="30" name="TextBox 29">
            <a:extLst>
              <a:ext uri="{FF2B5EF4-FFF2-40B4-BE49-F238E27FC236}">
                <a16:creationId xmlns:a16="http://schemas.microsoft.com/office/drawing/2014/main" id="{9F63F4C1-1AF1-63EE-8F75-77DFF20C3054}"/>
              </a:ext>
            </a:extLst>
          </p:cNvPr>
          <p:cNvSpPr txBox="1"/>
          <p:nvPr/>
        </p:nvSpPr>
        <p:spPr>
          <a:xfrm>
            <a:off x="1784675" y="1666632"/>
            <a:ext cx="8418188" cy="738664"/>
          </a:xfrm>
          <a:prstGeom prst="rect">
            <a:avLst/>
          </a:prstGeom>
          <a:noFill/>
        </p:spPr>
        <p:txBody>
          <a:bodyPr wrap="square">
            <a:spAutoFit/>
          </a:bodyPr>
          <a:lstStyle/>
          <a:p>
            <a:r>
              <a:rPr lang="en-GB" sz="1400" dirty="0"/>
              <a:t>Since we announced the fast-track brand application in Q1’23, the LME approved the listing of 4 new brands for LME Nickel – HUAYOU, GEM-NI1, CNGR and GEM-N2. In addition, several others submitted their application to list and are being reviewed, including </a:t>
            </a:r>
            <a:r>
              <a:rPr lang="en-GB" sz="1400" dirty="0" err="1"/>
              <a:t>HUAYOUgx</a:t>
            </a:r>
            <a:r>
              <a:rPr lang="en-GB" sz="1400" dirty="0"/>
              <a:t> and DX-</a:t>
            </a:r>
            <a:r>
              <a:rPr lang="en-GB" sz="1400" dirty="0" err="1"/>
              <a:t>zwdx</a:t>
            </a:r>
            <a:endParaRPr lang="en-GB" sz="1400" dirty="0"/>
          </a:p>
        </p:txBody>
      </p:sp>
    </p:spTree>
    <p:extLst>
      <p:ext uri="{BB962C8B-B14F-4D97-AF65-F5344CB8AC3E}">
        <p14:creationId xmlns:p14="http://schemas.microsoft.com/office/powerpoint/2010/main" val="20366852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5"/>
          </p:nvPr>
        </p:nvSpPr>
        <p:spPr/>
        <p:txBody>
          <a:bodyPr/>
          <a:lstStyle/>
          <a:p>
            <a:pPr marL="145753" indent="-145753">
              <a:buFontTx/>
              <a:buAutoNum type="arabicPeriod"/>
            </a:pPr>
            <a:endParaRPr lang="en-GB"/>
          </a:p>
        </p:txBody>
      </p:sp>
      <p:sp>
        <p:nvSpPr>
          <p:cNvPr id="5" name="Title 4"/>
          <p:cNvSpPr>
            <a:spLocks noGrp="1"/>
          </p:cNvSpPr>
          <p:nvPr>
            <p:ph type="title"/>
          </p:nvPr>
        </p:nvSpPr>
        <p:spPr/>
        <p:txBody>
          <a:bodyPr/>
          <a:lstStyle/>
          <a:p>
            <a:r>
              <a:rPr lang="en-US"/>
              <a:t>LME closing price</a:t>
            </a:r>
            <a:endParaRPr lang="en-GB"/>
          </a:p>
        </p:txBody>
      </p:sp>
      <p:grpSp>
        <p:nvGrpSpPr>
          <p:cNvPr id="8" name="Group 7">
            <a:extLst>
              <a:ext uri="{FF2B5EF4-FFF2-40B4-BE49-F238E27FC236}">
                <a16:creationId xmlns:a16="http://schemas.microsoft.com/office/drawing/2014/main" id="{C6A04DF1-928C-7182-772E-D6DA83895955}"/>
              </a:ext>
            </a:extLst>
          </p:cNvPr>
          <p:cNvGrpSpPr/>
          <p:nvPr/>
        </p:nvGrpSpPr>
        <p:grpSpPr>
          <a:xfrm>
            <a:off x="3180606" y="664391"/>
            <a:ext cx="4364846" cy="6851740"/>
            <a:chOff x="3163483" y="664391"/>
            <a:chExt cx="4364846" cy="6851740"/>
          </a:xfrm>
        </p:grpSpPr>
        <p:pic>
          <p:nvPicPr>
            <p:cNvPr id="6" name="Picture 5">
              <a:extLst>
                <a:ext uri="{FF2B5EF4-FFF2-40B4-BE49-F238E27FC236}">
                  <a16:creationId xmlns:a16="http://schemas.microsoft.com/office/drawing/2014/main" id="{F1845410-B18F-0FE1-9332-CC2A0B43D67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42" t="4237" r="8093" b="3804"/>
            <a:stretch/>
          </p:blipFill>
          <p:spPr>
            <a:xfrm>
              <a:off x="3163483" y="721727"/>
              <a:ext cx="4364846" cy="6794404"/>
            </a:xfrm>
            <a:prstGeom prst="rect">
              <a:avLst/>
            </a:prstGeom>
          </p:spPr>
        </p:pic>
        <p:sp>
          <p:nvSpPr>
            <p:cNvPr id="7" name="Rectangle 6">
              <a:extLst>
                <a:ext uri="{FF2B5EF4-FFF2-40B4-BE49-F238E27FC236}">
                  <a16:creationId xmlns:a16="http://schemas.microsoft.com/office/drawing/2014/main" id="{247C02DE-D542-5768-E43E-577283839D6B}"/>
                </a:ext>
              </a:extLst>
            </p:cNvPr>
            <p:cNvSpPr/>
            <p:nvPr/>
          </p:nvSpPr>
          <p:spPr>
            <a:xfrm>
              <a:off x="7016701" y="664391"/>
              <a:ext cx="511628" cy="436517"/>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spcBef>
                  <a:spcPts val="600"/>
                </a:spcBef>
              </a:pPr>
              <a:endParaRPr lang="en-GB" sz="1200">
                <a:solidFill>
                  <a:schemeClr val="bg1"/>
                </a:solidFill>
              </a:endParaRPr>
            </a:p>
          </p:txBody>
        </p:sp>
      </p:grpSp>
    </p:spTree>
    <p:extLst>
      <p:ext uri="{BB962C8B-B14F-4D97-AF65-F5344CB8AC3E}">
        <p14:creationId xmlns:p14="http://schemas.microsoft.com/office/powerpoint/2010/main" val="6813600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AD48F9F-5C5D-7047-FD38-C6CEE127708C}"/>
              </a:ext>
            </a:extLst>
          </p:cNvPr>
          <p:cNvSpPr>
            <a:spLocks noGrp="1"/>
          </p:cNvSpPr>
          <p:nvPr>
            <p:ph type="title"/>
          </p:nvPr>
        </p:nvSpPr>
        <p:spPr>
          <a:xfrm>
            <a:off x="494789" y="289329"/>
            <a:ext cx="9713943" cy="436517"/>
          </a:xfrm>
        </p:spPr>
        <p:txBody>
          <a:bodyPr/>
          <a:lstStyle/>
          <a:p>
            <a:r>
              <a:rPr lang="en-GB" dirty="0"/>
              <a:t>LME Responsible Sourcing</a:t>
            </a:r>
          </a:p>
        </p:txBody>
      </p:sp>
      <p:sp>
        <p:nvSpPr>
          <p:cNvPr id="9" name="Content Placeholder 2">
            <a:extLst>
              <a:ext uri="{FF2B5EF4-FFF2-40B4-BE49-F238E27FC236}">
                <a16:creationId xmlns:a16="http://schemas.microsoft.com/office/drawing/2014/main" id="{120F6CE1-C055-4BEF-C229-01C6967BCD59}"/>
              </a:ext>
            </a:extLst>
          </p:cNvPr>
          <p:cNvSpPr txBox="1">
            <a:spLocks/>
          </p:cNvSpPr>
          <p:nvPr/>
        </p:nvSpPr>
        <p:spPr>
          <a:xfrm>
            <a:off x="1562777" y="1448755"/>
            <a:ext cx="824800" cy="307731"/>
          </a:xfrm>
          <a:prstGeom prst="rect">
            <a:avLst/>
          </a:prstGeom>
        </p:spPr>
        <p:txBody>
          <a:bodyPr/>
          <a:lstStyle>
            <a:lvl1pPr marL="180975" indent="-180975" algn="l" defTabSz="742950" rtl="0" eaLnBrk="1" latinLnBrk="0" hangingPunct="1">
              <a:lnSpc>
                <a:spcPct val="100000"/>
              </a:lnSpc>
              <a:spcBef>
                <a:spcPts val="600"/>
              </a:spcBef>
              <a:spcAft>
                <a:spcPts val="0"/>
              </a:spcAft>
              <a:buFont typeface="Arial" panose="020B0604020202020204" pitchFamily="34" charset="0"/>
              <a:buChar char="•"/>
              <a:defRPr lang="en-US" sz="1200" kern="1200" dirty="0" smtClean="0">
                <a:solidFill>
                  <a:schemeClr val="tx1"/>
                </a:solidFill>
                <a:latin typeface="Arial" charset="0"/>
                <a:ea typeface="Arial" charset="0"/>
                <a:cs typeface="Arial" charset="0"/>
              </a:defRPr>
            </a:lvl1pPr>
            <a:lvl2pPr marL="357188" indent="-176213" algn="l" defTabSz="742950" rtl="0" eaLnBrk="1" latinLnBrk="0" hangingPunct="1">
              <a:lnSpc>
                <a:spcPct val="100000"/>
              </a:lnSpc>
              <a:spcBef>
                <a:spcPts val="200"/>
              </a:spcBef>
              <a:buFont typeface="Arial" panose="020B0604020202020204" pitchFamily="34" charset="0"/>
              <a:buChar char="–"/>
              <a:tabLst>
                <a:tab pos="362447" algn="l"/>
              </a:tabLst>
              <a:defRPr lang="en-US" sz="1200" kern="1200" dirty="0" smtClean="0">
                <a:solidFill>
                  <a:schemeClr val="tx1"/>
                </a:solidFill>
                <a:latin typeface="Arial" charset="0"/>
                <a:ea typeface="Arial" charset="0"/>
                <a:cs typeface="Arial" charset="0"/>
              </a:defRPr>
            </a:lvl2pPr>
            <a:lvl3pPr marL="538163" indent="-180975" algn="l" defTabSz="742950" rtl="0" eaLnBrk="1" latinLnBrk="0" hangingPunct="1">
              <a:lnSpc>
                <a:spcPct val="100000"/>
              </a:lnSpc>
              <a:spcBef>
                <a:spcPts val="200"/>
              </a:spcBef>
              <a:buFont typeface="Arial" panose="020B0604020202020204" pitchFamily="34" charset="0"/>
              <a:buChar char="–"/>
              <a:defRPr lang="en-US" sz="1200" kern="1200" dirty="0" smtClean="0">
                <a:solidFill>
                  <a:schemeClr val="tx1"/>
                </a:solidFill>
                <a:latin typeface="Arial" charset="0"/>
                <a:ea typeface="Arial" charset="0"/>
                <a:cs typeface="Arial" charset="0"/>
              </a:defRPr>
            </a:lvl3pPr>
            <a:lvl4pPr marL="719138" indent="-180975" algn="l" defTabSz="742950" rtl="0" eaLnBrk="1" latinLnBrk="0" hangingPunct="1">
              <a:lnSpc>
                <a:spcPct val="100000"/>
              </a:lnSpc>
              <a:spcBef>
                <a:spcPts val="200"/>
              </a:spcBef>
              <a:buFont typeface="Arial" panose="020B0604020202020204" pitchFamily="34" charset="0"/>
              <a:buChar char="–"/>
              <a:defRPr lang="en-US" sz="1200" kern="1200" baseline="0" dirty="0" smtClean="0">
                <a:solidFill>
                  <a:schemeClr val="tx1"/>
                </a:solidFill>
                <a:latin typeface="Arial" charset="0"/>
                <a:ea typeface="Arial" charset="0"/>
                <a:cs typeface="Arial" charset="0"/>
              </a:defRPr>
            </a:lvl4pPr>
            <a:lvl5pPr marL="895350" indent="-176213" algn="l" defTabSz="742950" rtl="0" eaLnBrk="1" latinLnBrk="0" hangingPunct="1">
              <a:lnSpc>
                <a:spcPct val="100000"/>
              </a:lnSpc>
              <a:spcBef>
                <a:spcPts val="200"/>
              </a:spcBef>
              <a:buFont typeface="Arial" panose="020B0604020202020204" pitchFamily="34" charset="0"/>
              <a:buChar char="–"/>
              <a:defRPr lang="en-US" sz="1200" kern="1200" dirty="0" smtClean="0">
                <a:solidFill>
                  <a:schemeClr val="tx1"/>
                </a:solidFill>
                <a:latin typeface="Arial" charset="0"/>
                <a:ea typeface="Arial" charset="0"/>
                <a:cs typeface="Arial" charset="0"/>
              </a:defRPr>
            </a:lvl5pPr>
            <a:lvl6pPr marL="731250" indent="-146250" algn="l" defTabSz="742950" rtl="0" eaLnBrk="1" latinLnBrk="0" hangingPunct="1">
              <a:lnSpc>
                <a:spcPct val="100000"/>
              </a:lnSpc>
              <a:spcBef>
                <a:spcPts val="0"/>
              </a:spcBef>
              <a:buFont typeface="Arial" panose="020B0604020202020204" pitchFamily="34" charset="0"/>
              <a:buChar char="–"/>
              <a:defRPr sz="975" kern="1200" baseline="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2971800" indent="0" algn="l" defTabSz="742950" rtl="0" eaLnBrk="1" latinLnBrk="0" hangingPunct="1">
              <a:lnSpc>
                <a:spcPct val="90000"/>
              </a:lnSpc>
              <a:spcBef>
                <a:spcPts val="406"/>
              </a:spcBef>
              <a:buFont typeface="Arial" panose="020B0604020202020204" pitchFamily="34" charset="0"/>
              <a:buNone/>
              <a:defRPr sz="1463" kern="1200">
                <a:solidFill>
                  <a:schemeClr val="tx1"/>
                </a:solidFill>
                <a:latin typeface="+mn-lt"/>
                <a:ea typeface="+mn-ea"/>
                <a:cs typeface="+mn-cs"/>
              </a:defRPr>
            </a:lvl9pPr>
          </a:lstStyle>
          <a:p>
            <a:pPr marL="0" indent="0" algn="ctr">
              <a:buNone/>
            </a:pPr>
            <a:r>
              <a:rPr lang="en-GB" sz="1600" dirty="0">
                <a:solidFill>
                  <a:schemeClr val="bg1"/>
                </a:solidFill>
              </a:rPr>
              <a:t>CBAM</a:t>
            </a:r>
          </a:p>
        </p:txBody>
      </p:sp>
      <p:sp>
        <p:nvSpPr>
          <p:cNvPr id="28" name="Text Placeholder 27">
            <a:extLst>
              <a:ext uri="{FF2B5EF4-FFF2-40B4-BE49-F238E27FC236}">
                <a16:creationId xmlns:a16="http://schemas.microsoft.com/office/drawing/2014/main" id="{BBAF3AB4-1385-13AE-A5DD-0CAFAF64DF35}"/>
              </a:ext>
            </a:extLst>
          </p:cNvPr>
          <p:cNvSpPr>
            <a:spLocks noGrp="1"/>
          </p:cNvSpPr>
          <p:nvPr>
            <p:ph type="body" sz="quarter" idx="14"/>
          </p:nvPr>
        </p:nvSpPr>
        <p:spPr/>
        <p:txBody>
          <a:bodyPr/>
          <a:lstStyle/>
          <a:p>
            <a:endParaRPr lang="en-GB"/>
          </a:p>
        </p:txBody>
      </p:sp>
      <p:graphicFrame>
        <p:nvGraphicFramePr>
          <p:cNvPr id="2" name="Diagram 1">
            <a:extLst>
              <a:ext uri="{FF2B5EF4-FFF2-40B4-BE49-F238E27FC236}">
                <a16:creationId xmlns:a16="http://schemas.microsoft.com/office/drawing/2014/main" id="{704F9DFA-0A1D-AA1A-6A24-110B476CBD53}"/>
              </a:ext>
            </a:extLst>
          </p:cNvPr>
          <p:cNvGraphicFramePr/>
          <p:nvPr/>
        </p:nvGraphicFramePr>
        <p:xfrm>
          <a:off x="-747100" y="1850947"/>
          <a:ext cx="11036993" cy="40419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7AF4371A-7941-2BC9-54F0-96D6655D30F6}"/>
              </a:ext>
            </a:extLst>
          </p:cNvPr>
          <p:cNvSpPr txBox="1"/>
          <p:nvPr/>
        </p:nvSpPr>
        <p:spPr>
          <a:xfrm>
            <a:off x="908517" y="6717153"/>
            <a:ext cx="10353555" cy="457200"/>
          </a:xfrm>
          <a:prstGeom prst="rect">
            <a:avLst/>
          </a:prstGeom>
          <a:noFill/>
        </p:spPr>
        <p:txBody>
          <a:bodyPr wrap="none" lIns="0" tIns="0" rIns="0" bIns="0" rtlCol="0">
            <a:noAutofit/>
          </a:bodyPr>
          <a:lstStyle/>
          <a:p>
            <a:pPr marL="0" indent="0" defTabSz="360000">
              <a:spcBef>
                <a:spcPts val="600"/>
              </a:spcBef>
              <a:buFont typeface="Arial" panose="020B0604020202020204" pitchFamily="34" charset="0"/>
              <a:buNone/>
            </a:pPr>
            <a:r>
              <a:rPr lang="en-GB" sz="800" dirty="0"/>
              <a:t>*Please note that aside from reasons relating to responsible sourcing, brands may also be suspended for other reasons. Please see the notice for further details: </a:t>
            </a:r>
          </a:p>
          <a:p>
            <a:pPr marL="0" indent="0" defTabSz="360000">
              <a:spcBef>
                <a:spcPts val="600"/>
              </a:spcBef>
              <a:buFont typeface="Arial" panose="020B0604020202020204" pitchFamily="34" charset="0"/>
              <a:buNone/>
            </a:pPr>
            <a:r>
              <a:rPr lang="en-GB" sz="800" dirty="0"/>
              <a:t>https://www.lme.com/-/media/Files/News/Notices/2024/01/BRANDS-GENERAL-24-005-2024-UPDATE-ON-RESPONSIBLE-SOURCING-REPORTING-FOR-LME-LISTED-BRANDS.pdf</a:t>
            </a:r>
          </a:p>
        </p:txBody>
      </p:sp>
    </p:spTree>
    <p:extLst>
      <p:ext uri="{BB962C8B-B14F-4D97-AF65-F5344CB8AC3E}">
        <p14:creationId xmlns:p14="http://schemas.microsoft.com/office/powerpoint/2010/main" val="22893586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a:extLst>
              <a:ext uri="{FF2B5EF4-FFF2-40B4-BE49-F238E27FC236}">
                <a16:creationId xmlns:a16="http://schemas.microsoft.com/office/drawing/2014/main" id="{4EF208C9-C757-8643-BAA9-480A2D77F184}"/>
              </a:ext>
            </a:extLst>
          </p:cNvPr>
          <p:cNvPicPr>
            <a:picLocks noChangeAspect="1"/>
          </p:cNvPicPr>
          <p:nvPr/>
        </p:nvPicPr>
        <p:blipFill>
          <a:blip r:embed="rId3">
            <a:clrChange>
              <a:clrFrom>
                <a:srgbClr val="FFFFFF"/>
              </a:clrFrom>
              <a:clrTo>
                <a:srgbClr val="FFFFFF">
                  <a:alpha val="0"/>
                </a:srgbClr>
              </a:clrTo>
            </a:clrChange>
          </a:blip>
          <a:srcRect/>
          <a:stretch/>
        </p:blipFill>
        <p:spPr>
          <a:xfrm>
            <a:off x="148845" y="2164342"/>
            <a:ext cx="3355022" cy="3206459"/>
          </a:xfrm>
          <a:prstGeom prst="rect">
            <a:avLst/>
          </a:prstGeom>
        </p:spPr>
      </p:pic>
      <p:sp>
        <p:nvSpPr>
          <p:cNvPr id="3" name="Footer Placeholder 2"/>
          <p:cNvSpPr>
            <a:spLocks noGrp="1"/>
          </p:cNvSpPr>
          <p:nvPr>
            <p:ph type="ftr" sz="quarter" idx="15"/>
          </p:nvPr>
        </p:nvSpPr>
        <p:spPr>
          <a:xfrm>
            <a:off x="895869" y="7824021"/>
            <a:ext cx="7109745" cy="408374"/>
          </a:xfrm>
        </p:spPr>
        <p:txBody>
          <a:bodyPr/>
          <a:lstStyle/>
          <a:p>
            <a:pPr marL="115959" indent="-115959">
              <a:buFontTx/>
              <a:buAutoNum type="arabicPeriod"/>
            </a:pPr>
            <a:endParaRPr lang="en-GB" dirty="0"/>
          </a:p>
        </p:txBody>
      </p:sp>
      <p:sp>
        <p:nvSpPr>
          <p:cNvPr id="5" name="Title 4"/>
          <p:cNvSpPr>
            <a:spLocks noGrp="1"/>
          </p:cNvSpPr>
          <p:nvPr>
            <p:ph type="title"/>
          </p:nvPr>
        </p:nvSpPr>
        <p:spPr/>
        <p:txBody>
          <a:bodyPr/>
          <a:lstStyle/>
          <a:p>
            <a:r>
              <a:rPr lang="en-GB" dirty="0"/>
              <a:t>LMEpassport  </a:t>
            </a:r>
          </a:p>
        </p:txBody>
      </p:sp>
      <p:sp>
        <p:nvSpPr>
          <p:cNvPr id="7198" name="Rectangle 7197">
            <a:extLst>
              <a:ext uri="{FF2B5EF4-FFF2-40B4-BE49-F238E27FC236}">
                <a16:creationId xmlns:a16="http://schemas.microsoft.com/office/drawing/2014/main" id="{06E6E69A-EEFD-EF25-AA48-0ECDB269376D}"/>
              </a:ext>
            </a:extLst>
          </p:cNvPr>
          <p:cNvSpPr/>
          <p:nvPr/>
        </p:nvSpPr>
        <p:spPr>
          <a:xfrm>
            <a:off x="3632426" y="2165743"/>
            <a:ext cx="3043122" cy="3634009"/>
          </a:xfrm>
          <a:prstGeom prst="rect">
            <a:avLst/>
          </a:prstGeom>
          <a:solidFill>
            <a:schemeClr val="bg1"/>
          </a:solidFill>
          <a:ln w="28575">
            <a:solidFill>
              <a:srgbClr val="B5DCD6"/>
            </a:solidFill>
          </a:ln>
        </p:spPr>
        <p:style>
          <a:lnRef idx="2">
            <a:schemeClr val="accent1">
              <a:shade val="50000"/>
            </a:schemeClr>
          </a:lnRef>
          <a:fillRef idx="1">
            <a:schemeClr val="accent1"/>
          </a:fillRef>
          <a:effectRef idx="0">
            <a:schemeClr val="accent1"/>
          </a:effectRef>
          <a:fontRef idx="minor">
            <a:schemeClr val="lt1"/>
          </a:fontRef>
        </p:style>
        <p:txBody>
          <a:bodyPr lIns="57280" tIns="57280" rIns="57280" bIns="57280" rtlCol="0" anchor="ctr"/>
          <a:lstStyle/>
          <a:p>
            <a:pPr lvl="0" algn="l"/>
            <a:endParaRPr lang="en-GB" sz="1403" b="1" dirty="0">
              <a:solidFill>
                <a:srgbClr val="13426B"/>
              </a:solidFill>
            </a:endParaRPr>
          </a:p>
        </p:txBody>
      </p:sp>
      <p:sp>
        <p:nvSpPr>
          <p:cNvPr id="7199" name="Pentagon 5">
            <a:extLst>
              <a:ext uri="{FF2B5EF4-FFF2-40B4-BE49-F238E27FC236}">
                <a16:creationId xmlns:a16="http://schemas.microsoft.com/office/drawing/2014/main" id="{4E8521CD-D02B-63AC-D9BC-1F177EDBDB98}"/>
              </a:ext>
            </a:extLst>
          </p:cNvPr>
          <p:cNvSpPr/>
          <p:nvPr/>
        </p:nvSpPr>
        <p:spPr>
          <a:xfrm>
            <a:off x="3611699" y="1693641"/>
            <a:ext cx="3355022" cy="510393"/>
          </a:xfrm>
          <a:prstGeom prst="homePlate">
            <a:avLst/>
          </a:prstGeom>
          <a:solidFill>
            <a:srgbClr val="E1F2EE"/>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57280" tIns="57280" rIns="57280" bIns="57280" rtlCol="0" anchor="ctr"/>
          <a:lstStyle/>
          <a:p>
            <a:pPr algn="ctr">
              <a:spcBef>
                <a:spcPts val="477"/>
              </a:spcBef>
            </a:pPr>
            <a:endParaRPr lang="en-GB" sz="954" dirty="0">
              <a:solidFill>
                <a:schemeClr val="bg1"/>
              </a:solidFill>
            </a:endParaRPr>
          </a:p>
        </p:txBody>
      </p:sp>
      <p:sp>
        <p:nvSpPr>
          <p:cNvPr id="7202" name="Oval 7201">
            <a:extLst>
              <a:ext uri="{FF2B5EF4-FFF2-40B4-BE49-F238E27FC236}">
                <a16:creationId xmlns:a16="http://schemas.microsoft.com/office/drawing/2014/main" id="{88B4ED56-08AD-6576-1853-9AB407807764}"/>
              </a:ext>
            </a:extLst>
          </p:cNvPr>
          <p:cNvSpPr/>
          <p:nvPr/>
        </p:nvSpPr>
        <p:spPr>
          <a:xfrm>
            <a:off x="4557882" y="1519235"/>
            <a:ext cx="1192211" cy="859200"/>
          </a:xfrm>
          <a:prstGeom prst="ellipse">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280" tIns="57280" rIns="57280" bIns="57280" rtlCol="0" anchor="ctr"/>
          <a:lstStyle/>
          <a:p>
            <a:pPr algn="ctr">
              <a:spcBef>
                <a:spcPts val="477"/>
              </a:spcBef>
            </a:pPr>
            <a:endParaRPr lang="en-GB" sz="954" dirty="0">
              <a:solidFill>
                <a:schemeClr val="bg1"/>
              </a:solidFill>
            </a:endParaRPr>
          </a:p>
        </p:txBody>
      </p:sp>
      <p:sp>
        <p:nvSpPr>
          <p:cNvPr id="7201" name="Chevron 25">
            <a:extLst>
              <a:ext uri="{FF2B5EF4-FFF2-40B4-BE49-F238E27FC236}">
                <a16:creationId xmlns:a16="http://schemas.microsoft.com/office/drawing/2014/main" id="{382DC367-77F5-AC09-993E-56723C1BF80A}"/>
              </a:ext>
            </a:extLst>
          </p:cNvPr>
          <p:cNvSpPr/>
          <p:nvPr/>
        </p:nvSpPr>
        <p:spPr>
          <a:xfrm>
            <a:off x="6905530" y="1699507"/>
            <a:ext cx="3419620" cy="510393"/>
          </a:xfrm>
          <a:prstGeom prst="chevron">
            <a:avLst/>
          </a:prstGeom>
          <a:solidFill>
            <a:srgbClr val="B5DCD6"/>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57280" tIns="57280" rIns="57280" bIns="57280" rtlCol="0" anchor="ctr"/>
          <a:lstStyle/>
          <a:p>
            <a:pPr algn="ctr">
              <a:spcBef>
                <a:spcPts val="477"/>
              </a:spcBef>
            </a:pPr>
            <a:endParaRPr lang="en-GB" sz="954" dirty="0">
              <a:solidFill>
                <a:schemeClr val="bg1"/>
              </a:solidFill>
            </a:endParaRPr>
          </a:p>
        </p:txBody>
      </p:sp>
      <p:sp>
        <p:nvSpPr>
          <p:cNvPr id="7203" name="Oval 7202">
            <a:extLst>
              <a:ext uri="{FF2B5EF4-FFF2-40B4-BE49-F238E27FC236}">
                <a16:creationId xmlns:a16="http://schemas.microsoft.com/office/drawing/2014/main" id="{EE15103F-4982-FCA1-17E7-AD8FFC2B006D}"/>
              </a:ext>
            </a:extLst>
          </p:cNvPr>
          <p:cNvSpPr/>
          <p:nvPr/>
        </p:nvSpPr>
        <p:spPr>
          <a:xfrm>
            <a:off x="4844598" y="1619098"/>
            <a:ext cx="618778" cy="619083"/>
          </a:xfrm>
          <a:prstGeom prst="ellipse">
            <a:avLst/>
          </a:prstGeom>
          <a:solidFill>
            <a:schemeClr val="bg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7280" tIns="57280" rIns="57280" bIns="57280" rtlCol="0" anchor="ctr"/>
          <a:lstStyle/>
          <a:p>
            <a:pPr algn="ctr">
              <a:spcBef>
                <a:spcPts val="477"/>
              </a:spcBef>
            </a:pPr>
            <a:endParaRPr lang="en-GB" sz="954" dirty="0">
              <a:solidFill>
                <a:schemeClr val="bg1"/>
              </a:solidFill>
            </a:endParaRPr>
          </a:p>
        </p:txBody>
      </p:sp>
      <p:sp>
        <p:nvSpPr>
          <p:cNvPr id="7206" name="Rectangle 7205">
            <a:extLst>
              <a:ext uri="{FF2B5EF4-FFF2-40B4-BE49-F238E27FC236}">
                <a16:creationId xmlns:a16="http://schemas.microsoft.com/office/drawing/2014/main" id="{52844E0B-C5AE-A6A1-6674-BEA358C721AD}"/>
              </a:ext>
            </a:extLst>
          </p:cNvPr>
          <p:cNvSpPr/>
          <p:nvPr/>
        </p:nvSpPr>
        <p:spPr>
          <a:xfrm>
            <a:off x="6926830" y="2192709"/>
            <a:ext cx="3107162" cy="3606060"/>
          </a:xfrm>
          <a:prstGeom prst="rect">
            <a:avLst/>
          </a:prstGeom>
          <a:noFill/>
          <a:ln w="28575">
            <a:solidFill>
              <a:srgbClr val="B5DCD6"/>
            </a:solidFill>
          </a:ln>
        </p:spPr>
        <p:style>
          <a:lnRef idx="2">
            <a:schemeClr val="accent1">
              <a:shade val="50000"/>
            </a:schemeClr>
          </a:lnRef>
          <a:fillRef idx="1">
            <a:schemeClr val="accent1"/>
          </a:fillRef>
          <a:effectRef idx="0">
            <a:schemeClr val="accent1"/>
          </a:effectRef>
          <a:fontRef idx="minor">
            <a:schemeClr val="lt1"/>
          </a:fontRef>
        </p:style>
        <p:txBody>
          <a:bodyPr lIns="57280" tIns="57280" rIns="57280" bIns="57280" rtlCol="0" anchor="ctr"/>
          <a:lstStyle/>
          <a:p>
            <a:pPr algn="ctr">
              <a:spcBef>
                <a:spcPts val="477"/>
              </a:spcBef>
            </a:pPr>
            <a:endParaRPr lang="en-GB" sz="954" dirty="0">
              <a:solidFill>
                <a:schemeClr val="bg1"/>
              </a:solidFill>
            </a:endParaRPr>
          </a:p>
        </p:txBody>
      </p:sp>
      <p:sp>
        <p:nvSpPr>
          <p:cNvPr id="7207" name="Oval 7206">
            <a:extLst>
              <a:ext uri="{FF2B5EF4-FFF2-40B4-BE49-F238E27FC236}">
                <a16:creationId xmlns:a16="http://schemas.microsoft.com/office/drawing/2014/main" id="{8F948A3D-AE8A-F888-8435-D298FC19186C}"/>
              </a:ext>
            </a:extLst>
          </p:cNvPr>
          <p:cNvSpPr/>
          <p:nvPr/>
        </p:nvSpPr>
        <p:spPr>
          <a:xfrm>
            <a:off x="7995479" y="1554915"/>
            <a:ext cx="1192211" cy="859200"/>
          </a:xfrm>
          <a:prstGeom prst="ellipse">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280" tIns="57280" rIns="57280" bIns="57280" rtlCol="0" anchor="ctr"/>
          <a:lstStyle/>
          <a:p>
            <a:pPr algn="ctr">
              <a:spcBef>
                <a:spcPts val="477"/>
              </a:spcBef>
            </a:pPr>
            <a:endParaRPr lang="en-GB" sz="954" dirty="0">
              <a:solidFill>
                <a:schemeClr val="bg1"/>
              </a:solidFill>
            </a:endParaRPr>
          </a:p>
        </p:txBody>
      </p:sp>
      <p:sp>
        <p:nvSpPr>
          <p:cNvPr id="7208" name="Oval 7207">
            <a:extLst>
              <a:ext uri="{FF2B5EF4-FFF2-40B4-BE49-F238E27FC236}">
                <a16:creationId xmlns:a16="http://schemas.microsoft.com/office/drawing/2014/main" id="{5335DBAC-F57A-9BCC-42AC-0B96AFBD0E3D}"/>
              </a:ext>
            </a:extLst>
          </p:cNvPr>
          <p:cNvSpPr/>
          <p:nvPr/>
        </p:nvSpPr>
        <p:spPr>
          <a:xfrm>
            <a:off x="8301064" y="1638857"/>
            <a:ext cx="618778" cy="619083"/>
          </a:xfrm>
          <a:prstGeom prst="ellipse">
            <a:avLst/>
          </a:prstGeom>
          <a:solidFill>
            <a:schemeClr val="bg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7280" tIns="57280" rIns="57280" bIns="57280" rtlCol="0" anchor="ctr"/>
          <a:lstStyle/>
          <a:p>
            <a:pPr algn="ctr">
              <a:spcBef>
                <a:spcPts val="477"/>
              </a:spcBef>
            </a:pPr>
            <a:endParaRPr lang="en-GB" sz="954" dirty="0">
              <a:solidFill>
                <a:schemeClr val="bg1"/>
              </a:solidFill>
            </a:endParaRPr>
          </a:p>
        </p:txBody>
      </p:sp>
      <p:sp>
        <p:nvSpPr>
          <p:cNvPr id="7215" name="TextBox 7214">
            <a:extLst>
              <a:ext uri="{FF2B5EF4-FFF2-40B4-BE49-F238E27FC236}">
                <a16:creationId xmlns:a16="http://schemas.microsoft.com/office/drawing/2014/main" id="{CEC93507-78B8-2052-01B0-DE61ED0F4FB4}"/>
              </a:ext>
            </a:extLst>
          </p:cNvPr>
          <p:cNvSpPr txBox="1"/>
          <p:nvPr/>
        </p:nvSpPr>
        <p:spPr>
          <a:xfrm>
            <a:off x="7055618" y="2418459"/>
            <a:ext cx="2881404" cy="3060453"/>
          </a:xfrm>
          <a:prstGeom prst="rect">
            <a:avLst/>
          </a:prstGeom>
          <a:noFill/>
        </p:spPr>
        <p:txBody>
          <a:bodyPr wrap="square">
            <a:spAutoFit/>
          </a:bodyPr>
          <a:lstStyle/>
          <a:p>
            <a:r>
              <a:rPr lang="en-GB" sz="1286" b="1" dirty="0">
                <a:ea typeface="Calibri" panose="020F0502020204030204" pitchFamily="34" charset="0"/>
                <a:cs typeface="Times New Roman" panose="02020603050405020304" pitchFamily="18" charset="0"/>
              </a:rPr>
              <a:t>Upcoming updates:  </a:t>
            </a:r>
            <a:br>
              <a:rPr lang="en-GB" sz="1286" b="1" dirty="0">
                <a:ea typeface="Calibri" panose="020F0502020204030204" pitchFamily="34" charset="0"/>
                <a:cs typeface="Times New Roman" panose="02020603050405020304" pitchFamily="18" charset="0"/>
              </a:rPr>
            </a:br>
            <a:endParaRPr lang="en-GB" sz="1286" b="1" dirty="0">
              <a:ea typeface="Calibri" panose="020F0502020204030204" pitchFamily="34" charset="0"/>
              <a:cs typeface="Times New Roman" panose="02020603050405020304" pitchFamily="18" charset="0"/>
            </a:endParaRPr>
          </a:p>
          <a:p>
            <a:pPr marL="227340" indent="-227340">
              <a:buFont typeface="Wingdings" panose="05000000000000000000" pitchFamily="2" charset="2"/>
              <a:buChar char="v"/>
            </a:pPr>
            <a:r>
              <a:rPr lang="en-GB" sz="1286" dirty="0">
                <a:solidFill>
                  <a:srgbClr val="13426B"/>
                </a:solidFill>
              </a:rPr>
              <a:t>Additional functionality to clarify the brand status of LME-listed brands e.g., active, suspended etc.</a:t>
            </a:r>
          </a:p>
          <a:p>
            <a:pPr marL="227340" indent="-227340">
              <a:buFont typeface="Wingdings" panose="05000000000000000000" pitchFamily="2" charset="2"/>
              <a:buChar char="v"/>
            </a:pPr>
            <a:endParaRPr lang="en-GB" sz="1286" dirty="0">
              <a:solidFill>
                <a:srgbClr val="13426B"/>
              </a:solidFill>
            </a:endParaRPr>
          </a:p>
          <a:p>
            <a:pPr marL="227340" indent="-227340">
              <a:buFont typeface="Wingdings" panose="05000000000000000000" pitchFamily="2" charset="2"/>
              <a:buChar char="v"/>
            </a:pPr>
            <a:r>
              <a:rPr lang="en-GB" sz="1286" dirty="0">
                <a:solidFill>
                  <a:srgbClr val="13426B"/>
                </a:solidFill>
              </a:rPr>
              <a:t>A streamlined registration process.</a:t>
            </a:r>
          </a:p>
          <a:p>
            <a:pPr marL="227340" indent="-227340">
              <a:buFont typeface="Wingdings" panose="05000000000000000000" pitchFamily="2" charset="2"/>
              <a:buChar char="v"/>
            </a:pPr>
            <a:endParaRPr lang="en-GB" sz="1286" dirty="0">
              <a:solidFill>
                <a:srgbClr val="13426B"/>
              </a:solidFill>
            </a:endParaRPr>
          </a:p>
          <a:p>
            <a:pPr marL="227340" indent="-227340">
              <a:buFont typeface="Wingdings" panose="05000000000000000000" pitchFamily="2" charset="2"/>
              <a:buChar char="v"/>
            </a:pPr>
            <a:r>
              <a:rPr lang="en-GB" sz="1286" dirty="0">
                <a:solidFill>
                  <a:srgbClr val="13426B"/>
                </a:solidFill>
              </a:rPr>
              <a:t>In-built functionality to auto-remind producers when sustainability or compliance documentation is out of date or about to expire.</a:t>
            </a:r>
          </a:p>
        </p:txBody>
      </p:sp>
      <p:pic>
        <p:nvPicPr>
          <p:cNvPr id="7225" name="Picture 6" descr="Biodiversity ">
            <a:hlinkClick r:id="rId4" tooltip="Biodiversity"/>
            <a:extLst>
              <a:ext uri="{FF2B5EF4-FFF2-40B4-BE49-F238E27FC236}">
                <a16:creationId xmlns:a16="http://schemas.microsoft.com/office/drawing/2014/main" id="{492D708F-71F2-DF7D-4F11-1567F57DC8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05004" y="1760906"/>
            <a:ext cx="450403" cy="404837"/>
          </a:xfrm>
          <a:prstGeom prst="rect">
            <a:avLst/>
          </a:prstGeom>
          <a:noFill/>
          <a:extLst>
            <a:ext uri="{909E8E84-426E-40DD-AFC4-6F175D3DCCD1}">
              <a14:hiddenFill xmlns:a14="http://schemas.microsoft.com/office/drawing/2010/main">
                <a:solidFill>
                  <a:srgbClr val="FFFFFF"/>
                </a:solidFill>
              </a14:hiddenFill>
            </a:ext>
          </a:extLst>
        </p:spPr>
      </p:pic>
      <p:pic>
        <p:nvPicPr>
          <p:cNvPr id="7217" name="Picture 2" descr="Target ">
            <a:extLst>
              <a:ext uri="{FF2B5EF4-FFF2-40B4-BE49-F238E27FC236}">
                <a16:creationId xmlns:a16="http://schemas.microsoft.com/office/drawing/2014/main" id="{F2B3EF63-BD60-9F10-2A82-C9D1CE464F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28355" y="1713402"/>
            <a:ext cx="451265" cy="42093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A82F21E-E4E6-A677-2141-0DE8671427C7}"/>
              </a:ext>
            </a:extLst>
          </p:cNvPr>
          <p:cNvSpPr txBox="1"/>
          <p:nvPr/>
        </p:nvSpPr>
        <p:spPr>
          <a:xfrm>
            <a:off x="3655438" y="2418459"/>
            <a:ext cx="2980234" cy="3060453"/>
          </a:xfrm>
          <a:prstGeom prst="rect">
            <a:avLst/>
          </a:prstGeom>
          <a:noFill/>
        </p:spPr>
        <p:txBody>
          <a:bodyPr wrap="square">
            <a:spAutoFit/>
          </a:bodyPr>
          <a:lstStyle/>
          <a:p>
            <a:pPr lvl="0" algn="l"/>
            <a:r>
              <a:rPr lang="en-GB" sz="1286" b="1" dirty="0">
                <a:solidFill>
                  <a:srgbClr val="13426B"/>
                </a:solidFill>
              </a:rPr>
              <a:t>Latest updates:</a:t>
            </a:r>
            <a:br>
              <a:rPr lang="en-GB" sz="1286" b="1" dirty="0">
                <a:solidFill>
                  <a:srgbClr val="13426B"/>
                </a:solidFill>
              </a:rPr>
            </a:br>
            <a:endParaRPr lang="en-GB" sz="1286" b="1" dirty="0">
              <a:solidFill>
                <a:srgbClr val="13426B"/>
              </a:solidFill>
            </a:endParaRPr>
          </a:p>
          <a:p>
            <a:pPr marL="227340" indent="-227340">
              <a:buFont typeface="Wingdings" panose="05000000000000000000" pitchFamily="2" charset="2"/>
              <a:buChar char="v"/>
            </a:pPr>
            <a:r>
              <a:rPr lang="en-GB" sz="1286" dirty="0">
                <a:solidFill>
                  <a:srgbClr val="13426B"/>
                </a:solidFill>
              </a:rPr>
              <a:t>Producers are now able to upload net zero targets, along with functionality which tracks progress.</a:t>
            </a:r>
          </a:p>
          <a:p>
            <a:endParaRPr lang="en-GB" sz="1286" dirty="0">
              <a:solidFill>
                <a:srgbClr val="13426B"/>
              </a:solidFill>
            </a:endParaRPr>
          </a:p>
          <a:p>
            <a:pPr marL="227340" indent="-227340">
              <a:buFont typeface="Wingdings" panose="05000000000000000000" pitchFamily="2" charset="2"/>
              <a:buChar char="v"/>
            </a:pPr>
            <a:r>
              <a:rPr lang="en-GB" sz="1286" dirty="0">
                <a:solidFill>
                  <a:srgbClr val="13426B"/>
                </a:solidFill>
              </a:rPr>
              <a:t>Customisable targets are also now live, allowing producers to add a wider range of targets.</a:t>
            </a:r>
          </a:p>
          <a:p>
            <a:endParaRPr lang="en-GB" sz="1286" dirty="0">
              <a:solidFill>
                <a:srgbClr val="13426B"/>
              </a:solidFill>
            </a:endParaRPr>
          </a:p>
          <a:p>
            <a:pPr marL="227340" indent="-227340">
              <a:buFont typeface="Wingdings" panose="05000000000000000000" pitchFamily="2" charset="2"/>
              <a:buChar char="v"/>
            </a:pPr>
            <a:r>
              <a:rPr lang="en-GB" sz="1286" dirty="0">
                <a:solidFill>
                  <a:srgbClr val="13426B"/>
                </a:solidFill>
              </a:rPr>
              <a:t> LMEpassport experienced a 63% growth in sustainability disclosures during 2023, further establishing itself as a central registry for sustainability data in the industry. </a:t>
            </a:r>
          </a:p>
        </p:txBody>
      </p:sp>
      <p:sp>
        <p:nvSpPr>
          <p:cNvPr id="7" name="Text Placeholder 6">
            <a:extLst>
              <a:ext uri="{FF2B5EF4-FFF2-40B4-BE49-F238E27FC236}">
                <a16:creationId xmlns:a16="http://schemas.microsoft.com/office/drawing/2014/main" id="{1D44E230-DB7A-9EE1-D7DE-25E3AD0E6CAC}"/>
              </a:ext>
            </a:extLst>
          </p:cNvPr>
          <p:cNvSpPr>
            <a:spLocks noGrp="1"/>
          </p:cNvSpPr>
          <p:nvPr>
            <p:ph type="body" sz="quarter" idx="14"/>
          </p:nvPr>
        </p:nvSpPr>
        <p:spPr/>
        <p:txBody>
          <a:bodyPr/>
          <a:lstStyle/>
          <a:p>
            <a:endParaRPr lang="en-GB"/>
          </a:p>
        </p:txBody>
      </p:sp>
    </p:spTree>
    <p:extLst>
      <p:ext uri="{BB962C8B-B14F-4D97-AF65-F5344CB8AC3E}">
        <p14:creationId xmlns:p14="http://schemas.microsoft.com/office/powerpoint/2010/main" val="39683880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a:t>Your LME Sales team – sales@lme.com</a:t>
            </a:r>
          </a:p>
        </p:txBody>
      </p:sp>
      <p:sp>
        <p:nvSpPr>
          <p:cNvPr id="7" name="Rectangle 6"/>
          <p:cNvSpPr/>
          <p:nvPr/>
        </p:nvSpPr>
        <p:spPr>
          <a:xfrm>
            <a:off x="3786369" y="924406"/>
            <a:ext cx="5343525" cy="707886"/>
          </a:xfrm>
          <a:prstGeom prst="rect">
            <a:avLst/>
          </a:prstGeom>
        </p:spPr>
        <p:txBody>
          <a:bodyPr>
            <a:spAutoFit/>
          </a:bodyPr>
          <a:lstStyle/>
          <a:p>
            <a:pPr marL="0" marR="0" lvl="0" indent="0" algn="l" defTabSz="995507"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13426B"/>
                </a:solidFill>
                <a:effectLst/>
                <a:uLnTx/>
                <a:uFillTx/>
                <a:latin typeface="Calibri" panose="020F0502020204030204" pitchFamily="34" charset="0"/>
                <a:ea typeface="+mn-ea"/>
                <a:cs typeface="+mn-cs"/>
              </a:rPr>
              <a:t>Kevin Nutt </a:t>
            </a:r>
            <a:r>
              <a:rPr kumimoji="0" lang="en-US" altLang="zh-CN" sz="1000" b="1" i="0" u="none" strike="noStrike" kern="1200" cap="none" spc="0" normalizeH="0" baseline="0" noProof="0">
                <a:ln>
                  <a:noFill/>
                </a:ln>
                <a:solidFill>
                  <a:srgbClr val="13426B"/>
                </a:solidFill>
                <a:effectLst/>
                <a:uLnTx/>
                <a:uFillTx/>
                <a:latin typeface="Calibri" panose="020F0502020204030204" pitchFamily="34" charset="0"/>
                <a:ea typeface="+mn-ea"/>
                <a:cs typeface="+mn-cs"/>
              </a:rPr>
              <a:t>-  </a:t>
            </a:r>
            <a:r>
              <a:rPr kumimoji="0" lang="en-GB" sz="1000" b="1" i="0" u="none" strike="noStrike" kern="1200" cap="none" spc="0" normalizeH="0" baseline="0" noProof="0">
                <a:ln>
                  <a:noFill/>
                </a:ln>
                <a:solidFill>
                  <a:srgbClr val="13426B"/>
                </a:solidFill>
                <a:effectLst/>
                <a:uLnTx/>
                <a:uFillTx/>
                <a:latin typeface="Calibri" panose="020F0502020204030204" pitchFamily="34" charset="0"/>
                <a:ea typeface="+mn-ea"/>
                <a:cs typeface="+mn-cs"/>
              </a:rPr>
              <a:t>Head of Sales</a:t>
            </a:r>
          </a:p>
          <a:p>
            <a:pPr marL="0" marR="0" lvl="0" indent="0" algn="l" defTabSz="995507"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13426B"/>
                </a:solidFill>
                <a:effectLst/>
                <a:uLnTx/>
                <a:uFillTx/>
                <a:latin typeface="Calibri" panose="020F0502020204030204" pitchFamily="34" charset="0"/>
                <a:ea typeface="+mn-ea"/>
                <a:cs typeface="+mn-cs"/>
              </a:rPr>
              <a:t>Extensive knowledge of global commodity and futures markets. Wealth of experience in risk management, operational and front office functions, specialised in all things LME</a:t>
            </a:r>
          </a:p>
          <a:p>
            <a:pPr marL="0" marR="0" lvl="0" indent="0" algn="l" defTabSz="995507" rtl="0" eaLnBrk="1" fontAlgn="auto" latinLnBrk="0" hangingPunct="1">
              <a:lnSpc>
                <a:spcPct val="100000"/>
              </a:lnSpc>
              <a:spcBef>
                <a:spcPts val="0"/>
              </a:spcBef>
              <a:spcAft>
                <a:spcPts val="0"/>
              </a:spcAft>
              <a:buClrTx/>
              <a:buSzTx/>
              <a:buFontTx/>
              <a:buNone/>
              <a:tabLst/>
              <a:defRPr/>
            </a:pPr>
            <a:r>
              <a:rPr kumimoji="0" lang="en-GB" sz="1000" b="1" i="0" u="sng" strike="noStrike" kern="1200" cap="none" spc="0" normalizeH="0" baseline="0" noProof="0">
                <a:ln>
                  <a:noFill/>
                </a:ln>
                <a:solidFill>
                  <a:srgbClr val="13426B"/>
                </a:solidFill>
                <a:effectLst/>
                <a:uLnTx/>
                <a:uFillTx/>
                <a:latin typeface="Calibri" panose="020F0502020204030204" pitchFamily="34" charset="0"/>
                <a:ea typeface="+mn-ea"/>
                <a:cs typeface="+mn-cs"/>
              </a:rPr>
              <a:t>Kevin.Nutt@lme.com</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1848" t="2886" r="12838" b="29947"/>
          <a:stretch/>
        </p:blipFill>
        <p:spPr>
          <a:xfrm>
            <a:off x="590138" y="1850080"/>
            <a:ext cx="774820" cy="1036514"/>
          </a:xfrm>
          <a:prstGeom prst="rect">
            <a:avLst/>
          </a:prstGeom>
        </p:spPr>
      </p:pic>
      <p:cxnSp>
        <p:nvCxnSpPr>
          <p:cNvPr id="10" name="Straight Connector 9"/>
          <p:cNvCxnSpPr/>
          <p:nvPr/>
        </p:nvCxnSpPr>
        <p:spPr>
          <a:xfrm>
            <a:off x="1470080" y="1826636"/>
            <a:ext cx="6295" cy="548856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rotWithShape="1">
          <a:blip r:embed="rId4"/>
          <a:srcRect l="20480" t="9010" r="12516" b="16480"/>
          <a:stretch/>
        </p:blipFill>
        <p:spPr>
          <a:xfrm>
            <a:off x="564430" y="4092156"/>
            <a:ext cx="792607" cy="1024408"/>
          </a:xfrm>
          <a:prstGeom prst="rect">
            <a:avLst/>
          </a:prstGeom>
        </p:spPr>
      </p:pic>
      <p:pic>
        <p:nvPicPr>
          <p:cNvPr id="13" name="Picture 2"/>
          <p:cNvPicPr>
            <a:picLocks noChangeArrowheads="1"/>
          </p:cNvPicPr>
          <p:nvPr/>
        </p:nvPicPr>
        <p:blipFill rotWithShape="1">
          <a:blip r:embed="rId5">
            <a:extLst>
              <a:ext uri="{28A0092B-C50C-407E-A947-70E740481C1C}">
                <a14:useLocalDpi xmlns:a14="http://schemas.microsoft.com/office/drawing/2010/main" val="0"/>
              </a:ext>
            </a:extLst>
          </a:blip>
          <a:srcRect l="21292" t="4872" r="24033" b="36526"/>
          <a:stretch/>
        </p:blipFill>
        <p:spPr bwMode="auto">
          <a:xfrm>
            <a:off x="564430" y="5200215"/>
            <a:ext cx="805710" cy="926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p:cNvSpPr/>
          <p:nvPr/>
        </p:nvSpPr>
        <p:spPr>
          <a:xfrm>
            <a:off x="1482906" y="1895292"/>
            <a:ext cx="4718050"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13426B"/>
                </a:solidFill>
                <a:effectLst/>
                <a:uLnTx/>
                <a:uFillTx/>
                <a:latin typeface="Calibri" panose="020F0502020204030204" pitchFamily="34" charset="0"/>
                <a:ea typeface="+mn-ea"/>
                <a:cs typeface="+mn-cs"/>
              </a:rPr>
              <a:t>Alberto Xodo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13426B"/>
                </a:solidFill>
                <a:effectLst/>
                <a:uLnTx/>
                <a:uFillTx/>
                <a:latin typeface="Calibri" panose="020F0502020204030204" pitchFamily="34" charset="0"/>
                <a:ea typeface="+mn-ea"/>
                <a:cs typeface="+mn-cs"/>
              </a:rPr>
              <a:t>VP Sales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13426B"/>
                </a:solidFill>
                <a:effectLst/>
                <a:uLnTx/>
                <a:uFillTx/>
                <a:latin typeface="Calibri" panose="020F0502020204030204" pitchFamily="34" charset="0"/>
                <a:ea typeface="+mn-ea"/>
                <a:cs typeface="+mn-cs"/>
              </a:rPr>
              <a:t>New products and new initiatives, specialised in ferrous and EV markets</a:t>
            </a:r>
            <a:endParaRPr kumimoji="0" lang="pt-BR" sz="1000" b="1" i="0" u="none" strike="noStrike" kern="1200" cap="none" spc="0" normalizeH="0" baseline="0" noProof="0">
              <a:ln>
                <a:noFill/>
              </a:ln>
              <a:solidFill>
                <a:srgbClr val="13426B"/>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000" b="1" i="0" u="none" strike="noStrike" kern="1200" cap="none" spc="0" normalizeH="0" baseline="0" noProof="0">
                <a:ln>
                  <a:noFill/>
                </a:ln>
                <a:solidFill>
                  <a:srgbClr val="FF0000"/>
                </a:solidFill>
                <a:effectLst/>
                <a:uLnTx/>
                <a:uFillTx/>
                <a:latin typeface="Calibri" panose="020F0502020204030204" pitchFamily="34" charset="0"/>
                <a:ea typeface="+mn-ea"/>
                <a:cs typeface="+mn-cs"/>
                <a:hlinkClick r:id="rId6"/>
              </a:rPr>
              <a:t>Alberto.Xodo@lme.com</a:t>
            </a:r>
            <a:endParaRPr kumimoji="0" lang="en-GB" sz="1000" b="1" i="0" u="none" strike="noStrike" kern="1200" cap="none" spc="0" normalizeH="0" baseline="0" noProof="0">
              <a:ln>
                <a:noFill/>
              </a:ln>
              <a:solidFill>
                <a:srgbClr val="FF0000"/>
              </a:solidFill>
              <a:effectLst/>
              <a:uLnTx/>
              <a:uFillTx/>
              <a:latin typeface="Calibri" panose="020F0502020204030204" pitchFamily="34" charset="0"/>
              <a:ea typeface="+mn-ea"/>
              <a:cs typeface="+mn-cs"/>
            </a:endParaRPr>
          </a:p>
        </p:txBody>
      </p:sp>
      <p:pic>
        <p:nvPicPr>
          <p:cNvPr id="18" name="Picture 17"/>
          <p:cNvPicPr>
            <a:picLocks noChangeAspect="1"/>
          </p:cNvPicPr>
          <p:nvPr/>
        </p:nvPicPr>
        <p:blipFill rotWithShape="1">
          <a:blip r:embed="rId7" cstate="print">
            <a:extLst>
              <a:ext uri="{28A0092B-C50C-407E-A947-70E740481C1C}">
                <a14:useLocalDpi xmlns:a14="http://schemas.microsoft.com/office/drawing/2010/main" val="0"/>
              </a:ext>
            </a:extLst>
          </a:blip>
          <a:srcRect l="13696" t="3214" r="13696" b="35907"/>
          <a:stretch/>
        </p:blipFill>
        <p:spPr>
          <a:xfrm>
            <a:off x="5691504" y="1850080"/>
            <a:ext cx="876737" cy="1028897"/>
          </a:xfrm>
          <a:prstGeom prst="rect">
            <a:avLst/>
          </a:prstGeom>
        </p:spPr>
      </p:pic>
      <p:sp>
        <p:nvSpPr>
          <p:cNvPr id="19" name="Rectangle 18"/>
          <p:cNvSpPr/>
          <p:nvPr/>
        </p:nvSpPr>
        <p:spPr>
          <a:xfrm>
            <a:off x="6705696" y="1826636"/>
            <a:ext cx="3858606" cy="861774"/>
          </a:xfrm>
          <a:prstGeom prst="rect">
            <a:avLst/>
          </a:prstGeom>
        </p:spPr>
        <p:txBody>
          <a:bodyPr wrap="square">
            <a:spAutoFit/>
          </a:bodyPr>
          <a:lstStyle/>
          <a:p>
            <a:pPr marL="0" marR="0" lvl="0" indent="0" algn="l" defTabSz="995507"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13426B"/>
                </a:solidFill>
                <a:effectLst/>
                <a:uLnTx/>
                <a:uFillTx/>
                <a:latin typeface="Calibri" panose="020F0502020204030204" pitchFamily="34" charset="0"/>
                <a:ea typeface="Calibri"/>
                <a:cs typeface="Times New Roman"/>
              </a:rPr>
              <a:t>Yang Liu </a:t>
            </a:r>
          </a:p>
          <a:p>
            <a:pPr marL="0" marR="0" lvl="0" indent="0" algn="l" defTabSz="995507" rtl="0" eaLnBrk="1" fontAlgn="auto" latinLnBrk="0" hangingPunct="1">
              <a:lnSpc>
                <a:spcPct val="100000"/>
              </a:lnSpc>
              <a:spcBef>
                <a:spcPts val="0"/>
              </a:spcBef>
              <a:spcAft>
                <a:spcPts val="0"/>
              </a:spcAft>
              <a:buClrTx/>
              <a:buSzTx/>
              <a:buFontTx/>
              <a:buNone/>
              <a:tabLst/>
              <a:defRPr/>
            </a:pPr>
            <a:r>
              <a:rPr lang="en-GB" sz="1000" b="1">
                <a:solidFill>
                  <a:srgbClr val="13426B"/>
                </a:solidFill>
                <a:latin typeface="Calibri" panose="020F0502020204030204" pitchFamily="34" charset="0"/>
                <a:ea typeface="Calibri"/>
                <a:cs typeface="Times New Roman"/>
              </a:rPr>
              <a:t>Senior Vice President, Sales</a:t>
            </a:r>
            <a:endParaRPr kumimoji="0" lang="en-GB" sz="1000" b="1" i="0" u="none" strike="noStrike" kern="1200" cap="none" spc="0" normalizeH="0" baseline="0" noProof="0">
              <a:ln>
                <a:noFill/>
              </a:ln>
              <a:solidFill>
                <a:srgbClr val="13426B"/>
              </a:solidFill>
              <a:effectLst/>
              <a:uLnTx/>
              <a:uFillTx/>
              <a:latin typeface="Calibri" panose="020F0502020204030204" pitchFamily="34" charset="0"/>
              <a:ea typeface="Calibri"/>
              <a:cs typeface="Times New Roman"/>
            </a:endParaRPr>
          </a:p>
          <a:p>
            <a:pPr marL="0" marR="0" lvl="0" indent="0" algn="l" defTabSz="9955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err="1">
                <a:ln>
                  <a:noFill/>
                </a:ln>
                <a:solidFill>
                  <a:srgbClr val="13426B"/>
                </a:solidFill>
                <a:effectLst/>
                <a:uLnTx/>
                <a:uFillTx/>
                <a:latin typeface="Calibri" panose="020F0502020204030204" pitchFamily="34" charset="0"/>
                <a:ea typeface="Calibri"/>
                <a:cs typeface="Times New Roman"/>
              </a:rPr>
              <a:t>Specialised</a:t>
            </a:r>
            <a:r>
              <a:rPr kumimoji="0" lang="en-US" sz="1000" b="0" i="0" u="none" strike="noStrike" kern="1200" cap="none" spc="0" normalizeH="0" baseline="0" noProof="0">
                <a:ln>
                  <a:noFill/>
                </a:ln>
                <a:solidFill>
                  <a:srgbClr val="13426B"/>
                </a:solidFill>
                <a:effectLst/>
                <a:uLnTx/>
                <a:uFillTx/>
                <a:latin typeface="Calibri" panose="020F0502020204030204" pitchFamily="34" charset="0"/>
                <a:ea typeface="Calibri"/>
                <a:cs typeface="Times New Roman"/>
              </a:rPr>
              <a:t> in copper focused on the physical end users. Responsible for key emerging markets, including China and India</a:t>
            </a:r>
            <a:endParaRPr kumimoji="0" lang="en-GB" sz="1000" b="0" i="0" u="none" strike="noStrike" kern="1200" cap="none" spc="0" normalizeH="0" baseline="0" noProof="0">
              <a:ln>
                <a:noFill/>
              </a:ln>
              <a:solidFill>
                <a:srgbClr val="13426B"/>
              </a:solidFill>
              <a:effectLst/>
              <a:uLnTx/>
              <a:uFillTx/>
              <a:latin typeface="Calibri" panose="020F0502020204030204" pitchFamily="34" charset="0"/>
              <a:ea typeface="Calibri"/>
              <a:cs typeface="Times New Roman"/>
            </a:endParaRPr>
          </a:p>
          <a:p>
            <a:pPr marL="0" marR="0" lvl="0" indent="0" algn="l" defTabSz="995507" rtl="0" eaLnBrk="1" fontAlgn="auto" latinLnBrk="0" hangingPunct="1">
              <a:lnSpc>
                <a:spcPct val="100000"/>
              </a:lnSpc>
              <a:spcBef>
                <a:spcPts val="0"/>
              </a:spcBef>
              <a:spcAft>
                <a:spcPts val="0"/>
              </a:spcAft>
              <a:buClrTx/>
              <a:buSzTx/>
              <a:buFontTx/>
              <a:buNone/>
              <a:tabLst/>
              <a:defRPr/>
            </a:pPr>
            <a:r>
              <a:rPr kumimoji="0" lang="en-GB" sz="1000" b="1" i="0" u="sng" strike="noStrike" kern="1200" cap="none" spc="0" normalizeH="0" baseline="0" noProof="0">
                <a:ln>
                  <a:noFill/>
                </a:ln>
                <a:solidFill>
                  <a:srgbClr val="13426B"/>
                </a:solidFill>
                <a:effectLst/>
                <a:uLnTx/>
                <a:uFillTx/>
                <a:latin typeface="Calibri" panose="020F0502020204030204" pitchFamily="34" charset="0"/>
                <a:ea typeface="Calibri"/>
                <a:cs typeface="Times New Roman"/>
                <a:hlinkClick r:id="rId8"/>
              </a:rPr>
              <a:t>Yang.Liu@lme.com</a:t>
            </a:r>
            <a:endParaRPr kumimoji="0" lang="en-GB" sz="1000" b="1" i="0" u="none" strike="noStrike" kern="1200" cap="none" spc="0" normalizeH="0" baseline="0" noProof="0">
              <a:ln>
                <a:noFill/>
              </a:ln>
              <a:solidFill>
                <a:srgbClr val="13426B"/>
              </a:solidFill>
              <a:effectLst/>
              <a:uLnTx/>
              <a:uFillTx/>
              <a:latin typeface="Calibri" panose="020F0502020204030204" pitchFamily="34" charset="0"/>
              <a:ea typeface="Calibri"/>
              <a:cs typeface="Times New Roman"/>
            </a:endParaRPr>
          </a:p>
        </p:txBody>
      </p:sp>
      <p:cxnSp>
        <p:nvCxnSpPr>
          <p:cNvPr id="20" name="Straight Connector 19"/>
          <p:cNvCxnSpPr/>
          <p:nvPr/>
        </p:nvCxnSpPr>
        <p:spPr>
          <a:xfrm>
            <a:off x="6696171" y="1850080"/>
            <a:ext cx="9525" cy="546512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1470080" y="2961835"/>
            <a:ext cx="3830967" cy="861774"/>
          </a:xfrm>
          <a:prstGeom prst="rect">
            <a:avLst/>
          </a:prstGeom>
        </p:spPr>
        <p:txBody>
          <a:bodyPr wrap="square">
            <a:spAutoFit/>
          </a:bodyPr>
          <a:lstStyle/>
          <a:p>
            <a:pPr marL="0" marR="0" lvl="0" indent="0" algn="l" defTabSz="995507"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13426B"/>
                </a:solidFill>
                <a:effectLst/>
                <a:uLnTx/>
                <a:uFillTx/>
                <a:latin typeface="Calibri" panose="020F0502020204030204" pitchFamily="34" charset="0"/>
                <a:ea typeface="+mn-ea"/>
                <a:cs typeface="+mn-cs"/>
              </a:rPr>
              <a:t>Christian Mildner</a:t>
            </a:r>
          </a:p>
          <a:p>
            <a:pPr marL="0" marR="0" lvl="0" indent="0" algn="l" defTabSz="995507"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13426B"/>
                </a:solidFill>
                <a:effectLst/>
                <a:uLnTx/>
                <a:uFillTx/>
                <a:latin typeface="Calibri" panose="020F0502020204030204" pitchFamily="34" charset="0"/>
                <a:ea typeface="+mn-ea"/>
                <a:cs typeface="+mn-cs"/>
              </a:rPr>
              <a:t>Head of Corporate Sales </a:t>
            </a:r>
          </a:p>
          <a:p>
            <a:pPr marL="0" marR="0" lvl="0" indent="0" algn="l" defTabSz="995507"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13426B"/>
                </a:solidFill>
                <a:effectLst/>
                <a:uLnTx/>
                <a:uFillTx/>
                <a:latin typeface="Calibri" panose="020F0502020204030204" pitchFamily="34" charset="0"/>
                <a:ea typeface="+mn-ea"/>
                <a:cs typeface="+mn-cs"/>
              </a:rPr>
              <a:t>Specialised in aluminium products, lead and zinc focused</a:t>
            </a:r>
            <a:r>
              <a:rPr kumimoji="0" lang="en-US" sz="1000" b="0" i="0" u="none" strike="noStrike" kern="1200" cap="none" spc="0" normalizeH="0" baseline="0" noProof="0">
                <a:ln>
                  <a:noFill/>
                </a:ln>
                <a:solidFill>
                  <a:srgbClr val="13426B"/>
                </a:solidFill>
                <a:effectLst/>
                <a:uLnTx/>
                <a:uFillTx/>
                <a:latin typeface="Calibri" panose="020F0502020204030204" pitchFamily="34" charset="0"/>
                <a:ea typeface="+mn-ea"/>
                <a:cs typeface="+mn-cs"/>
              </a:rPr>
              <a:t> on the physical end users</a:t>
            </a:r>
            <a:endParaRPr kumimoji="0" lang="en-GB" sz="1000" b="0" i="0" u="none" strike="noStrike" kern="1200" cap="none" spc="0" normalizeH="0" baseline="0" noProof="0">
              <a:ln>
                <a:noFill/>
              </a:ln>
              <a:solidFill>
                <a:srgbClr val="13426B"/>
              </a:solidFill>
              <a:effectLst/>
              <a:uLnTx/>
              <a:uFillTx/>
              <a:latin typeface="Calibri" panose="020F0502020204030204" pitchFamily="34" charset="0"/>
              <a:ea typeface="+mn-ea"/>
              <a:cs typeface="+mn-cs"/>
            </a:endParaRPr>
          </a:p>
          <a:p>
            <a:pPr marL="0" marR="0" lvl="0" indent="0" algn="l" defTabSz="995507" rtl="0" eaLnBrk="1" fontAlgn="auto" latinLnBrk="0" hangingPunct="1">
              <a:lnSpc>
                <a:spcPct val="100000"/>
              </a:lnSpc>
              <a:spcBef>
                <a:spcPts val="0"/>
              </a:spcBef>
              <a:spcAft>
                <a:spcPts val="0"/>
              </a:spcAft>
              <a:buClrTx/>
              <a:buSzTx/>
              <a:buFontTx/>
              <a:buNone/>
              <a:tabLst/>
              <a:defRPr/>
            </a:pPr>
            <a:r>
              <a:rPr kumimoji="0" lang="es-CL" sz="1000" b="1" i="0" u="none" strike="noStrike" kern="1200" cap="none" spc="0" normalizeH="0" baseline="0" noProof="0">
                <a:ln>
                  <a:noFill/>
                </a:ln>
                <a:solidFill>
                  <a:srgbClr val="FF0000"/>
                </a:solidFill>
                <a:effectLst/>
                <a:uLnTx/>
                <a:uFillTx/>
                <a:latin typeface="Calibri" panose="020F0502020204030204" pitchFamily="34" charset="0"/>
                <a:ea typeface="Calibri"/>
                <a:cs typeface="Times New Roman"/>
                <a:hlinkClick r:id="rId9"/>
              </a:rPr>
              <a:t>Christian.Mildner@lme.com</a:t>
            </a:r>
            <a:endParaRPr kumimoji="0" lang="en-GB" sz="1000" b="1" i="0" u="none" strike="noStrike" kern="1200" cap="none" spc="0" normalizeH="0" baseline="0" noProof="0">
              <a:ln>
                <a:noFill/>
              </a:ln>
              <a:solidFill>
                <a:srgbClr val="FF0000"/>
              </a:solidFill>
              <a:effectLst/>
              <a:uLnTx/>
              <a:uFillTx/>
              <a:latin typeface="Calibri" panose="020F0502020204030204" pitchFamily="34" charset="0"/>
              <a:ea typeface="+mn-ea"/>
              <a:cs typeface="+mn-cs"/>
            </a:endParaRPr>
          </a:p>
        </p:txBody>
      </p:sp>
      <p:sp>
        <p:nvSpPr>
          <p:cNvPr id="28" name="Rectangle 27"/>
          <p:cNvSpPr/>
          <p:nvPr/>
        </p:nvSpPr>
        <p:spPr>
          <a:xfrm>
            <a:off x="1498736" y="4148363"/>
            <a:ext cx="3853024" cy="861774"/>
          </a:xfrm>
          <a:prstGeom prst="rect">
            <a:avLst/>
          </a:prstGeom>
        </p:spPr>
        <p:txBody>
          <a:bodyPr wrap="square">
            <a:spAutoFit/>
          </a:bodyPr>
          <a:lstStyle/>
          <a:p>
            <a:pPr marL="0" marR="0" lvl="0" indent="0" algn="l" defTabSz="995507"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13426B"/>
                </a:solidFill>
                <a:effectLst/>
                <a:uLnTx/>
                <a:uFillTx/>
                <a:latin typeface="Calibri" panose="020F0502020204030204" pitchFamily="34" charset="0"/>
                <a:ea typeface="Calibri"/>
                <a:cs typeface="Times New Roman"/>
              </a:rPr>
              <a:t>Barry Corbett</a:t>
            </a:r>
          </a:p>
          <a:p>
            <a:pPr marL="0" marR="0" lvl="0" indent="0" algn="l" defTabSz="995507"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13426B"/>
                </a:solidFill>
                <a:effectLst/>
                <a:uLnTx/>
                <a:uFillTx/>
                <a:latin typeface="Calibri" panose="020F0502020204030204" pitchFamily="34" charset="0"/>
                <a:ea typeface="Calibri"/>
                <a:cs typeface="Times New Roman"/>
              </a:rPr>
              <a:t>Head of Buy-Side Sales</a:t>
            </a:r>
          </a:p>
          <a:p>
            <a:pPr marL="0" marR="0" lvl="0" indent="0" algn="l" defTabSz="9955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3426B"/>
                </a:solidFill>
                <a:effectLst/>
                <a:uLnTx/>
                <a:uFillTx/>
                <a:latin typeface="Calibri" panose="020F0502020204030204" pitchFamily="34" charset="0"/>
                <a:ea typeface="Calibri"/>
                <a:cs typeface="Times New Roman"/>
              </a:rPr>
              <a:t>Covering buy side clients across EMEA and Americas. Responsible for option sales strategy and data solutions</a:t>
            </a:r>
            <a:endParaRPr kumimoji="0" lang="en-GB" sz="1000" b="0" i="0" u="none" strike="noStrike" kern="1200" cap="none" spc="0" normalizeH="0" baseline="0" noProof="0">
              <a:ln>
                <a:noFill/>
              </a:ln>
              <a:solidFill>
                <a:srgbClr val="13426B"/>
              </a:solidFill>
              <a:effectLst/>
              <a:uLnTx/>
              <a:uFillTx/>
              <a:latin typeface="Calibri" panose="020F0502020204030204" pitchFamily="34" charset="0"/>
              <a:ea typeface="Calibri"/>
              <a:cs typeface="Times New Roman"/>
            </a:endParaRPr>
          </a:p>
          <a:p>
            <a:pPr marL="0" marR="0" lvl="0" indent="0" algn="l" defTabSz="995507" rtl="0" eaLnBrk="1" fontAlgn="auto" latinLnBrk="0" hangingPunct="1">
              <a:lnSpc>
                <a:spcPct val="100000"/>
              </a:lnSpc>
              <a:spcBef>
                <a:spcPts val="0"/>
              </a:spcBef>
              <a:spcAft>
                <a:spcPts val="0"/>
              </a:spcAft>
              <a:buClrTx/>
              <a:buSzTx/>
              <a:buFontTx/>
              <a:buNone/>
              <a:tabLst/>
              <a:defRPr/>
            </a:pPr>
            <a:r>
              <a:rPr kumimoji="0" lang="en-GB" sz="1000" b="1" i="0" u="sng" strike="noStrike" kern="1200" cap="none" spc="0" normalizeH="0" baseline="0" noProof="0">
                <a:ln>
                  <a:noFill/>
                </a:ln>
                <a:solidFill>
                  <a:srgbClr val="13426B"/>
                </a:solidFill>
                <a:effectLst/>
                <a:uLnTx/>
                <a:uFillTx/>
                <a:latin typeface="Calibri" panose="020F0502020204030204" pitchFamily="34" charset="0"/>
                <a:ea typeface="Calibri"/>
                <a:cs typeface="Times New Roman"/>
                <a:hlinkClick r:id="rId10"/>
              </a:rPr>
              <a:t>Barry.Corbett@lme.com</a:t>
            </a:r>
            <a:endParaRPr kumimoji="0" lang="en-GB" sz="1000" b="1" i="0" u="sng" strike="noStrike" kern="1200" cap="none" spc="0" normalizeH="0" baseline="0" noProof="0">
              <a:ln>
                <a:noFill/>
              </a:ln>
              <a:solidFill>
                <a:srgbClr val="13426B"/>
              </a:solidFill>
              <a:effectLst/>
              <a:uLnTx/>
              <a:uFillTx/>
              <a:latin typeface="Calibri" panose="020F0502020204030204" pitchFamily="34" charset="0"/>
              <a:ea typeface="Calibri"/>
              <a:cs typeface="Times New Roman"/>
            </a:endParaRPr>
          </a:p>
        </p:txBody>
      </p:sp>
      <p:sp>
        <p:nvSpPr>
          <p:cNvPr id="29" name="Rectangle 28"/>
          <p:cNvSpPr/>
          <p:nvPr/>
        </p:nvSpPr>
        <p:spPr>
          <a:xfrm>
            <a:off x="1478808" y="5189874"/>
            <a:ext cx="4225870" cy="1015663"/>
          </a:xfrm>
          <a:prstGeom prst="rect">
            <a:avLst/>
          </a:prstGeom>
        </p:spPr>
        <p:txBody>
          <a:bodyPr wrap="square">
            <a:spAutoFit/>
          </a:bodyPr>
          <a:lstStyle/>
          <a:p>
            <a:pPr marL="0" marR="0" lvl="0" indent="0" algn="l" defTabSz="995507"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00426A"/>
                </a:solidFill>
                <a:effectLst/>
                <a:uLnTx/>
                <a:uFillTx/>
                <a:latin typeface="Calibri" panose="020F0502020204030204" pitchFamily="34" charset="0"/>
                <a:ea typeface="Calibri"/>
                <a:cs typeface="Times New Roman"/>
              </a:rPr>
              <a:t>Edric Koh</a:t>
            </a:r>
          </a:p>
          <a:p>
            <a:pPr marL="0" marR="0" lvl="0" indent="0" algn="l" defTabSz="995507"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00426A"/>
                </a:solidFill>
                <a:effectLst/>
                <a:uLnTx/>
                <a:uFillTx/>
                <a:latin typeface="Calibri" panose="020F0502020204030204" pitchFamily="34" charset="0"/>
                <a:ea typeface="Calibri"/>
                <a:cs typeface="Times New Roman"/>
              </a:rPr>
              <a:t>Head of Corporate Sales, Asia</a:t>
            </a:r>
          </a:p>
          <a:p>
            <a:pPr marL="0" marR="0" lvl="0" indent="0" algn="l" defTabSz="9955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err="1">
                <a:ln>
                  <a:noFill/>
                </a:ln>
                <a:solidFill>
                  <a:srgbClr val="00426A"/>
                </a:solidFill>
                <a:effectLst/>
                <a:uLnTx/>
                <a:uFillTx/>
                <a:latin typeface="Calibri" panose="020F0502020204030204" pitchFamily="34" charset="0"/>
                <a:ea typeface="Calibri"/>
                <a:cs typeface="Times New Roman"/>
              </a:rPr>
              <a:t>Specialised</a:t>
            </a:r>
            <a:r>
              <a:rPr kumimoji="0" lang="en-US" sz="1000" b="0" i="0" u="none" strike="noStrike" kern="1200" cap="none" spc="0" normalizeH="0" baseline="0" noProof="0">
                <a:ln>
                  <a:noFill/>
                </a:ln>
                <a:solidFill>
                  <a:srgbClr val="00426A"/>
                </a:solidFill>
                <a:effectLst/>
                <a:uLnTx/>
                <a:uFillTx/>
                <a:latin typeface="Calibri" panose="020F0502020204030204" pitchFamily="34" charset="0"/>
                <a:ea typeface="Calibri"/>
                <a:cs typeface="Times New Roman"/>
              </a:rPr>
              <a:t> in tin and ferrous , focused on physical end user from South East Asia. Working closely with LME warehouses, responsible for LMEpassport project</a:t>
            </a:r>
            <a:endParaRPr kumimoji="0" lang="en-GB" sz="1000" b="0" i="0" u="none" strike="noStrike" kern="1200" cap="none" spc="0" normalizeH="0" baseline="0" noProof="0">
              <a:ln>
                <a:noFill/>
              </a:ln>
              <a:solidFill>
                <a:srgbClr val="00426A"/>
              </a:solidFill>
              <a:effectLst/>
              <a:uLnTx/>
              <a:uFillTx/>
              <a:latin typeface="Calibri" panose="020F0502020204030204" pitchFamily="34" charset="0"/>
              <a:ea typeface="Calibri"/>
              <a:cs typeface="Times New Roman"/>
            </a:endParaRPr>
          </a:p>
          <a:p>
            <a:pPr marL="0" marR="0" lvl="0" indent="0" algn="l" defTabSz="995507" rtl="0" eaLnBrk="1" fontAlgn="auto" latinLnBrk="0" hangingPunct="1">
              <a:lnSpc>
                <a:spcPct val="100000"/>
              </a:lnSpc>
              <a:spcBef>
                <a:spcPts val="0"/>
              </a:spcBef>
              <a:spcAft>
                <a:spcPts val="0"/>
              </a:spcAft>
              <a:buClrTx/>
              <a:buSzTx/>
              <a:buFontTx/>
              <a:buNone/>
              <a:tabLst/>
              <a:defRPr/>
            </a:pPr>
            <a:r>
              <a:rPr kumimoji="0" lang="en-GB" sz="1000" b="1" i="0" u="sng" strike="noStrike" kern="1200" cap="none" spc="0" normalizeH="0" baseline="0" noProof="0">
                <a:ln>
                  <a:noFill/>
                </a:ln>
                <a:solidFill>
                  <a:srgbClr val="0000FF"/>
                </a:solidFill>
                <a:effectLst/>
                <a:uLnTx/>
                <a:uFillTx/>
                <a:latin typeface="Calibri" panose="020F0502020204030204" pitchFamily="34" charset="0"/>
                <a:ea typeface="Calibri"/>
                <a:cs typeface="Times New Roman"/>
                <a:hlinkClick r:id="rId11"/>
              </a:rPr>
              <a:t>Edric.Koh@lme.com</a:t>
            </a:r>
            <a:endParaRPr kumimoji="0" lang="en-GB" sz="1000" b="1" i="0" u="none" strike="noStrike" kern="1200" cap="none" spc="0" normalizeH="0" baseline="0" noProof="0">
              <a:ln>
                <a:noFill/>
              </a:ln>
              <a:solidFill>
                <a:srgbClr val="13426B"/>
              </a:solidFill>
              <a:effectLst/>
              <a:uLnTx/>
              <a:uFillTx/>
              <a:latin typeface="Calibri" panose="020F0502020204030204" pitchFamily="34" charset="0"/>
              <a:ea typeface="Calibri"/>
              <a:cs typeface="Times New Roman"/>
            </a:endParaRPr>
          </a:p>
        </p:txBody>
      </p:sp>
      <p:sp>
        <p:nvSpPr>
          <p:cNvPr id="30" name="Rectangle 29"/>
          <p:cNvSpPr/>
          <p:nvPr/>
        </p:nvSpPr>
        <p:spPr>
          <a:xfrm>
            <a:off x="1478808" y="6280012"/>
            <a:ext cx="4095507" cy="1015663"/>
          </a:xfrm>
          <a:prstGeom prst="rect">
            <a:avLst/>
          </a:prstGeom>
        </p:spPr>
        <p:txBody>
          <a:bodyPr wrap="square">
            <a:spAutoFit/>
          </a:bodyPr>
          <a:lstStyle/>
          <a:p>
            <a:pPr marL="0" marR="0" lvl="0" indent="0" algn="l" defTabSz="995507"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00426A"/>
                </a:solidFill>
                <a:effectLst/>
                <a:uLnTx/>
                <a:uFillTx/>
                <a:latin typeface="Calibri" panose="020F0502020204030204" pitchFamily="34" charset="0"/>
                <a:ea typeface="Calibri"/>
                <a:cs typeface="Times New Roman"/>
              </a:rPr>
              <a:t>Joe Vu</a:t>
            </a:r>
          </a:p>
          <a:p>
            <a:pPr marL="0" marR="0" lvl="0" indent="0" algn="l" defTabSz="995507"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00426A"/>
                </a:solidFill>
                <a:effectLst/>
                <a:uLnTx/>
                <a:uFillTx/>
                <a:latin typeface="Calibri" panose="020F0502020204030204" pitchFamily="34" charset="0"/>
                <a:ea typeface="Calibri"/>
                <a:cs typeface="Times New Roman"/>
              </a:rPr>
              <a:t>Head of Financial Sales, Asia</a:t>
            </a:r>
          </a:p>
          <a:p>
            <a:pPr marL="0" marR="0" lvl="0" indent="0" algn="l" defTabSz="995507"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426A"/>
                </a:solidFill>
                <a:effectLst/>
                <a:uLnTx/>
                <a:uFillTx/>
                <a:latin typeface="Calibri" panose="020F0502020204030204" pitchFamily="34" charset="0"/>
                <a:ea typeface="Calibri"/>
                <a:cs typeface="Times New Roman"/>
              </a:rPr>
              <a:t>Specialised in proprietary trading and buy side, as well as sell side regional brokers. Focus on data solutions, technology and connectivity for financial users</a:t>
            </a:r>
            <a:endParaRPr kumimoji="0" lang="en-GB" sz="1000" b="1" i="0" u="sng" strike="noStrike" kern="1200" cap="none" spc="0" normalizeH="0" baseline="0" noProof="0">
              <a:ln>
                <a:noFill/>
              </a:ln>
              <a:solidFill>
                <a:srgbClr val="0000FF"/>
              </a:solidFill>
              <a:effectLst/>
              <a:uLnTx/>
              <a:uFillTx/>
              <a:latin typeface="Calibri" panose="020F0502020204030204" pitchFamily="34" charset="0"/>
              <a:ea typeface="Calibri"/>
              <a:cs typeface="Times New Roman"/>
              <a:hlinkClick r:id="" action="ppaction://noaction"/>
            </a:endParaRPr>
          </a:p>
          <a:p>
            <a:pPr marL="0" marR="0" lvl="0" indent="0" algn="l" defTabSz="995507" rtl="0" eaLnBrk="1" fontAlgn="auto" latinLnBrk="0" hangingPunct="1">
              <a:lnSpc>
                <a:spcPct val="100000"/>
              </a:lnSpc>
              <a:spcBef>
                <a:spcPts val="0"/>
              </a:spcBef>
              <a:spcAft>
                <a:spcPts val="0"/>
              </a:spcAft>
              <a:buClrTx/>
              <a:buSzTx/>
              <a:buFontTx/>
              <a:buNone/>
              <a:tabLst/>
              <a:defRPr/>
            </a:pPr>
            <a:r>
              <a:rPr kumimoji="0" lang="en-GB" sz="1000" b="1" i="0" u="sng" strike="noStrike" kern="1200" cap="none" spc="0" normalizeH="0" baseline="0" noProof="0">
                <a:ln>
                  <a:noFill/>
                </a:ln>
                <a:solidFill>
                  <a:srgbClr val="0000FF"/>
                </a:solidFill>
                <a:effectLst/>
                <a:uLnTx/>
                <a:uFillTx/>
                <a:latin typeface="Calibri" panose="020F0502020204030204" pitchFamily="34" charset="0"/>
                <a:ea typeface="Calibri"/>
                <a:cs typeface="Times New Roman"/>
                <a:hlinkClick r:id="" action="ppaction://noaction"/>
              </a:rPr>
              <a:t>Joe.Vu@lme.com</a:t>
            </a:r>
            <a:endParaRPr kumimoji="0" lang="en-GB" sz="1000" b="1" i="0" u="none" strike="noStrike" kern="1200" cap="none" spc="0" normalizeH="0" baseline="0" noProof="0">
              <a:ln>
                <a:noFill/>
              </a:ln>
              <a:solidFill>
                <a:srgbClr val="13426B"/>
              </a:solidFill>
              <a:effectLst/>
              <a:uLnTx/>
              <a:uFillTx/>
              <a:latin typeface="Calibri" panose="020F0502020204030204" pitchFamily="34" charset="0"/>
              <a:ea typeface="Calibri"/>
              <a:cs typeface="Times New Roman"/>
            </a:endParaRPr>
          </a:p>
        </p:txBody>
      </p:sp>
      <p:sp>
        <p:nvSpPr>
          <p:cNvPr id="31" name="Rectangle 30"/>
          <p:cNvSpPr/>
          <p:nvPr/>
        </p:nvSpPr>
        <p:spPr>
          <a:xfrm>
            <a:off x="6686647" y="3020096"/>
            <a:ext cx="3877655" cy="880065"/>
          </a:xfrm>
          <a:prstGeom prst="rect">
            <a:avLst/>
          </a:prstGeom>
        </p:spPr>
        <p:txBody>
          <a:bodyPr wrap="square">
            <a:spAutoFit/>
          </a:bodyPr>
          <a:lstStyle/>
          <a:p>
            <a:pPr marL="0" marR="0" lvl="0" indent="0" algn="l" defTabSz="99550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13426B"/>
                </a:solidFill>
                <a:effectLst/>
                <a:uLnTx/>
                <a:uFillTx/>
                <a:latin typeface="Calibri" panose="020F0502020204030204" pitchFamily="34" charset="0"/>
                <a:ea typeface="+mn-ea"/>
                <a:cs typeface="+mn-cs"/>
              </a:rPr>
              <a:t>Catherine Zhang</a:t>
            </a:r>
          </a:p>
          <a:p>
            <a:pPr marL="0" marR="0" lvl="0" indent="0" algn="l" defTabSz="1800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13426B"/>
                </a:solidFill>
                <a:effectLst/>
                <a:uLnTx/>
                <a:uFillTx/>
                <a:latin typeface="Calibri" panose="020F0502020204030204" pitchFamily="34" charset="0"/>
                <a:ea typeface="+mn-ea"/>
                <a:cs typeface="+mn-cs"/>
              </a:rPr>
              <a:t>Vice President</a:t>
            </a:r>
            <a:r>
              <a:rPr kumimoji="0" lang="en-GB" sz="1000" b="1" i="0" u="none" strike="noStrike" kern="1200" cap="none" spc="0" normalizeH="0" baseline="0" noProof="0">
                <a:ln>
                  <a:noFill/>
                </a:ln>
                <a:solidFill>
                  <a:srgbClr val="13426B"/>
                </a:solidFill>
                <a:effectLst/>
                <a:uLnTx/>
                <a:uFillTx/>
                <a:latin typeface="Calibri" panose="020F0502020204030204" pitchFamily="34" charset="0"/>
                <a:ea typeface="+mn-ea"/>
                <a:cs typeface="+mn-cs"/>
              </a:rPr>
              <a:t>, </a:t>
            </a:r>
            <a:r>
              <a:rPr kumimoji="0" lang="en-US" sz="1000" b="1" i="0" u="none" strike="noStrike" kern="1200" cap="none" spc="0" normalizeH="0" baseline="0" noProof="0">
                <a:ln>
                  <a:noFill/>
                </a:ln>
                <a:solidFill>
                  <a:srgbClr val="13426B"/>
                </a:solidFill>
                <a:effectLst/>
                <a:uLnTx/>
                <a:uFillTx/>
                <a:latin typeface="Calibri" panose="020F0502020204030204" pitchFamily="34" charset="0"/>
                <a:ea typeface="+mn-ea"/>
                <a:cs typeface="+mn-cs"/>
              </a:rPr>
              <a:t>LME Business Development</a:t>
            </a:r>
            <a:r>
              <a:rPr kumimoji="0" lang="en-GB" sz="1000" b="1" i="0" u="none" strike="noStrike" kern="1200" cap="none" spc="0" normalizeH="0" baseline="0" noProof="0">
                <a:ln>
                  <a:noFill/>
                </a:ln>
                <a:solidFill>
                  <a:srgbClr val="13426B"/>
                </a:solidFill>
                <a:effectLst/>
                <a:uLnTx/>
                <a:uFillTx/>
                <a:latin typeface="Calibri" panose="020F0502020204030204" pitchFamily="34" charset="0"/>
                <a:ea typeface="+mn-ea"/>
                <a:cs typeface="+mn-cs"/>
              </a:rPr>
              <a:t> </a:t>
            </a:r>
          </a:p>
          <a:p>
            <a:pPr marL="0" marR="0" lvl="0" indent="0" algn="l" defTabSz="1800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13426B"/>
                </a:solidFill>
                <a:effectLst/>
                <a:uLnTx/>
                <a:uFillTx/>
                <a:latin typeface="Calibri" panose="020F0502020204030204" pitchFamily="34" charset="0"/>
                <a:ea typeface="+mn-ea"/>
                <a:cs typeface="+mn-cs"/>
              </a:rPr>
              <a:t>Covering regional clients in Greater China with a focus on financial institutions and physical users in both non-ferrous and EV markets</a:t>
            </a:r>
          </a:p>
          <a:p>
            <a:pPr marL="0" marR="0" lvl="0" indent="0" algn="l" defTabSz="995507" rtl="0" eaLnBrk="1" fontAlgn="auto" latinLnBrk="0" hangingPunct="1">
              <a:lnSpc>
                <a:spcPct val="100000"/>
              </a:lnSpc>
              <a:spcBef>
                <a:spcPts val="0"/>
              </a:spcBef>
              <a:spcAft>
                <a:spcPts val="0"/>
              </a:spcAft>
              <a:buClrTx/>
              <a:buSzTx/>
              <a:buFontTx/>
              <a:buNone/>
              <a:tabLst/>
              <a:defRPr/>
            </a:pPr>
            <a:r>
              <a:rPr kumimoji="0" lang="es-CL" sz="1000" b="1" i="0" u="none" strike="noStrike" kern="1200" cap="none" spc="0" normalizeH="0" baseline="0" noProof="0">
                <a:ln>
                  <a:noFill/>
                </a:ln>
                <a:solidFill>
                  <a:srgbClr val="FF0000"/>
                </a:solidFill>
                <a:effectLst/>
                <a:uLnTx/>
                <a:uFillTx/>
                <a:latin typeface="Calibri" panose="020F0502020204030204" pitchFamily="34" charset="0"/>
                <a:ea typeface="Calibri"/>
                <a:cs typeface="Times New Roman"/>
                <a:hlinkClick r:id="rId12"/>
              </a:rPr>
              <a:t>Catherinezhang@hkex.com</a:t>
            </a:r>
            <a:r>
              <a:rPr kumimoji="0" lang="es-CL" sz="1000" b="1" i="0" u="sng" strike="noStrike" kern="1200" cap="none" spc="0" normalizeH="0" baseline="0" noProof="0">
                <a:ln>
                  <a:noFill/>
                </a:ln>
                <a:solidFill>
                  <a:srgbClr val="13426B"/>
                </a:solidFill>
                <a:effectLst/>
                <a:uLnTx/>
                <a:uFillTx/>
                <a:latin typeface="Calibri" panose="020F0502020204030204" pitchFamily="34" charset="0"/>
                <a:ea typeface="Calibri"/>
                <a:cs typeface="Times New Roman"/>
              </a:rPr>
              <a:t>.hk</a:t>
            </a:r>
            <a:endParaRPr kumimoji="0" lang="en-GB" sz="1000" b="1" i="0" u="sng" strike="noStrike" kern="1200" cap="none" spc="0" normalizeH="0" baseline="0" noProof="0">
              <a:ln>
                <a:noFill/>
              </a:ln>
              <a:solidFill>
                <a:srgbClr val="13426B"/>
              </a:solidFill>
              <a:effectLst/>
              <a:uLnTx/>
              <a:uFillTx/>
              <a:latin typeface="Calibri" panose="020F0502020204030204" pitchFamily="34" charset="0"/>
              <a:ea typeface="+mn-ea"/>
              <a:cs typeface="+mn-cs"/>
            </a:endParaRPr>
          </a:p>
        </p:txBody>
      </p:sp>
      <p:sp>
        <p:nvSpPr>
          <p:cNvPr id="32" name="Rectangle 31"/>
          <p:cNvSpPr/>
          <p:nvPr/>
        </p:nvSpPr>
        <p:spPr>
          <a:xfrm>
            <a:off x="6738038" y="4120718"/>
            <a:ext cx="3862365" cy="861774"/>
          </a:xfrm>
          <a:prstGeom prst="rect">
            <a:avLst/>
          </a:prstGeom>
        </p:spPr>
        <p:txBody>
          <a:bodyPr wrap="square">
            <a:spAutoFit/>
          </a:bodyPr>
          <a:lstStyle/>
          <a:p>
            <a:pPr marL="0" marR="0" lvl="0" indent="0" algn="l" defTabSz="995507"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00426A"/>
                </a:solidFill>
                <a:effectLst/>
                <a:uLnTx/>
                <a:uFillTx/>
                <a:latin typeface="Calibri" panose="020F0502020204030204" pitchFamily="34" charset="0"/>
                <a:ea typeface="Calibri"/>
                <a:cs typeface="Times New Roman"/>
              </a:rPr>
              <a:t>Patrick Lam</a:t>
            </a:r>
          </a:p>
          <a:p>
            <a:pPr marL="0" marR="0" lvl="0" indent="0" algn="l" defTabSz="1800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00426A"/>
                </a:solidFill>
                <a:effectLst/>
                <a:uLnTx/>
                <a:uFillTx/>
                <a:latin typeface="Calibri" panose="020F0502020204030204" pitchFamily="34" charset="0"/>
                <a:ea typeface="Calibri"/>
                <a:cs typeface="Times New Roman"/>
              </a:rPr>
              <a:t>Assistant Vice President, </a:t>
            </a:r>
            <a:r>
              <a:rPr kumimoji="0" lang="en-US" sz="1000" b="1" i="0" u="none" strike="noStrike" kern="1200" cap="none" spc="0" normalizeH="0" baseline="0" noProof="0">
                <a:ln>
                  <a:noFill/>
                </a:ln>
                <a:solidFill>
                  <a:srgbClr val="13426B"/>
                </a:solidFill>
                <a:effectLst/>
                <a:uLnTx/>
                <a:uFillTx/>
                <a:latin typeface="Calibri" panose="020F0502020204030204" pitchFamily="34" charset="0"/>
                <a:ea typeface="+mn-ea"/>
                <a:cs typeface="+mn-cs"/>
              </a:rPr>
              <a:t>LME Business Development</a:t>
            </a:r>
            <a:r>
              <a:rPr kumimoji="0" lang="en-GB" sz="1000" b="1" i="0" u="none" strike="noStrike" kern="1200" cap="none" spc="0" normalizeH="0" baseline="0" noProof="0">
                <a:ln>
                  <a:noFill/>
                </a:ln>
                <a:solidFill>
                  <a:srgbClr val="13426B"/>
                </a:solidFill>
                <a:effectLst/>
                <a:uLnTx/>
                <a:uFillTx/>
                <a:latin typeface="Calibri" panose="020F0502020204030204" pitchFamily="34" charset="0"/>
                <a:ea typeface="+mn-ea"/>
                <a:cs typeface="+mn-cs"/>
              </a:rPr>
              <a:t> </a:t>
            </a:r>
          </a:p>
          <a:p>
            <a:pPr marL="0" marR="0" lvl="0" indent="0" algn="l" defTabSz="995507"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426A"/>
                </a:solidFill>
                <a:effectLst/>
                <a:uLnTx/>
                <a:uFillTx/>
                <a:latin typeface="Calibri" panose="020F0502020204030204" pitchFamily="34" charset="0"/>
                <a:ea typeface="Calibri"/>
                <a:cs typeface="Times New Roman"/>
              </a:rPr>
              <a:t>Covering regional clients in Greater China. Specialised in ferrous, and closely work with physical end users in the region</a:t>
            </a:r>
          </a:p>
          <a:p>
            <a:pPr marL="0" marR="0" lvl="0" indent="0" algn="l" defTabSz="995507" rtl="0" eaLnBrk="1" fontAlgn="auto" latinLnBrk="0" hangingPunct="1">
              <a:lnSpc>
                <a:spcPct val="100000"/>
              </a:lnSpc>
              <a:spcBef>
                <a:spcPts val="0"/>
              </a:spcBef>
              <a:spcAft>
                <a:spcPts val="0"/>
              </a:spcAft>
              <a:buClrTx/>
              <a:buSzTx/>
              <a:buFontTx/>
              <a:buNone/>
              <a:tabLst/>
              <a:defRPr/>
            </a:pPr>
            <a:r>
              <a:rPr kumimoji="0" lang="en-GB" sz="1000" b="1" i="0" u="sng" strike="noStrike" kern="1200" cap="none" spc="0" normalizeH="0" baseline="0" noProof="0">
                <a:ln>
                  <a:noFill/>
                </a:ln>
                <a:solidFill>
                  <a:srgbClr val="13426B"/>
                </a:solidFill>
                <a:effectLst/>
                <a:uLnTx/>
                <a:uFillTx/>
                <a:latin typeface="Calibri" panose="020F0502020204030204" pitchFamily="34" charset="0"/>
                <a:ea typeface="Calibri"/>
                <a:cs typeface="Times New Roman"/>
                <a:hlinkClick r:id="rId13"/>
              </a:rPr>
              <a:t>Patrickpklam@hkex.com</a:t>
            </a:r>
            <a:r>
              <a:rPr kumimoji="0" lang="en-GB" sz="1000" b="1" i="0" u="sng" strike="noStrike" kern="1200" cap="none" spc="0" normalizeH="0" baseline="0" noProof="0">
                <a:ln>
                  <a:noFill/>
                </a:ln>
                <a:solidFill>
                  <a:srgbClr val="13426B"/>
                </a:solidFill>
                <a:effectLst/>
                <a:uLnTx/>
                <a:uFillTx/>
                <a:latin typeface="Calibri" panose="020F0502020204030204" pitchFamily="34" charset="0"/>
                <a:ea typeface="Calibri"/>
                <a:cs typeface="Times New Roman"/>
              </a:rPr>
              <a:t>.hk</a:t>
            </a:r>
            <a:endParaRPr kumimoji="0" lang="en-GB" sz="1000" b="1" i="0" u="none" strike="noStrike" kern="1200" cap="none" spc="0" normalizeH="0" baseline="0" noProof="0">
              <a:ln>
                <a:noFill/>
              </a:ln>
              <a:solidFill>
                <a:srgbClr val="13426B"/>
              </a:solidFill>
              <a:effectLst/>
              <a:uLnTx/>
              <a:uFillTx/>
              <a:latin typeface="Calibri" panose="020F0502020204030204" pitchFamily="34" charset="0"/>
              <a:ea typeface="Calibri"/>
              <a:cs typeface="Times New Roman"/>
            </a:endParaRPr>
          </a:p>
        </p:txBody>
      </p:sp>
      <p:sp>
        <p:nvSpPr>
          <p:cNvPr id="33" name="Rectangle 32"/>
          <p:cNvSpPr/>
          <p:nvPr/>
        </p:nvSpPr>
        <p:spPr>
          <a:xfrm>
            <a:off x="6738038" y="5264802"/>
            <a:ext cx="3862365" cy="861774"/>
          </a:xfrm>
          <a:prstGeom prst="rect">
            <a:avLst/>
          </a:prstGeom>
        </p:spPr>
        <p:txBody>
          <a:bodyPr wrap="square">
            <a:spAutoFit/>
          </a:bodyPr>
          <a:lstStyle/>
          <a:p>
            <a:pPr marL="0" marR="0" lvl="0" indent="0" algn="l" defTabSz="99550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13426B"/>
                </a:solidFill>
                <a:effectLst/>
                <a:uLnTx/>
                <a:uFillTx/>
                <a:latin typeface="Calibri" panose="020F0502020204030204" pitchFamily="34" charset="0"/>
                <a:ea typeface="+mn-ea"/>
                <a:cs typeface="+mn-cs"/>
              </a:rPr>
              <a:t>Flora Poon</a:t>
            </a:r>
          </a:p>
          <a:p>
            <a:pPr marL="0" marR="0" lvl="0" indent="0" algn="l" defTabSz="99550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13426B"/>
                </a:solidFill>
                <a:effectLst/>
                <a:uLnTx/>
                <a:uFillTx/>
                <a:latin typeface="Calibri" panose="020F0502020204030204" pitchFamily="34" charset="0"/>
                <a:ea typeface="+mn-ea"/>
                <a:cs typeface="+mn-cs"/>
              </a:rPr>
              <a:t>Assistant Vice President, LME Business Development</a:t>
            </a:r>
            <a:r>
              <a:rPr kumimoji="0" lang="en-GB" sz="1000" b="1" i="0" u="none" strike="noStrike" kern="1200" cap="none" spc="0" normalizeH="0" baseline="0" noProof="0">
                <a:ln>
                  <a:noFill/>
                </a:ln>
                <a:solidFill>
                  <a:srgbClr val="13426B"/>
                </a:solidFill>
                <a:effectLst/>
                <a:uLnTx/>
                <a:uFillTx/>
                <a:latin typeface="Calibri" panose="020F0502020204030204" pitchFamily="34" charset="0"/>
                <a:ea typeface="+mn-ea"/>
                <a:cs typeface="+mn-cs"/>
              </a:rPr>
              <a:t> </a:t>
            </a:r>
          </a:p>
          <a:p>
            <a:pPr marL="0" marR="0" lvl="0" indent="0" algn="l" defTabSz="995507"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13426B"/>
                </a:solidFill>
                <a:effectLst/>
                <a:uLnTx/>
                <a:uFillTx/>
                <a:latin typeface="Calibri" panose="020F0502020204030204" pitchFamily="34" charset="0"/>
                <a:ea typeface="+mn-ea"/>
                <a:cs typeface="+mn-cs"/>
              </a:rPr>
              <a:t>Responsible for event management and marketing initiatives in Greater China </a:t>
            </a:r>
          </a:p>
          <a:p>
            <a:pPr marL="0" marR="0" lvl="0" indent="0" algn="l" defTabSz="995507" rtl="0" eaLnBrk="1" fontAlgn="auto" latinLnBrk="0" hangingPunct="1">
              <a:lnSpc>
                <a:spcPct val="100000"/>
              </a:lnSpc>
              <a:spcBef>
                <a:spcPts val="0"/>
              </a:spcBef>
              <a:spcAft>
                <a:spcPts val="0"/>
              </a:spcAft>
              <a:buClrTx/>
              <a:buSzTx/>
              <a:buFontTx/>
              <a:buNone/>
              <a:tabLst/>
              <a:defRPr/>
            </a:pPr>
            <a:r>
              <a:rPr kumimoji="0" lang="en-GB" sz="1000" b="1" i="0" u="sng" strike="noStrike" kern="1200" cap="none" spc="0" normalizeH="0" baseline="0" noProof="0">
                <a:ln>
                  <a:noFill/>
                </a:ln>
                <a:solidFill>
                  <a:srgbClr val="13426B"/>
                </a:solidFill>
                <a:effectLst/>
                <a:uLnTx/>
                <a:uFillTx/>
                <a:latin typeface="Calibri" panose="020F0502020204030204" pitchFamily="34" charset="0"/>
                <a:ea typeface="+mn-ea"/>
                <a:cs typeface="+mn-cs"/>
              </a:rPr>
              <a:t>Florapoon@hkex.com.hk</a:t>
            </a:r>
          </a:p>
        </p:txBody>
      </p:sp>
      <p:sp>
        <p:nvSpPr>
          <p:cNvPr id="34" name="Rectangle 33"/>
          <p:cNvSpPr/>
          <p:nvPr/>
        </p:nvSpPr>
        <p:spPr>
          <a:xfrm>
            <a:off x="6733172" y="6402605"/>
            <a:ext cx="3867231" cy="707886"/>
          </a:xfrm>
          <a:prstGeom prst="rect">
            <a:avLst/>
          </a:prstGeom>
        </p:spPr>
        <p:txBody>
          <a:bodyPr wrap="square">
            <a:spAutoFit/>
          </a:bodyPr>
          <a:lstStyle/>
          <a:p>
            <a:pPr marL="0" marR="0" lvl="0" indent="0" algn="l" defTabSz="995507"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a:ln>
                  <a:noFill/>
                </a:ln>
                <a:solidFill>
                  <a:srgbClr val="13426B"/>
                </a:solidFill>
                <a:effectLst/>
                <a:uLnTx/>
                <a:uFillTx/>
                <a:latin typeface="Calibri" panose="020F0502020204030204" pitchFamily="34" charset="0"/>
                <a:ea typeface="Calibri"/>
                <a:cs typeface="Times New Roman"/>
              </a:rPr>
              <a:t>Lucy Spear</a:t>
            </a:r>
          </a:p>
          <a:p>
            <a:pPr marL="0" marR="0" lvl="0" indent="0" algn="l" defTabSz="99550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13426B"/>
                </a:solidFill>
                <a:effectLst/>
                <a:uLnTx/>
                <a:uFillTx/>
                <a:latin typeface="Calibri" panose="020F0502020204030204" pitchFamily="34" charset="0"/>
                <a:ea typeface="Calibri"/>
                <a:cs typeface="Times New Roman"/>
              </a:rPr>
              <a:t>Associate, Sales</a:t>
            </a:r>
          </a:p>
          <a:p>
            <a:pPr marL="0" marR="0" lvl="0" indent="0" algn="l" defTabSz="99550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3426B"/>
                </a:solidFill>
                <a:effectLst/>
                <a:uLnTx/>
                <a:uFillTx/>
                <a:latin typeface="Calibri" panose="020F0502020204030204" pitchFamily="34" charset="0"/>
                <a:ea typeface="Calibri"/>
                <a:cs typeface="Times New Roman"/>
              </a:rPr>
              <a:t>Responsible for all Metal Advisory Committees </a:t>
            </a:r>
          </a:p>
          <a:p>
            <a:pPr marL="0" marR="0" lvl="0" indent="0" algn="l" defTabSz="995507"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a:ln>
                  <a:noFill/>
                </a:ln>
                <a:solidFill>
                  <a:srgbClr val="13426B"/>
                </a:solidFill>
                <a:effectLst/>
                <a:uLnTx/>
                <a:uFillTx/>
                <a:latin typeface="Calibri" panose="020F0502020204030204" pitchFamily="34" charset="0"/>
                <a:ea typeface="Calibri"/>
                <a:cs typeface="Times New Roman"/>
              </a:rPr>
              <a:t>Lucy.Spear@lme.com</a:t>
            </a:r>
            <a:endParaRPr kumimoji="0" lang="en-GB" sz="1000" b="1" i="0" u="sng" strike="noStrike" kern="1200" cap="none" spc="0" normalizeH="0" baseline="0" noProof="0">
              <a:ln>
                <a:noFill/>
              </a:ln>
              <a:solidFill>
                <a:srgbClr val="13426B"/>
              </a:solidFill>
              <a:effectLst/>
              <a:uLnTx/>
              <a:uFillTx/>
              <a:latin typeface="Calibri" panose="020F0502020204030204" pitchFamily="34" charset="0"/>
              <a:ea typeface="Calibri"/>
              <a:cs typeface="Times New Roman"/>
            </a:endParaRPr>
          </a:p>
        </p:txBody>
      </p:sp>
      <p:pic>
        <p:nvPicPr>
          <p:cNvPr id="3" name="Picture 2">
            <a:extLst>
              <a:ext uri="{FF2B5EF4-FFF2-40B4-BE49-F238E27FC236}">
                <a16:creationId xmlns:a16="http://schemas.microsoft.com/office/drawing/2014/main" id="{9503B8A6-5F89-8E29-0872-EEDA84E3F708}"/>
              </a:ext>
            </a:extLst>
          </p:cNvPr>
          <p:cNvPicPr>
            <a:picLocks noChangeAspect="1"/>
          </p:cNvPicPr>
          <p:nvPr/>
        </p:nvPicPr>
        <p:blipFill rotWithShape="1">
          <a:blip r:embed="rId14"/>
          <a:srcRect l="6059" t="6407" r="15416" b="32110"/>
          <a:stretch/>
        </p:blipFill>
        <p:spPr>
          <a:xfrm>
            <a:off x="5708794" y="6280012"/>
            <a:ext cx="864810" cy="1015663"/>
          </a:xfrm>
          <a:prstGeom prst="rect">
            <a:avLst/>
          </a:prstGeom>
        </p:spPr>
      </p:pic>
      <p:pic>
        <p:nvPicPr>
          <p:cNvPr id="9" name="Picture 8">
            <a:extLst>
              <a:ext uri="{FF2B5EF4-FFF2-40B4-BE49-F238E27FC236}">
                <a16:creationId xmlns:a16="http://schemas.microsoft.com/office/drawing/2014/main" id="{38F4CBA8-985A-B505-937C-1709668AA5A0}"/>
              </a:ext>
            </a:extLst>
          </p:cNvPr>
          <p:cNvPicPr>
            <a:picLocks noChangeAspect="1"/>
          </p:cNvPicPr>
          <p:nvPr/>
        </p:nvPicPr>
        <p:blipFill rotWithShape="1">
          <a:blip r:embed="rId15"/>
          <a:srcRect l="14071" t="5942" r="12722" b="35563"/>
          <a:stretch/>
        </p:blipFill>
        <p:spPr>
          <a:xfrm>
            <a:off x="544476" y="2961835"/>
            <a:ext cx="832514" cy="997832"/>
          </a:xfrm>
          <a:prstGeom prst="rect">
            <a:avLst/>
          </a:prstGeom>
        </p:spPr>
      </p:pic>
      <p:pic>
        <p:nvPicPr>
          <p:cNvPr id="2" name="Picture 1">
            <a:extLst>
              <a:ext uri="{FF2B5EF4-FFF2-40B4-BE49-F238E27FC236}">
                <a16:creationId xmlns:a16="http://schemas.microsoft.com/office/drawing/2014/main" id="{AF57E93B-D36B-68AF-A8F6-67889E1E5EDC}"/>
              </a:ext>
            </a:extLst>
          </p:cNvPr>
          <p:cNvPicPr>
            <a:picLocks noChangeAspect="1"/>
          </p:cNvPicPr>
          <p:nvPr/>
        </p:nvPicPr>
        <p:blipFill rotWithShape="1">
          <a:blip r:embed="rId16"/>
          <a:srcRect l="20560" r="18930"/>
          <a:stretch/>
        </p:blipFill>
        <p:spPr>
          <a:xfrm>
            <a:off x="581480" y="6246687"/>
            <a:ext cx="778080" cy="1024407"/>
          </a:xfrm>
          <a:prstGeom prst="rect">
            <a:avLst/>
          </a:prstGeom>
        </p:spPr>
      </p:pic>
      <p:pic>
        <p:nvPicPr>
          <p:cNvPr id="6" name="Picture 5">
            <a:extLst>
              <a:ext uri="{FF2B5EF4-FFF2-40B4-BE49-F238E27FC236}">
                <a16:creationId xmlns:a16="http://schemas.microsoft.com/office/drawing/2014/main" id="{1A550C3E-5B3D-B37F-71E4-65100C2E10B1}"/>
              </a:ext>
            </a:extLst>
          </p:cNvPr>
          <p:cNvPicPr>
            <a:picLocks noChangeAspect="1"/>
          </p:cNvPicPr>
          <p:nvPr/>
        </p:nvPicPr>
        <p:blipFill rotWithShape="1">
          <a:blip r:embed="rId17"/>
          <a:srcRect l="12661" t="-1" r="5727" b="-1283"/>
          <a:stretch/>
        </p:blipFill>
        <p:spPr>
          <a:xfrm>
            <a:off x="5711686" y="4043912"/>
            <a:ext cx="846155" cy="1066254"/>
          </a:xfrm>
          <a:prstGeom prst="rect">
            <a:avLst/>
          </a:prstGeom>
        </p:spPr>
      </p:pic>
      <p:pic>
        <p:nvPicPr>
          <p:cNvPr id="11" name="Picture 10">
            <a:extLst>
              <a:ext uri="{FF2B5EF4-FFF2-40B4-BE49-F238E27FC236}">
                <a16:creationId xmlns:a16="http://schemas.microsoft.com/office/drawing/2014/main" id="{A8D5DACB-FE63-DBEE-85F8-EABA19BC3425}"/>
              </a:ext>
            </a:extLst>
          </p:cNvPr>
          <p:cNvPicPr>
            <a:picLocks noChangeAspect="1"/>
          </p:cNvPicPr>
          <p:nvPr/>
        </p:nvPicPr>
        <p:blipFill rotWithShape="1">
          <a:blip r:embed="rId18"/>
          <a:srcRect l="15926" t="5276" r="15089" b="26166"/>
          <a:stretch/>
        </p:blipFill>
        <p:spPr>
          <a:xfrm>
            <a:off x="5721040" y="5141431"/>
            <a:ext cx="847201" cy="1064106"/>
          </a:xfrm>
          <a:prstGeom prst="rect">
            <a:avLst/>
          </a:prstGeom>
        </p:spPr>
      </p:pic>
      <p:pic>
        <p:nvPicPr>
          <p:cNvPr id="14" name="Picture 13">
            <a:extLst>
              <a:ext uri="{FF2B5EF4-FFF2-40B4-BE49-F238E27FC236}">
                <a16:creationId xmlns:a16="http://schemas.microsoft.com/office/drawing/2014/main" id="{C37097FC-B747-6648-BC6F-2DF2CC2F23C3}"/>
              </a:ext>
            </a:extLst>
          </p:cNvPr>
          <p:cNvPicPr>
            <a:picLocks noChangeAspect="1"/>
          </p:cNvPicPr>
          <p:nvPr/>
        </p:nvPicPr>
        <p:blipFill rotWithShape="1">
          <a:blip r:embed="rId19"/>
          <a:srcRect l="-285" t="4869" r="4677" b="20060"/>
          <a:stretch/>
        </p:blipFill>
        <p:spPr>
          <a:xfrm>
            <a:off x="5706829" y="2952152"/>
            <a:ext cx="852997" cy="1022639"/>
          </a:xfrm>
          <a:prstGeom prst="rect">
            <a:avLst/>
          </a:prstGeom>
        </p:spPr>
      </p:pic>
      <p:pic>
        <p:nvPicPr>
          <p:cNvPr id="15" name="Picture 14">
            <a:extLst>
              <a:ext uri="{FF2B5EF4-FFF2-40B4-BE49-F238E27FC236}">
                <a16:creationId xmlns:a16="http://schemas.microsoft.com/office/drawing/2014/main" id="{AE954E8C-43DE-EAD3-9524-0956D70F54EF}"/>
              </a:ext>
            </a:extLst>
          </p:cNvPr>
          <p:cNvPicPr>
            <a:picLocks noChangeAspect="1"/>
          </p:cNvPicPr>
          <p:nvPr/>
        </p:nvPicPr>
        <p:blipFill>
          <a:blip r:embed="rId20"/>
          <a:stretch>
            <a:fillRect/>
          </a:stretch>
        </p:blipFill>
        <p:spPr>
          <a:xfrm>
            <a:off x="2894416" y="815047"/>
            <a:ext cx="859611" cy="1018120"/>
          </a:xfrm>
          <a:prstGeom prst="rect">
            <a:avLst/>
          </a:prstGeom>
        </p:spPr>
      </p:pic>
    </p:spTree>
    <p:extLst>
      <p:ext uri="{BB962C8B-B14F-4D97-AF65-F5344CB8AC3E}">
        <p14:creationId xmlns:p14="http://schemas.microsoft.com/office/powerpoint/2010/main" val="3627781368"/>
      </p:ext>
    </p:extLst>
  </p:cSld>
  <p:clrMapOvr>
    <a:masterClrMapping/>
  </p:clrMapOvr>
</p:sld>
</file>

<file path=ppt/theme/theme1.xml><?xml version="1.0" encoding="utf-8"?>
<a:theme xmlns:a="http://schemas.openxmlformats.org/drawingml/2006/main" name="LME PPT Template 2020">
  <a:themeElements>
    <a:clrScheme name="LME">
      <a:dk1>
        <a:srgbClr val="13426B"/>
      </a:dk1>
      <a:lt1>
        <a:srgbClr val="FFFFFF"/>
      </a:lt1>
      <a:dk2>
        <a:srgbClr val="F4364C"/>
      </a:dk2>
      <a:lt2>
        <a:srgbClr val="D1DDE6"/>
      </a:lt2>
      <a:accent1>
        <a:srgbClr val="13426B"/>
      </a:accent1>
      <a:accent2>
        <a:srgbClr val="F4364C"/>
      </a:accent2>
      <a:accent3>
        <a:srgbClr val="26CAD3"/>
      </a:accent3>
      <a:accent4>
        <a:srgbClr val="FFB81C"/>
      </a:accent4>
      <a:accent5>
        <a:srgbClr val="B01657"/>
      </a:accent5>
      <a:accent6>
        <a:srgbClr val="8E88A3"/>
      </a:accent6>
      <a:hlink>
        <a:srgbClr val="13426B"/>
      </a:hlink>
      <a:folHlink>
        <a:srgbClr val="F4364C"/>
      </a:folHlink>
    </a:clrScheme>
    <a:fontScheme name="LME">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12700">
          <a:solidFill>
            <a:schemeClr val="accent1"/>
          </a:solidFill>
        </a:ln>
      </a:spPr>
      <a:bodyPr lIns="72000" tIns="72000" rIns="72000" bIns="72000" rtlCol="0" anchor="ctr"/>
      <a:lstStyle>
        <a:defPPr algn="ctr">
          <a:spcBef>
            <a:spcPts val="600"/>
          </a:spcBef>
          <a:defRPr sz="1200"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noAutofit/>
      </a:bodyPr>
      <a:lstStyle>
        <a:defPPr marL="0" indent="0" defTabSz="360000">
          <a:spcBef>
            <a:spcPts val="600"/>
          </a:spcBef>
          <a:buFont typeface="Arial" panose="020B0604020202020204" pitchFamily="34" charset="0"/>
          <a:buNone/>
          <a:defRPr sz="1200" dirty="0" err="1" smtClean="0"/>
        </a:defPPr>
      </a:lstStyle>
    </a:txDef>
  </a:objectDefaults>
  <a:extraClrSchemeLst/>
  <a:custClrLst>
    <a:custClr name="LME Corporate Blue">
      <a:srgbClr val="13426B"/>
    </a:custClr>
    <a:custClr name="LME Corporate Red">
      <a:srgbClr val="F4364C"/>
    </a:custClr>
    <a:custClr name="LME Teal">
      <a:srgbClr val="26CAD3"/>
    </a:custClr>
    <a:custClr name="LME Yellow">
      <a:srgbClr val="FFB81C"/>
    </a:custClr>
    <a:custClr name="LME Purple">
      <a:srgbClr val="B01657"/>
    </a:custClr>
    <a:custClr name="LME Grey">
      <a:srgbClr val="8E88A3"/>
    </a:custClr>
    <a:custClr name="LME Green">
      <a:srgbClr val="72BF44"/>
    </a:custClr>
    <a:custClr name="LME Light Teal">
      <a:srgbClr val="B5E3D8"/>
    </a:custClr>
    <a:custClr name="LME Light Yellow">
      <a:srgbClr val="FFDA00"/>
    </a:custClr>
    <a:custClr name="LME Dark Sky">
      <a:srgbClr val="7EA0C4"/>
    </a:custClr>
    <a:custClr name="LME Black">
      <a:srgbClr val="000000"/>
    </a:custClr>
  </a:custClrLst>
  <a:extLst>
    <a:ext uri="{05A4C25C-085E-4340-85A3-A5531E510DB2}">
      <thm15:themeFamily xmlns:thm15="http://schemas.microsoft.com/office/thememl/2012/main" name="LME PowerPoint Template.potx" id="{9DFC7A8D-C8B4-4F0F-8C20-4220A123798D}" vid="{BC93BF4B-FAF8-4D95-8C70-D65EF5DE63B6}"/>
    </a:ext>
  </a:extLst>
</a:theme>
</file>

<file path=ppt/theme/theme2.xml><?xml version="1.0" encoding="utf-8"?>
<a:theme xmlns:a="http://schemas.openxmlformats.org/drawingml/2006/main" name="1_LME PPT Template 2020">
  <a:themeElements>
    <a:clrScheme name="LME">
      <a:dk1>
        <a:srgbClr val="13426B"/>
      </a:dk1>
      <a:lt1>
        <a:srgbClr val="FFFFFF"/>
      </a:lt1>
      <a:dk2>
        <a:srgbClr val="F4364C"/>
      </a:dk2>
      <a:lt2>
        <a:srgbClr val="D1DDE6"/>
      </a:lt2>
      <a:accent1>
        <a:srgbClr val="13426B"/>
      </a:accent1>
      <a:accent2>
        <a:srgbClr val="F4364C"/>
      </a:accent2>
      <a:accent3>
        <a:srgbClr val="26CAD3"/>
      </a:accent3>
      <a:accent4>
        <a:srgbClr val="FFB81C"/>
      </a:accent4>
      <a:accent5>
        <a:srgbClr val="B01657"/>
      </a:accent5>
      <a:accent6>
        <a:srgbClr val="8E88A3"/>
      </a:accent6>
      <a:hlink>
        <a:srgbClr val="13426B"/>
      </a:hlink>
      <a:folHlink>
        <a:srgbClr val="F4364C"/>
      </a:folHlink>
    </a:clrScheme>
    <a:fontScheme name="LME">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12700">
          <a:solidFill>
            <a:schemeClr val="accent1"/>
          </a:solidFill>
        </a:ln>
      </a:spPr>
      <a:bodyPr lIns="72000" tIns="72000" rIns="72000" bIns="72000" rtlCol="0" anchor="ctr"/>
      <a:lstStyle>
        <a:defPPr algn="ctr">
          <a:spcBef>
            <a:spcPts val="600"/>
          </a:spcBef>
          <a:defRPr sz="1200"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noAutofit/>
      </a:bodyPr>
      <a:lstStyle>
        <a:defPPr marL="0" indent="0" defTabSz="360000">
          <a:spcBef>
            <a:spcPts val="600"/>
          </a:spcBef>
          <a:buFont typeface="Arial" panose="020B0604020202020204" pitchFamily="34" charset="0"/>
          <a:buNone/>
          <a:defRPr sz="1200" dirty="0" err="1" smtClean="0"/>
        </a:defPPr>
      </a:lstStyle>
    </a:txDef>
  </a:objectDefaults>
  <a:extraClrSchemeLst/>
  <a:custClrLst>
    <a:custClr name="LME Corporate Blue">
      <a:srgbClr val="13426B"/>
    </a:custClr>
    <a:custClr name="LME Corporate Red">
      <a:srgbClr val="F4364C"/>
    </a:custClr>
    <a:custClr name="LME Teal">
      <a:srgbClr val="26CAD3"/>
    </a:custClr>
    <a:custClr name="LME Yellow">
      <a:srgbClr val="FFB81C"/>
    </a:custClr>
    <a:custClr name="LME Purple">
      <a:srgbClr val="B01657"/>
    </a:custClr>
    <a:custClr name="LME Grey">
      <a:srgbClr val="8E88A3"/>
    </a:custClr>
    <a:custClr name="LME Green">
      <a:srgbClr val="72BF44"/>
    </a:custClr>
    <a:custClr name="LME Light Teal">
      <a:srgbClr val="B5E3D8"/>
    </a:custClr>
    <a:custClr name="LME Light Yellow">
      <a:srgbClr val="FFDA00"/>
    </a:custClr>
    <a:custClr name="LME Dark Sky">
      <a:srgbClr val="7EA0C4"/>
    </a:custClr>
    <a:custClr name="LME Black">
      <a:srgbClr val="000000"/>
    </a:custClr>
  </a:custClrLst>
  <a:extLst>
    <a:ext uri="{05A4C25C-085E-4340-85A3-A5531E510DB2}">
      <thm15:themeFamily xmlns:thm15="http://schemas.microsoft.com/office/thememl/2012/main" name="Presentation7" id="{A86DF897-3B51-4799-907E-7519A9B98062}" vid="{CD75624A-2187-4BF3-ABAE-258EBE3D6C2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457</TotalTime>
  <Words>2337</Words>
  <Application>Microsoft Office PowerPoint</Application>
  <PresentationFormat>Custom</PresentationFormat>
  <Paragraphs>205</Paragraphs>
  <Slides>12</Slides>
  <Notes>6</Notes>
  <HiddenSlides>0</HiddenSlides>
  <MMClips>0</MMClips>
  <ScaleCrop>false</ScaleCrop>
  <HeadingPairs>
    <vt:vector size="8" baseType="variant">
      <vt:variant>
        <vt:lpstr>Fonts Used</vt:lpstr>
      </vt:variant>
      <vt:variant>
        <vt:i4>6</vt:i4>
      </vt:variant>
      <vt:variant>
        <vt:lpstr>Theme</vt:lpstr>
      </vt:variant>
      <vt:variant>
        <vt:i4>2</vt:i4>
      </vt:variant>
      <vt:variant>
        <vt:lpstr>Links</vt:lpstr>
      </vt:variant>
      <vt:variant>
        <vt:i4>2</vt:i4>
      </vt:variant>
      <vt:variant>
        <vt:lpstr>Slide Titles</vt:lpstr>
      </vt:variant>
      <vt:variant>
        <vt:i4>12</vt:i4>
      </vt:variant>
    </vt:vector>
  </HeadingPairs>
  <TitlesOfParts>
    <vt:vector size="22" baseType="lpstr">
      <vt:lpstr>Arial Unicode MS</vt:lpstr>
      <vt:lpstr>Arial</vt:lpstr>
      <vt:lpstr>Arial MT Light</vt:lpstr>
      <vt:lpstr>Calibri</vt:lpstr>
      <vt:lpstr>Microsoft Sans Serif</vt:lpstr>
      <vt:lpstr>Wingdings</vt:lpstr>
      <vt:lpstr>LME PPT Template 2020</vt:lpstr>
      <vt:lpstr>1_LME PPT Template 2020</vt:lpstr>
      <vt:lpstr>file:///\\lme.co.uk\dfs01\Market%20Development\04%20Sales\Sales%20material\Reuters_Sheet_RL.xlsx!LME%20S&amp;P!R40C26</vt:lpstr>
      <vt:lpstr>file:///\\lme.co.uk\dfs01\Market%20Development\04%20Sales\Sales%20material\Reuters_Sheet_RL.xlsx!LME%20S&amp;P!R40C26</vt:lpstr>
      <vt:lpstr> LME Tokyo Forum 2024</vt:lpstr>
      <vt:lpstr>LME average daily monthly volume</vt:lpstr>
      <vt:lpstr>LME ferrous monthly volume</vt:lpstr>
      <vt:lpstr>Strengthening the market</vt:lpstr>
      <vt:lpstr>Action plan implementation</vt:lpstr>
      <vt:lpstr>LME closing price</vt:lpstr>
      <vt:lpstr>LME Responsible Sourcing</vt:lpstr>
      <vt:lpstr>LMEpassport  </vt:lpstr>
      <vt:lpstr>Your LME Sales team – sales@lme.com</vt:lpstr>
      <vt:lpstr>Appendix</vt:lpstr>
      <vt:lpstr>Summary of methodology</vt:lpstr>
      <vt:lpstr>Disclaimer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(Title Case, Arial 32, One Line)</dc:title>
  <dc:creator>Nigel Yong</dc:creator>
  <cp:keywords>DocumentClassification=LME_Public</cp:keywords>
  <cp:lastModifiedBy>Anna Newton</cp:lastModifiedBy>
  <cp:revision>14</cp:revision>
  <cp:lastPrinted>2019-10-08T14:04:29Z</cp:lastPrinted>
  <dcterms:created xsi:type="dcterms:W3CDTF">2023-11-02T01:59:13Z</dcterms:created>
  <dcterms:modified xsi:type="dcterms:W3CDTF">2024-04-10T07:41:54Z</dcterms:modified>
  <cp:category>LMEDocumentType=201</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6645223c-7517-4cf8-b0bf-227163b183ec</vt:lpwstr>
  </property>
  <property fmtid="{D5CDD505-2E9C-101B-9397-08002B2CF9AE}" pid="3" name="LMEClassification">
    <vt:lpwstr>Public</vt:lpwstr>
  </property>
  <property fmtid="{D5CDD505-2E9C-101B-9397-08002B2CF9AE}" pid="4" name="VisualMarking">
    <vt:lpwstr>No</vt:lpwstr>
  </property>
</Properties>
</file>