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0" r:id="rId1"/>
  </p:sldMasterIdLst>
  <p:notesMasterIdLst>
    <p:notesMasterId r:id="rId17"/>
  </p:notesMasterIdLst>
  <p:handoutMasterIdLst>
    <p:handoutMasterId r:id="rId18"/>
  </p:handoutMasterIdLst>
  <p:sldIdLst>
    <p:sldId id="261" r:id="rId2"/>
    <p:sldId id="282" r:id="rId3"/>
    <p:sldId id="283" r:id="rId4"/>
    <p:sldId id="278" r:id="rId5"/>
    <p:sldId id="266" r:id="rId6"/>
    <p:sldId id="267" r:id="rId7"/>
    <p:sldId id="268" r:id="rId8"/>
    <p:sldId id="286" r:id="rId9"/>
    <p:sldId id="284" r:id="rId10"/>
    <p:sldId id="271" r:id="rId11"/>
    <p:sldId id="272" r:id="rId12"/>
    <p:sldId id="285" r:id="rId13"/>
    <p:sldId id="274" r:id="rId14"/>
    <p:sldId id="275" r:id="rId15"/>
    <p:sldId id="263"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386">
          <p15:clr>
            <a:srgbClr val="A4A3A4"/>
          </p15:clr>
        </p15:guide>
        <p15:guide id="4" orient="horz" pos="231">
          <p15:clr>
            <a:srgbClr val="A4A3A4"/>
          </p15:clr>
        </p15:guide>
        <p15:guide id="5" orient="horz" pos="913">
          <p15:clr>
            <a:srgbClr val="A4A3A4"/>
          </p15:clr>
        </p15:guide>
        <p15:guide id="6" orient="horz" pos="3931">
          <p15:clr>
            <a:srgbClr val="A4A3A4"/>
          </p15:clr>
        </p15:guide>
        <p15:guide id="7" orient="horz" pos="2277">
          <p15:clr>
            <a:srgbClr val="A4A3A4"/>
          </p15:clr>
        </p15:guide>
        <p15:guide id="8" orient="horz" pos="2501">
          <p15:clr>
            <a:srgbClr val="A4A3A4"/>
          </p15:clr>
        </p15:guide>
        <p15:guide id="9" orient="horz" pos="844">
          <p15:clr>
            <a:srgbClr val="A4A3A4"/>
          </p15:clr>
        </p15:guide>
        <p15:guide id="10" orient="horz" pos="427">
          <p15:clr>
            <a:srgbClr val="A4A3A4"/>
          </p15:clr>
        </p15:guide>
        <p15:guide id="11" orient="horz" pos="3868">
          <p15:clr>
            <a:srgbClr val="A4A3A4"/>
          </p15:clr>
        </p15:guide>
        <p15:guide id="12" pos="3109">
          <p15:clr>
            <a:srgbClr val="A4A3A4"/>
          </p15:clr>
        </p15:guide>
        <p15:guide id="13" pos="2651">
          <p15:clr>
            <a:srgbClr val="A4A3A4"/>
          </p15:clr>
        </p15:guide>
        <p15:guide id="14" pos="5353">
          <p15:clr>
            <a:srgbClr val="A4A3A4"/>
          </p15:clr>
        </p15:guide>
        <p15:guide id="15" pos="272">
          <p15:clr>
            <a:srgbClr val="A4A3A4"/>
          </p15:clr>
        </p15:guide>
        <p15:guide id="16" pos="548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Turner" initials="JPT"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657"/>
    <a:srgbClr val="13426B"/>
    <a:srgbClr val="F436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9" autoAdjust="0"/>
    <p:restoredTop sz="94704" autoAdjust="0"/>
  </p:normalViewPr>
  <p:slideViewPr>
    <p:cSldViewPr snapToGrid="0" snapToObjects="1" showGuides="1">
      <p:cViewPr varScale="1">
        <p:scale>
          <a:sx n="73" d="100"/>
          <a:sy n="73" d="100"/>
        </p:scale>
        <p:origin x="654" y="72"/>
      </p:cViewPr>
      <p:guideLst>
        <p:guide orient="horz" pos="2160"/>
        <p:guide pos="2880"/>
        <p:guide orient="horz" pos="2386"/>
        <p:guide orient="horz" pos="231"/>
        <p:guide orient="horz" pos="913"/>
        <p:guide orient="horz" pos="3931"/>
        <p:guide orient="horz" pos="2277"/>
        <p:guide orient="horz" pos="2501"/>
        <p:guide orient="horz" pos="844"/>
        <p:guide orient="horz" pos="427"/>
        <p:guide orient="horz" pos="3868"/>
        <p:guide pos="3109"/>
        <p:guide pos="2651"/>
        <p:guide pos="5353"/>
        <p:guide pos="272"/>
        <p:guide pos="5489"/>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59" d="100"/>
          <a:sy n="59" d="100"/>
        </p:scale>
        <p:origin x="-3264" y="-82"/>
      </p:cViewPr>
      <p:guideLst>
        <p:guide orient="horz" pos="3126"/>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22" tIns="45710" rIns="91422" bIns="45710"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8"/>
          </a:xfrm>
          <a:prstGeom prst="rect">
            <a:avLst/>
          </a:prstGeom>
        </p:spPr>
        <p:txBody>
          <a:bodyPr vert="horz" lIns="91422" tIns="45710" rIns="91422" bIns="45710" rtlCol="0"/>
          <a:lstStyle>
            <a:lvl1pPr algn="r">
              <a:defRPr sz="1200"/>
            </a:lvl1pPr>
          </a:lstStyle>
          <a:p>
            <a:fld id="{C1C0E0F8-6937-40D2-89E0-6430F3F6B23C}" type="datetimeFigureOut">
              <a:rPr lang="en-GB" smtClean="0"/>
              <a:t>13/03/2020</a:t>
            </a:fld>
            <a:endParaRPr lang="en-GB"/>
          </a:p>
        </p:txBody>
      </p:sp>
      <p:sp>
        <p:nvSpPr>
          <p:cNvPr id="4" name="Footer Placeholder 3"/>
          <p:cNvSpPr>
            <a:spLocks noGrp="1"/>
          </p:cNvSpPr>
          <p:nvPr>
            <p:ph type="ftr" sz="quarter" idx="2"/>
          </p:nvPr>
        </p:nvSpPr>
        <p:spPr>
          <a:xfrm>
            <a:off x="0" y="9428165"/>
            <a:ext cx="2946400" cy="496887"/>
          </a:xfrm>
          <a:prstGeom prst="rect">
            <a:avLst/>
          </a:prstGeom>
        </p:spPr>
        <p:txBody>
          <a:bodyPr vert="horz" lIns="91422" tIns="45710" rIns="91422" bIns="4571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165"/>
            <a:ext cx="2946400" cy="496887"/>
          </a:xfrm>
          <a:prstGeom prst="rect">
            <a:avLst/>
          </a:prstGeom>
        </p:spPr>
        <p:txBody>
          <a:bodyPr vert="horz" lIns="91422" tIns="45710" rIns="91422" bIns="45710" rtlCol="0" anchor="b"/>
          <a:lstStyle>
            <a:lvl1pPr algn="r">
              <a:defRPr sz="1200"/>
            </a:lvl1pPr>
          </a:lstStyle>
          <a:p>
            <a:fld id="{96376C82-77EF-4648-9367-3E6523544E95}" type="slidenum">
              <a:rPr lang="en-GB" smtClean="0"/>
              <a:t>‹#›</a:t>
            </a:fld>
            <a:endParaRPr lang="en-GB"/>
          </a:p>
        </p:txBody>
      </p:sp>
    </p:spTree>
    <p:extLst>
      <p:ext uri="{BB962C8B-B14F-4D97-AF65-F5344CB8AC3E}">
        <p14:creationId xmlns:p14="http://schemas.microsoft.com/office/powerpoint/2010/main" val="419595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22" tIns="45710" rIns="91422" bIns="45710" rtlCol="0"/>
          <a:lstStyle>
            <a:lvl1pPr algn="l">
              <a:defRPr sz="1200"/>
            </a:lvl1pPr>
          </a:lstStyle>
          <a:p>
            <a:endParaRPr lang="en-US"/>
          </a:p>
        </p:txBody>
      </p:sp>
      <p:sp>
        <p:nvSpPr>
          <p:cNvPr id="3" name="Date Placeholder 2"/>
          <p:cNvSpPr>
            <a:spLocks noGrp="1"/>
          </p:cNvSpPr>
          <p:nvPr>
            <p:ph type="dt" idx="1"/>
          </p:nvPr>
        </p:nvSpPr>
        <p:spPr>
          <a:xfrm>
            <a:off x="3850444" y="1"/>
            <a:ext cx="2945659" cy="498056"/>
          </a:xfrm>
          <a:prstGeom prst="rect">
            <a:avLst/>
          </a:prstGeom>
        </p:spPr>
        <p:txBody>
          <a:bodyPr vert="horz" lIns="91422" tIns="45710" rIns="91422" bIns="45710" rtlCol="0"/>
          <a:lstStyle>
            <a:lvl1pPr algn="r">
              <a:defRPr sz="1200"/>
            </a:lvl1pPr>
          </a:lstStyle>
          <a:p>
            <a:fld id="{0AB92AF1-04AA-C146-901A-6CC0E31425ED}" type="datetimeFigureOut">
              <a:rPr lang="en-US" smtClean="0"/>
              <a:t>3/13/2020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22" tIns="45710" rIns="91422" bIns="4571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5"/>
            <a:ext cx="2945659" cy="498055"/>
          </a:xfrm>
          <a:prstGeom prst="rect">
            <a:avLst/>
          </a:prstGeom>
        </p:spPr>
        <p:txBody>
          <a:bodyPr vert="horz" lIns="91422" tIns="45710" rIns="91422" bIns="4571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22" tIns="45710" rIns="91422" bIns="45710" rtlCol="0" anchor="b"/>
          <a:lstStyle>
            <a:lvl1pPr algn="r">
              <a:defRPr sz="1200"/>
            </a:lvl1pPr>
          </a:lstStyle>
          <a:p>
            <a:fld id="{960CCE4A-8795-A44A-B383-29A4CCB17E55}" type="slidenum">
              <a:rPr lang="en-US" smtClean="0"/>
              <a:t>‹#›</a:t>
            </a:fld>
            <a:endParaRPr lang="en-US"/>
          </a:p>
        </p:txBody>
      </p:sp>
    </p:spTree>
    <p:extLst>
      <p:ext uri="{BB962C8B-B14F-4D97-AF65-F5344CB8AC3E}">
        <p14:creationId xmlns:p14="http://schemas.microsoft.com/office/powerpoint/2010/main" val="13019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a:t>
            </a:fld>
            <a:endParaRPr lang="en-US"/>
          </a:p>
        </p:txBody>
      </p:sp>
    </p:spTree>
    <p:extLst>
      <p:ext uri="{BB962C8B-B14F-4D97-AF65-F5344CB8AC3E}">
        <p14:creationId xmlns:p14="http://schemas.microsoft.com/office/powerpoint/2010/main" val="361263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10</a:t>
            </a:fld>
            <a:endParaRPr lang="en-US"/>
          </a:p>
        </p:txBody>
      </p:sp>
    </p:spTree>
    <p:extLst>
      <p:ext uri="{BB962C8B-B14F-4D97-AF65-F5344CB8AC3E}">
        <p14:creationId xmlns:p14="http://schemas.microsoft.com/office/powerpoint/2010/main" val="257391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11</a:t>
            </a:fld>
            <a:endParaRPr lang="en-US"/>
          </a:p>
        </p:txBody>
      </p:sp>
    </p:spTree>
    <p:extLst>
      <p:ext uri="{BB962C8B-B14F-4D97-AF65-F5344CB8AC3E}">
        <p14:creationId xmlns:p14="http://schemas.microsoft.com/office/powerpoint/2010/main" val="269192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12</a:t>
            </a:fld>
            <a:endParaRPr lang="en-US"/>
          </a:p>
        </p:txBody>
      </p:sp>
    </p:spTree>
    <p:extLst>
      <p:ext uri="{BB962C8B-B14F-4D97-AF65-F5344CB8AC3E}">
        <p14:creationId xmlns:p14="http://schemas.microsoft.com/office/powerpoint/2010/main" val="413236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13</a:t>
            </a:fld>
            <a:endParaRPr lang="en-US"/>
          </a:p>
        </p:txBody>
      </p:sp>
    </p:spTree>
    <p:extLst>
      <p:ext uri="{BB962C8B-B14F-4D97-AF65-F5344CB8AC3E}">
        <p14:creationId xmlns:p14="http://schemas.microsoft.com/office/powerpoint/2010/main" val="342003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14</a:t>
            </a:fld>
            <a:endParaRPr lang="en-US"/>
          </a:p>
        </p:txBody>
      </p:sp>
    </p:spTree>
    <p:extLst>
      <p:ext uri="{BB962C8B-B14F-4D97-AF65-F5344CB8AC3E}">
        <p14:creationId xmlns:p14="http://schemas.microsoft.com/office/powerpoint/2010/main" val="47382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15</a:t>
            </a:fld>
            <a:endParaRPr lang="en-US"/>
          </a:p>
        </p:txBody>
      </p:sp>
    </p:spTree>
    <p:extLst>
      <p:ext uri="{BB962C8B-B14F-4D97-AF65-F5344CB8AC3E}">
        <p14:creationId xmlns:p14="http://schemas.microsoft.com/office/powerpoint/2010/main" val="252593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2</a:t>
            </a:fld>
            <a:endParaRPr lang="en-US"/>
          </a:p>
        </p:txBody>
      </p:sp>
    </p:spTree>
    <p:extLst>
      <p:ext uri="{BB962C8B-B14F-4D97-AF65-F5344CB8AC3E}">
        <p14:creationId xmlns:p14="http://schemas.microsoft.com/office/powerpoint/2010/main" val="145271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3</a:t>
            </a:fld>
            <a:endParaRPr lang="en-US"/>
          </a:p>
        </p:txBody>
      </p:sp>
    </p:spTree>
    <p:extLst>
      <p:ext uri="{BB962C8B-B14F-4D97-AF65-F5344CB8AC3E}">
        <p14:creationId xmlns:p14="http://schemas.microsoft.com/office/powerpoint/2010/main" val="42385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4</a:t>
            </a:fld>
            <a:endParaRPr lang="en-US"/>
          </a:p>
        </p:txBody>
      </p:sp>
    </p:spTree>
    <p:extLst>
      <p:ext uri="{BB962C8B-B14F-4D97-AF65-F5344CB8AC3E}">
        <p14:creationId xmlns:p14="http://schemas.microsoft.com/office/powerpoint/2010/main" val="48621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5</a:t>
            </a:fld>
            <a:endParaRPr lang="en-US"/>
          </a:p>
        </p:txBody>
      </p:sp>
    </p:spTree>
    <p:extLst>
      <p:ext uri="{BB962C8B-B14F-4D97-AF65-F5344CB8AC3E}">
        <p14:creationId xmlns:p14="http://schemas.microsoft.com/office/powerpoint/2010/main" val="163598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6</a:t>
            </a:fld>
            <a:endParaRPr lang="en-US"/>
          </a:p>
        </p:txBody>
      </p:sp>
    </p:spTree>
    <p:extLst>
      <p:ext uri="{BB962C8B-B14F-4D97-AF65-F5344CB8AC3E}">
        <p14:creationId xmlns:p14="http://schemas.microsoft.com/office/powerpoint/2010/main" val="401272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7</a:t>
            </a:fld>
            <a:endParaRPr lang="en-US"/>
          </a:p>
        </p:txBody>
      </p:sp>
    </p:spTree>
    <p:extLst>
      <p:ext uri="{BB962C8B-B14F-4D97-AF65-F5344CB8AC3E}">
        <p14:creationId xmlns:p14="http://schemas.microsoft.com/office/powerpoint/2010/main" val="2550659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8</a:t>
            </a:fld>
            <a:endParaRPr lang="en-US"/>
          </a:p>
        </p:txBody>
      </p:sp>
    </p:spTree>
    <p:extLst>
      <p:ext uri="{BB962C8B-B14F-4D97-AF65-F5344CB8AC3E}">
        <p14:creationId xmlns:p14="http://schemas.microsoft.com/office/powerpoint/2010/main" val="421522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60CCE4A-8795-A44A-B383-29A4CCB17E55}" type="slidenum">
              <a:rPr lang="en-US" smtClean="0"/>
              <a:t>9</a:t>
            </a:fld>
            <a:endParaRPr lang="en-US"/>
          </a:p>
        </p:txBody>
      </p:sp>
    </p:spTree>
    <p:extLst>
      <p:ext uri="{BB962C8B-B14F-4D97-AF65-F5344CB8AC3E}">
        <p14:creationId xmlns:p14="http://schemas.microsoft.com/office/powerpoint/2010/main" val="2267595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8" y="3236737"/>
            <a:ext cx="9144000" cy="3633216"/>
          </a:xfrm>
          <a:prstGeom prst="rect">
            <a:avLst/>
          </a:prstGeom>
        </p:spPr>
      </p:pic>
      <p:sp>
        <p:nvSpPr>
          <p:cNvPr id="9" name="Rectangle 8"/>
          <p:cNvSpPr/>
          <p:nvPr userDrawn="1"/>
        </p:nvSpPr>
        <p:spPr>
          <a:xfrm>
            <a:off x="437272" y="3227527"/>
            <a:ext cx="8281278" cy="428400"/>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i="0" baseline="0" dirty="0" smtClean="0">
                <a:latin typeface="Arial MT Light" charset="0"/>
                <a:ea typeface="Arial MT Light" charset="0"/>
                <a:cs typeface="Arial MT Light" charset="0"/>
              </a:rPr>
              <a:t>  </a:t>
            </a:r>
            <a:r>
              <a:rPr lang="en-US" sz="1400" b="0" i="0" dirty="0" smtClean="0">
                <a:latin typeface="Arial MT Light" charset="0"/>
                <a:ea typeface="Arial MT Light" charset="0"/>
                <a:cs typeface="Arial MT Light" charset="0"/>
              </a:rPr>
              <a:t>SETTING THE GLOBAL STANDARD</a:t>
            </a:r>
            <a:endParaRPr lang="en-US" sz="1400" b="0" i="0" dirty="0">
              <a:latin typeface="Arial MT Light" charset="0"/>
              <a:ea typeface="Arial MT Light" charset="0"/>
              <a:cs typeface="Arial MT Light" charset="0"/>
            </a:endParaRPr>
          </a:p>
        </p:txBody>
      </p:sp>
      <p:sp>
        <p:nvSpPr>
          <p:cNvPr id="10" name="Rectangle 9"/>
          <p:cNvSpPr/>
          <p:nvPr userDrawn="1"/>
        </p:nvSpPr>
        <p:spPr>
          <a:xfrm>
            <a:off x="437272" y="370026"/>
            <a:ext cx="8281278" cy="2857500"/>
          </a:xfrm>
          <a:prstGeom prst="rect">
            <a:avLst/>
          </a:prstGeom>
          <a:solidFill>
            <a:srgbClr val="13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650481" y="671534"/>
            <a:ext cx="7301529" cy="777854"/>
          </a:xfr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latin typeface="Arial" charset="0"/>
                <a:ea typeface="Arial" charset="0"/>
                <a:cs typeface="Arial" charset="0"/>
              </a:defRPr>
            </a:lvl1pPr>
          </a:lstStyle>
          <a:p>
            <a:r>
              <a:rPr lang="en-US" dirty="0" smtClean="0"/>
              <a:t>Click to edit Master title</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652171" y="1592998"/>
            <a:ext cx="5543551" cy="543163"/>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0469" y="2575666"/>
            <a:ext cx="1220956" cy="540000"/>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6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1/3 spli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33029" y="1447060"/>
            <a:ext cx="2697033" cy="468069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3" name="Content Placeholder 2"/>
          <p:cNvSpPr>
            <a:spLocks noGrp="1"/>
          </p:cNvSpPr>
          <p:nvPr>
            <p:ph sz="half" idx="14"/>
          </p:nvPr>
        </p:nvSpPr>
        <p:spPr>
          <a:xfrm>
            <a:off x="3314700" y="1447060"/>
            <a:ext cx="5403850" cy="468069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0"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4"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7" name="Text Placeholder 5"/>
          <p:cNvSpPr>
            <a:spLocks noGrp="1"/>
          </p:cNvSpPr>
          <p:nvPr>
            <p:ph type="body" sz="quarter" idx="15"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1/3 split with headings">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33029" y="2033368"/>
            <a:ext cx="2697033" cy="409438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8" name="Content Placeholder 2"/>
          <p:cNvSpPr>
            <a:spLocks noGrp="1"/>
          </p:cNvSpPr>
          <p:nvPr>
            <p:ph sz="half" idx="14"/>
          </p:nvPr>
        </p:nvSpPr>
        <p:spPr>
          <a:xfrm>
            <a:off x="3314700" y="2033368"/>
            <a:ext cx="5403850" cy="409438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9" name="Text Placeholder 2"/>
          <p:cNvSpPr>
            <a:spLocks noGrp="1"/>
          </p:cNvSpPr>
          <p:nvPr>
            <p:ph type="body" idx="15"/>
          </p:nvPr>
        </p:nvSpPr>
        <p:spPr>
          <a:xfrm>
            <a:off x="433028" y="1451325"/>
            <a:ext cx="2697034" cy="524687"/>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6"/>
          </p:nvPr>
        </p:nvSpPr>
        <p:spPr>
          <a:xfrm>
            <a:off x="3314698" y="1451737"/>
            <a:ext cx="5403850" cy="524275"/>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7"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11" name="Text Placeholder 5"/>
          <p:cNvSpPr>
            <a:spLocks noGrp="1"/>
          </p:cNvSpPr>
          <p:nvPr>
            <p:ph type="body" sz="quarter" idx="17"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1/3 split with blue headings">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433029" y="2033368"/>
            <a:ext cx="2697033" cy="4094382"/>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8" name="Content Placeholder 2"/>
          <p:cNvSpPr>
            <a:spLocks noGrp="1"/>
          </p:cNvSpPr>
          <p:nvPr>
            <p:ph sz="half" idx="14"/>
          </p:nvPr>
        </p:nvSpPr>
        <p:spPr>
          <a:xfrm>
            <a:off x="3314700" y="2033368"/>
            <a:ext cx="5403850" cy="4094382"/>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9" name="Text Placeholder 2"/>
          <p:cNvSpPr>
            <a:spLocks noGrp="1"/>
          </p:cNvSpPr>
          <p:nvPr>
            <p:ph type="body" idx="15"/>
          </p:nvPr>
        </p:nvSpPr>
        <p:spPr>
          <a:xfrm>
            <a:off x="433028" y="1451325"/>
            <a:ext cx="2697034" cy="524687"/>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6"/>
          </p:nvPr>
        </p:nvSpPr>
        <p:spPr>
          <a:xfrm>
            <a:off x="3314698" y="1451737"/>
            <a:ext cx="5403850" cy="524275"/>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7"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11" name="Text Placeholder 5"/>
          <p:cNvSpPr>
            <a:spLocks noGrp="1"/>
          </p:cNvSpPr>
          <p:nvPr>
            <p:ph type="body" sz="quarter" idx="17"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extLst>
      <p:ext uri="{BB962C8B-B14F-4D97-AF65-F5344CB8AC3E}">
        <p14:creationId xmlns:p14="http://schemas.microsoft.com/office/powerpoint/2010/main" val="25277557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2/3 spli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6013939" y="1451052"/>
            <a:ext cx="2704611" cy="4676698"/>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1" name="Content Placeholder 2"/>
          <p:cNvSpPr>
            <a:spLocks noGrp="1"/>
          </p:cNvSpPr>
          <p:nvPr>
            <p:ph sz="half" idx="14"/>
          </p:nvPr>
        </p:nvSpPr>
        <p:spPr>
          <a:xfrm>
            <a:off x="433030" y="1451052"/>
            <a:ext cx="5396272" cy="4676698"/>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3"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4"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7" name="Text Placeholder 5"/>
          <p:cNvSpPr>
            <a:spLocks noGrp="1"/>
          </p:cNvSpPr>
          <p:nvPr>
            <p:ph type="body" sz="quarter" idx="15"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2/3 split with headings">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433028" y="2028356"/>
            <a:ext cx="5396273" cy="4103621"/>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2" name="Text Placeholder 2"/>
          <p:cNvSpPr>
            <a:spLocks noGrp="1"/>
          </p:cNvSpPr>
          <p:nvPr>
            <p:ph type="body" idx="16"/>
          </p:nvPr>
        </p:nvSpPr>
        <p:spPr>
          <a:xfrm>
            <a:off x="433029" y="1450556"/>
            <a:ext cx="5396273" cy="540000"/>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
          </p:nvPr>
        </p:nvSpPr>
        <p:spPr>
          <a:xfrm>
            <a:off x="6013938" y="2023853"/>
            <a:ext cx="2704612" cy="4103621"/>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4" name="Text Placeholder 2"/>
          <p:cNvSpPr>
            <a:spLocks noGrp="1"/>
          </p:cNvSpPr>
          <p:nvPr>
            <p:ph type="body" idx="15"/>
          </p:nvPr>
        </p:nvSpPr>
        <p:spPr>
          <a:xfrm>
            <a:off x="6013937" y="1451441"/>
            <a:ext cx="2704613" cy="540000"/>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8"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9" name="Text Placeholder 5"/>
          <p:cNvSpPr>
            <a:spLocks noGrp="1"/>
          </p:cNvSpPr>
          <p:nvPr>
            <p:ph type="body" sz="quarter" idx="17"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2/3 split with blue headings">
    <p:bg>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433028" y="2028356"/>
            <a:ext cx="5396273" cy="4103621"/>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2" name="Text Placeholder 2"/>
          <p:cNvSpPr>
            <a:spLocks noGrp="1"/>
          </p:cNvSpPr>
          <p:nvPr>
            <p:ph type="body" idx="16"/>
          </p:nvPr>
        </p:nvSpPr>
        <p:spPr>
          <a:xfrm>
            <a:off x="433029" y="1450556"/>
            <a:ext cx="5396273" cy="540000"/>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sz="half" idx="1"/>
          </p:nvPr>
        </p:nvSpPr>
        <p:spPr>
          <a:xfrm>
            <a:off x="6013938" y="2023853"/>
            <a:ext cx="2704612" cy="4103621"/>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sz="1100"/>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sz="1100"/>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sz="1100"/>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sz="1100"/>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sz="1100"/>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4" name="Text Placeholder 2"/>
          <p:cNvSpPr>
            <a:spLocks noGrp="1"/>
          </p:cNvSpPr>
          <p:nvPr>
            <p:ph type="body" idx="15"/>
          </p:nvPr>
        </p:nvSpPr>
        <p:spPr>
          <a:xfrm>
            <a:off x="6013937" y="1451441"/>
            <a:ext cx="2704613" cy="540000"/>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8"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9" name="Text Placeholder 5"/>
          <p:cNvSpPr>
            <a:spLocks noGrp="1"/>
          </p:cNvSpPr>
          <p:nvPr>
            <p:ph type="body" sz="quarter" idx="17"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extLst>
      <p:ext uri="{BB962C8B-B14F-4D97-AF65-F5344CB8AC3E}">
        <p14:creationId xmlns:p14="http://schemas.microsoft.com/office/powerpoint/2010/main" val="13787882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13938" y="1453018"/>
            <a:ext cx="2482361" cy="4674455"/>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0" name="Content Placeholder 2"/>
          <p:cNvSpPr>
            <a:spLocks noGrp="1"/>
          </p:cNvSpPr>
          <p:nvPr>
            <p:ph sz="half" idx="16"/>
          </p:nvPr>
        </p:nvSpPr>
        <p:spPr>
          <a:xfrm>
            <a:off x="3330819" y="1451826"/>
            <a:ext cx="2482361" cy="4687278"/>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2" name="Content Placeholder 2"/>
          <p:cNvSpPr>
            <a:spLocks noGrp="1"/>
          </p:cNvSpPr>
          <p:nvPr>
            <p:ph sz="half" idx="18"/>
          </p:nvPr>
        </p:nvSpPr>
        <p:spPr>
          <a:xfrm>
            <a:off x="647701" y="1451825"/>
            <a:ext cx="2482361" cy="4687278"/>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5"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7"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9" name="Text Placeholder 5"/>
          <p:cNvSpPr>
            <a:spLocks noGrp="1"/>
          </p:cNvSpPr>
          <p:nvPr>
            <p:ph type="body" sz="quarter" idx="19"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with headings">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13938" y="1990149"/>
            <a:ext cx="2482361" cy="4137325"/>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9" name="Text Placeholder 2"/>
          <p:cNvSpPr>
            <a:spLocks noGrp="1"/>
          </p:cNvSpPr>
          <p:nvPr>
            <p:ph type="body" idx="15"/>
          </p:nvPr>
        </p:nvSpPr>
        <p:spPr>
          <a:xfrm>
            <a:off x="6013938" y="1447067"/>
            <a:ext cx="2482362" cy="515937"/>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6"/>
          </p:nvPr>
        </p:nvSpPr>
        <p:spPr>
          <a:xfrm>
            <a:off x="3330819" y="1990151"/>
            <a:ext cx="2482361" cy="4137324"/>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1" name="Text Placeholder 2"/>
          <p:cNvSpPr>
            <a:spLocks noGrp="1"/>
          </p:cNvSpPr>
          <p:nvPr>
            <p:ph type="body" idx="17"/>
          </p:nvPr>
        </p:nvSpPr>
        <p:spPr>
          <a:xfrm>
            <a:off x="3330819" y="1447068"/>
            <a:ext cx="2482362" cy="515937"/>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sz="half" idx="18"/>
          </p:nvPr>
        </p:nvSpPr>
        <p:spPr>
          <a:xfrm>
            <a:off x="647701" y="1994525"/>
            <a:ext cx="2482361" cy="4132598"/>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sz="1800"/>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3" name="Text Placeholder 2"/>
          <p:cNvSpPr>
            <a:spLocks noGrp="1"/>
          </p:cNvSpPr>
          <p:nvPr>
            <p:ph type="body" idx="19"/>
          </p:nvPr>
        </p:nvSpPr>
        <p:spPr>
          <a:xfrm>
            <a:off x="647701" y="1451442"/>
            <a:ext cx="2482362" cy="515937"/>
          </a:xfr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20"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14" name="Text Placeholder 5"/>
          <p:cNvSpPr>
            <a:spLocks noGrp="1"/>
          </p:cNvSpPr>
          <p:nvPr>
            <p:ph type="body" sz="quarter" idx="20"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lumns with headings">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20217" y="1989797"/>
            <a:ext cx="2482361" cy="4137325"/>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9" name="Text Placeholder 2"/>
          <p:cNvSpPr>
            <a:spLocks noGrp="1"/>
          </p:cNvSpPr>
          <p:nvPr>
            <p:ph type="body" idx="15"/>
          </p:nvPr>
        </p:nvSpPr>
        <p:spPr>
          <a:xfrm>
            <a:off x="6020217" y="1446715"/>
            <a:ext cx="2482362" cy="515937"/>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6"/>
          </p:nvPr>
        </p:nvSpPr>
        <p:spPr>
          <a:xfrm>
            <a:off x="3337099" y="1988108"/>
            <a:ext cx="2482361" cy="4137324"/>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1" name="Text Placeholder 2"/>
          <p:cNvSpPr>
            <a:spLocks noGrp="1"/>
          </p:cNvSpPr>
          <p:nvPr>
            <p:ph type="body" idx="17"/>
          </p:nvPr>
        </p:nvSpPr>
        <p:spPr>
          <a:xfrm>
            <a:off x="3337098" y="1446716"/>
            <a:ext cx="2482362" cy="515937"/>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sz="half" idx="18"/>
          </p:nvPr>
        </p:nvSpPr>
        <p:spPr>
          <a:xfrm>
            <a:off x="653980" y="1994173"/>
            <a:ext cx="2482361" cy="4132598"/>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sz="1200"/>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3" name="Text Placeholder 2"/>
          <p:cNvSpPr>
            <a:spLocks noGrp="1"/>
          </p:cNvSpPr>
          <p:nvPr>
            <p:ph type="body" idx="19"/>
          </p:nvPr>
        </p:nvSpPr>
        <p:spPr>
          <a:xfrm>
            <a:off x="653980" y="1451090"/>
            <a:ext cx="2482362" cy="515937"/>
          </a:xfrm>
          <a:solidFill>
            <a:srgbClr val="13426B"/>
          </a:solidFill>
        </p:spPr>
        <p:txBody>
          <a:bodyPr l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20"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14" name="Text Placeholder 5"/>
          <p:cNvSpPr>
            <a:spLocks noGrp="1"/>
          </p:cNvSpPr>
          <p:nvPr>
            <p:ph type="body" sz="quarter" idx="20"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extLst>
      <p:ext uri="{BB962C8B-B14F-4D97-AF65-F5344CB8AC3E}">
        <p14:creationId xmlns:p14="http://schemas.microsoft.com/office/powerpoint/2010/main" val="17078124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rters">
    <p:spTree>
      <p:nvGrpSpPr>
        <p:cNvPr id="1" name=""/>
        <p:cNvGrpSpPr/>
        <p:nvPr/>
      </p:nvGrpSpPr>
      <p:grpSpPr>
        <a:xfrm>
          <a:off x="0" y="0"/>
          <a:ext cx="0" cy="0"/>
          <a:chOff x="0" y="0"/>
          <a:chExt cx="0" cy="0"/>
        </a:xfrm>
      </p:grpSpPr>
      <p:sp>
        <p:nvSpPr>
          <p:cNvPr id="14" name="Content Placeholder 2"/>
          <p:cNvSpPr>
            <a:spLocks noGrp="1"/>
          </p:cNvSpPr>
          <p:nvPr>
            <p:ph sz="half" idx="18"/>
          </p:nvPr>
        </p:nvSpPr>
        <p:spPr>
          <a:xfrm>
            <a:off x="423563" y="1445636"/>
            <a:ext cx="3780000" cy="216000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23" name="Content Placeholder 2"/>
          <p:cNvSpPr>
            <a:spLocks noGrp="1"/>
          </p:cNvSpPr>
          <p:nvPr>
            <p:ph sz="half" idx="23"/>
          </p:nvPr>
        </p:nvSpPr>
        <p:spPr>
          <a:xfrm>
            <a:off x="432783" y="3969122"/>
            <a:ext cx="3775680" cy="216000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24" name="Content Placeholder 2"/>
          <p:cNvSpPr>
            <a:spLocks noGrp="1"/>
          </p:cNvSpPr>
          <p:nvPr>
            <p:ph sz="half" idx="24"/>
          </p:nvPr>
        </p:nvSpPr>
        <p:spPr>
          <a:xfrm>
            <a:off x="4935538" y="3966507"/>
            <a:ext cx="3776661" cy="216000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25" name="Content Placeholder 2"/>
          <p:cNvSpPr>
            <a:spLocks noGrp="1"/>
          </p:cNvSpPr>
          <p:nvPr>
            <p:ph sz="half" idx="25"/>
          </p:nvPr>
        </p:nvSpPr>
        <p:spPr>
          <a:xfrm>
            <a:off x="4935538" y="1443457"/>
            <a:ext cx="3776661" cy="216000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3"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6"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9" name="Text Placeholder 5"/>
          <p:cNvSpPr>
            <a:spLocks noGrp="1"/>
          </p:cNvSpPr>
          <p:nvPr>
            <p:ph type="body" sz="quarter" idx="26"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sp>
        <p:nvSpPr>
          <p:cNvPr id="10" name="Rectangle 9"/>
          <p:cNvSpPr/>
          <p:nvPr userDrawn="1"/>
        </p:nvSpPr>
        <p:spPr>
          <a:xfrm>
            <a:off x="362192" y="373617"/>
            <a:ext cx="8286750" cy="2857500"/>
          </a:xfrm>
          <a:prstGeom prst="rect">
            <a:avLst/>
          </a:prstGeom>
          <a:solidFill>
            <a:srgbClr val="13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641555" y="670643"/>
            <a:ext cx="7301529" cy="778745"/>
          </a:xfrm>
        </p:spPr>
        <p:txBody>
          <a:bodyPr anchor="t">
            <a:normAutofit/>
          </a:bodyPr>
          <a:lstStyle>
            <a:lvl1pPr algn="l">
              <a:defRPr sz="3200" baseline="0">
                <a:solidFill>
                  <a:schemeClr val="bg1"/>
                </a:solidFill>
                <a:latin typeface="Arial" charset="0"/>
                <a:ea typeface="Arial" charset="0"/>
                <a:cs typeface="Arial" charset="0"/>
              </a:defRPr>
            </a:lvl1pPr>
          </a:lstStyle>
          <a:p>
            <a:r>
              <a:rPr lang="en-US" dirty="0" smtClean="0"/>
              <a:t>Click to edit Divider title</a:t>
            </a:r>
            <a:endParaRPr lang="en-US" dirty="0"/>
          </a:p>
        </p:txBody>
      </p:sp>
      <p:sp>
        <p:nvSpPr>
          <p:cNvPr id="6" name="Rectangle 5"/>
          <p:cNvSpPr/>
          <p:nvPr userDrawn="1"/>
        </p:nvSpPr>
        <p:spPr>
          <a:xfrm>
            <a:off x="364385" y="599556"/>
            <a:ext cx="97857" cy="426265"/>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b="0" i="0" dirty="0">
              <a:latin typeface="Arial MT Light" charset="0"/>
              <a:ea typeface="Arial MT Light" charset="0"/>
              <a:cs typeface="Arial MT Light"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7670" y="6239926"/>
            <a:ext cx="1058163" cy="468000"/>
          </a:xfrm>
          <a:prstGeom prst="rect">
            <a:avLst/>
          </a:prstGeom>
        </p:spPr>
      </p:pic>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pos="63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heading only">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8"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5" name="Text Placeholder 5"/>
          <p:cNvSpPr>
            <a:spLocks noGrp="1"/>
          </p:cNvSpPr>
          <p:nvPr>
            <p:ph type="body" sz="quarter" idx="13"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029" y="1450976"/>
            <a:ext cx="8285521" cy="4676774"/>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lang="en-US" sz="1200" kern="1200" dirty="0" smtClean="0">
                <a:solidFill>
                  <a:schemeClr val="tx1"/>
                </a:solidFill>
                <a:latin typeface="Arial" charset="0"/>
                <a:ea typeface="Arial" charset="0"/>
                <a:cs typeface="Arial" charset="0"/>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lang="en-US" sz="1200" kern="1200" dirty="0" smtClean="0">
                <a:solidFill>
                  <a:schemeClr val="tx1"/>
                </a:solidFill>
                <a:latin typeface="Arial" charset="0"/>
                <a:ea typeface="Arial" charset="0"/>
                <a:cs typeface="Arial" charset="0"/>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lang="en-US" sz="1200" kern="1200" dirty="0" smtClean="0">
                <a:solidFill>
                  <a:schemeClr val="tx1"/>
                </a:solidFill>
                <a:latin typeface="Arial" charset="0"/>
                <a:ea typeface="Arial" charset="0"/>
                <a:cs typeface="Arial" charset="0"/>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lang="en-US" sz="1200" kern="1200" dirty="0" smtClean="0">
                <a:solidFill>
                  <a:schemeClr val="tx1"/>
                </a:solidFill>
                <a:latin typeface="Arial" charset="0"/>
                <a:ea typeface="Arial" charset="0"/>
                <a:cs typeface="Arial" charset="0"/>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lang="en-US" sz="1200" kern="1200" dirty="0" smtClean="0">
                <a:solidFill>
                  <a:schemeClr val="tx1"/>
                </a:solidFill>
                <a:latin typeface="Arial" charset="0"/>
                <a:ea typeface="Arial" charset="0"/>
                <a:cs typeface="Arial"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1"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5" name="Text Placeholder 5"/>
          <p:cNvSpPr>
            <a:spLocks noGrp="1"/>
          </p:cNvSpPr>
          <p:nvPr>
            <p:ph type="body" sz="quarter" idx="11"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029" y="1447060"/>
            <a:ext cx="8285521" cy="4680690"/>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9"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2"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699" y="1456188"/>
            <a:ext cx="3780000" cy="467156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9" name="Content Placeholder 2"/>
          <p:cNvSpPr>
            <a:spLocks noGrp="1"/>
          </p:cNvSpPr>
          <p:nvPr>
            <p:ph sz="half" idx="10"/>
          </p:nvPr>
        </p:nvSpPr>
        <p:spPr>
          <a:xfrm>
            <a:off x="4926207" y="1456188"/>
            <a:ext cx="3780000" cy="4671562"/>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1"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4"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7" name="Text Placeholder 5"/>
          <p:cNvSpPr>
            <a:spLocks noGrp="1"/>
          </p:cNvSpPr>
          <p:nvPr>
            <p:ph type="body" sz="quarter" idx="14"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864" y="1448922"/>
            <a:ext cx="3780000" cy="560971"/>
          </a:xfrm>
          <a:noFill/>
          <a:ln>
            <a:noFill/>
          </a:ln>
        </p:spPr>
        <p:txBody>
          <a:bodyPr lIns="0" rIns="0" anchor="ctr" anchorCtr="0">
            <a:normAutofit/>
          </a:bodyPr>
          <a:lstStyle>
            <a:lvl1pPr marL="0" indent="0">
              <a:buNone/>
              <a:defRPr sz="1800" b="1">
                <a:solidFill>
                  <a:srgbClr val="1342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sz="half" idx="14"/>
          </p:nvPr>
        </p:nvSpPr>
        <p:spPr>
          <a:xfrm>
            <a:off x="424864" y="2057557"/>
            <a:ext cx="3780000" cy="4070193"/>
          </a:xfrm>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5" name="Content Placeholder 2"/>
          <p:cNvSpPr>
            <a:spLocks noGrp="1"/>
          </p:cNvSpPr>
          <p:nvPr>
            <p:ph sz="half" idx="18"/>
          </p:nvPr>
        </p:nvSpPr>
        <p:spPr>
          <a:xfrm>
            <a:off x="4931080" y="2056365"/>
            <a:ext cx="3780000" cy="4071385"/>
          </a:xfrm>
          <a:ln>
            <a:noFill/>
          </a:ln>
        </p:spPr>
        <p:txBody>
          <a:bodyPr/>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1" name="Text Placeholder 2"/>
          <p:cNvSpPr>
            <a:spLocks noGrp="1"/>
          </p:cNvSpPr>
          <p:nvPr>
            <p:ph type="body" idx="19"/>
          </p:nvPr>
        </p:nvSpPr>
        <p:spPr>
          <a:xfrm>
            <a:off x="4931080" y="1451558"/>
            <a:ext cx="3780000" cy="560971"/>
          </a:xfrm>
          <a:noFill/>
          <a:ln>
            <a:noFill/>
          </a:ln>
        </p:spPr>
        <p:txBody>
          <a:bodyPr lIns="0" rIns="0" anchor="ctr" anchorCtr="0">
            <a:normAutofit/>
          </a:bodyPr>
          <a:lstStyle>
            <a:lvl1pPr marL="0" indent="0">
              <a:buNone/>
              <a:defRPr sz="1800" b="1">
                <a:solidFill>
                  <a:srgbClr val="13426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9"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9" name="Text Placeholder 5"/>
          <p:cNvSpPr>
            <a:spLocks noGrp="1"/>
          </p:cNvSpPr>
          <p:nvPr>
            <p:ph type="body" sz="quarter" idx="20"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extLst>
      <p:ext uri="{BB962C8B-B14F-4D97-AF65-F5344CB8AC3E}">
        <p14:creationId xmlns:p14="http://schemas.microsoft.com/office/powerpoint/2010/main" val="1746764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blue heading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864" y="1439495"/>
            <a:ext cx="3780000" cy="560971"/>
          </a:xfrm>
          <a:solidFill>
            <a:srgbClr val="13426B"/>
          </a:solidFill>
          <a:ln>
            <a:noFill/>
          </a:ln>
        </p:spPr>
        <p:txBody>
          <a:bodyPr lIns="72000" r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2"/>
          <p:cNvSpPr>
            <a:spLocks noGrp="1"/>
          </p:cNvSpPr>
          <p:nvPr>
            <p:ph sz="half" idx="14"/>
          </p:nvPr>
        </p:nvSpPr>
        <p:spPr>
          <a:xfrm>
            <a:off x="424864" y="2057557"/>
            <a:ext cx="3780000" cy="4070193"/>
          </a:xfrm>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4" name="Text Placeholder 2"/>
          <p:cNvSpPr>
            <a:spLocks noGrp="1"/>
          </p:cNvSpPr>
          <p:nvPr>
            <p:ph type="body" idx="17"/>
          </p:nvPr>
        </p:nvSpPr>
        <p:spPr>
          <a:xfrm>
            <a:off x="4931080" y="1440802"/>
            <a:ext cx="3780000" cy="560971"/>
          </a:xfrm>
          <a:solidFill>
            <a:srgbClr val="13426B"/>
          </a:solidFill>
          <a:ln>
            <a:noFill/>
          </a:ln>
        </p:spPr>
        <p:txBody>
          <a:bodyPr lIns="72000" rIns="72000" anchor="ctr" anchorCtr="0">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sz="half" idx="18"/>
          </p:nvPr>
        </p:nvSpPr>
        <p:spPr>
          <a:xfrm>
            <a:off x="4931080" y="2056365"/>
            <a:ext cx="3780000" cy="4071385"/>
          </a:xfrm>
          <a:ln>
            <a:noFill/>
          </a:ln>
        </p:spPr>
        <p:txBody>
          <a:bodyPr lIns="72000"/>
          <a:lstStyle>
            <a:lvl1pPr marL="0" marR="0" indent="0" algn="l" defTabSz="914400" rtl="0" eaLnBrk="1" fontAlgn="auto" latinLnBrk="0" hangingPunct="1">
              <a:lnSpc>
                <a:spcPct val="100000"/>
              </a:lnSpc>
              <a:spcBef>
                <a:spcPts val="600"/>
              </a:spcBef>
              <a:spcAft>
                <a:spcPts val="0"/>
              </a:spcAft>
              <a:buClrTx/>
              <a:buSzTx/>
              <a:buFontTx/>
              <a:buNone/>
              <a:tabLst/>
              <a:defRPr/>
            </a:lvl1pPr>
            <a:lvl2pPr marL="0" marR="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446088" algn="l"/>
              </a:tabLst>
              <a:defRPr/>
            </a:lvl2pPr>
            <a:lvl3pPr marL="36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3pPr>
            <a:lvl4pPr marL="54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4pPr>
            <a:lvl5pPr marL="720000" marR="0" indent="-1800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Click to edit Master text styles</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Second level</a:t>
            </a:r>
          </a:p>
          <a:p>
            <a:pPr marL="0" marR="0" lvl="2"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Third level</a:t>
            </a:r>
          </a:p>
          <a:p>
            <a:pPr marL="0" marR="0" lvl="3"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Fourth level</a:t>
            </a:r>
          </a:p>
          <a:p>
            <a:pPr marL="0" marR="0" lvl="4"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smtClean="0">
                <a:ln>
                  <a:noFill/>
                </a:ln>
                <a:solidFill>
                  <a:srgbClr val="13426B"/>
                </a:solidFill>
                <a:effectLst/>
                <a:uLnTx/>
                <a:uFillTx/>
                <a:latin typeface="Arial" charset="0"/>
                <a:cs typeface="Arial" charset="0"/>
              </a:rPr>
              <a:t>Fifth level</a:t>
            </a:r>
            <a:endParaRPr kumimoji="0" lang="en-US" sz="1200" b="0" i="0" u="none" strike="noStrike" kern="1200" cap="none" spc="0" normalizeH="0" baseline="0" noProof="0" dirty="0" smtClean="0">
              <a:ln>
                <a:noFill/>
              </a:ln>
              <a:solidFill>
                <a:srgbClr val="13426B"/>
              </a:solidFill>
              <a:effectLst/>
              <a:uLnTx/>
              <a:uFillTx/>
              <a:latin typeface="Arial" charset="0"/>
              <a:cs typeface="Arial" charset="0"/>
            </a:endParaRPr>
          </a:p>
        </p:txBody>
      </p:sp>
      <p:sp>
        <p:nvSpPr>
          <p:cNvPr id="13" name="Text Placeholder 4"/>
          <p:cNvSpPr>
            <a:spLocks noGrp="1"/>
          </p:cNvSpPr>
          <p:nvPr>
            <p:ph type="body" sz="quarter" idx="12" hasCustomPrompt="1"/>
          </p:nvPr>
        </p:nvSpPr>
        <p:spPr>
          <a:xfrm>
            <a:off x="433028" y="801688"/>
            <a:ext cx="8279171" cy="249299"/>
          </a:xfrm>
        </p:spPr>
        <p:txBody>
          <a:bodyPr wrap="square" anchor="t" anchorCtr="0">
            <a:spAutoFit/>
          </a:bodyPr>
          <a:lstStyle>
            <a:lvl1pPr>
              <a:defRPr sz="1800"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subtitle</a:t>
            </a:r>
            <a:endParaRPr lang="en-US" dirty="0"/>
          </a:p>
        </p:txBody>
      </p:sp>
      <p:sp>
        <p:nvSpPr>
          <p:cNvPr id="18" name="Title 1"/>
          <p:cNvSpPr>
            <a:spLocks noGrp="1"/>
          </p:cNvSpPr>
          <p:nvPr>
            <p:ph type="title"/>
          </p:nvPr>
        </p:nvSpPr>
        <p:spPr>
          <a:xfrm>
            <a:off x="428882" y="358556"/>
            <a:ext cx="8283318" cy="387798"/>
          </a:xfrm>
        </p:spPr>
        <p:txBody>
          <a:bodyPr wrap="square" anchor="ctr" anchorCtr="0">
            <a:spAutoFit/>
          </a:bodyPr>
          <a:lstStyle>
            <a:lvl1pPr>
              <a:defRPr/>
            </a:lvl1pPr>
          </a:lstStyle>
          <a:p>
            <a:r>
              <a:rPr lang="en-US" smtClean="0"/>
              <a:t>Click to edit Master title style</a:t>
            </a:r>
            <a:endParaRPr lang="en-US" dirty="0"/>
          </a:p>
        </p:txBody>
      </p:sp>
      <p:sp>
        <p:nvSpPr>
          <p:cNvPr id="9" name="Text Placeholder 5"/>
          <p:cNvSpPr>
            <a:spLocks noGrp="1"/>
          </p:cNvSpPr>
          <p:nvPr>
            <p:ph type="body" sz="quarter" idx="19" hasCustomPrompt="1"/>
          </p:nvPr>
        </p:nvSpPr>
        <p:spPr>
          <a:xfrm>
            <a:off x="429248" y="6240463"/>
            <a:ext cx="4142751" cy="400561"/>
          </a:xfrm>
        </p:spPr>
        <p:txBody>
          <a:bodyPr>
            <a:normAutofit/>
          </a:bodyPr>
          <a:lstStyle>
            <a:lvl1pPr algn="l">
              <a:defRPr sz="800" baseline="0"/>
            </a:lvl1pPr>
          </a:lstStyle>
          <a:p>
            <a:pPr lvl="0"/>
            <a:r>
              <a:rPr lang="en-US" dirty="0" smtClean="0"/>
              <a:t>Click to edit footer</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876" y="366158"/>
            <a:ext cx="8280219" cy="309563"/>
          </a:xfrm>
          <a:prstGeom prst="rect">
            <a:avLst/>
          </a:prstGeom>
        </p:spPr>
        <p:txBody>
          <a:bodyPr vert="horz" lIns="0" tIns="0" rIns="0" bIns="0" rtlCol="0" anchor="t">
            <a:noAutofit/>
          </a:bodyPr>
          <a:lstStyle/>
          <a:p>
            <a:r>
              <a:rPr lang="en-US" dirty="0" smtClean="0"/>
              <a:t>Click to edit Master title</a:t>
            </a:r>
            <a:br>
              <a:rPr lang="en-US" dirty="0" smtClean="0"/>
            </a:br>
            <a:endParaRPr lang="en-US" dirty="0"/>
          </a:p>
        </p:txBody>
      </p:sp>
      <p:sp>
        <p:nvSpPr>
          <p:cNvPr id="3" name="Text Placeholder 2"/>
          <p:cNvSpPr>
            <a:spLocks noGrp="1"/>
          </p:cNvSpPr>
          <p:nvPr>
            <p:ph type="body" idx="1"/>
          </p:nvPr>
        </p:nvSpPr>
        <p:spPr>
          <a:xfrm>
            <a:off x="433097" y="1449388"/>
            <a:ext cx="8278921" cy="467836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7"/>
          <p:cNvSpPr/>
          <p:nvPr/>
        </p:nvSpPr>
        <p:spPr>
          <a:xfrm>
            <a:off x="176746" y="249954"/>
            <a:ext cx="97857" cy="426265"/>
          </a:xfrm>
          <a:prstGeom prst="rect">
            <a:avLst/>
          </a:prstGeom>
          <a:solidFill>
            <a:srgbClr val="F4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b="0" i="0" dirty="0">
              <a:latin typeface="Arial MT Light" charset="0"/>
              <a:ea typeface="Arial MT Light" charset="0"/>
              <a:cs typeface="Arial MT Light" charset="0"/>
            </a:endParaRPr>
          </a:p>
        </p:txBody>
      </p:sp>
      <p:sp>
        <p:nvSpPr>
          <p:cNvPr id="9" name="Slide Number Placeholder 1"/>
          <p:cNvSpPr txBox="1">
            <a:spLocks/>
          </p:cNvSpPr>
          <p:nvPr/>
        </p:nvSpPr>
        <p:spPr>
          <a:xfrm>
            <a:off x="8694444" y="6540243"/>
            <a:ext cx="324112" cy="254949"/>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rgbClr val="13426B"/>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421917-6207-4246-B253-2C6D13E7138F}" type="slidenum">
              <a:rPr lang="en-US" sz="800" smtClean="0"/>
              <a:pPr/>
              <a:t>‹#›</a:t>
            </a:fld>
            <a:endParaRPr lang="en-US" sz="800" dirty="0"/>
          </a:p>
        </p:txBody>
      </p:sp>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7670" y="6239926"/>
            <a:ext cx="1058163" cy="468000"/>
          </a:xfrm>
          <a:prstGeom prst="rect">
            <a:avLst/>
          </a:prstGeom>
        </p:spPr>
      </p:pic>
    </p:spTree>
    <p:extLst>
      <p:ext uri="{BB962C8B-B14F-4D97-AF65-F5344CB8AC3E}">
        <p14:creationId xmlns:p14="http://schemas.microsoft.com/office/powerpoint/2010/main" val="141501052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7" r:id="rId3"/>
    <p:sldLayoutId id="2147483678" r:id="rId4"/>
    <p:sldLayoutId id="2147483662" r:id="rId5"/>
    <p:sldLayoutId id="2147483672" r:id="rId6"/>
    <p:sldLayoutId id="2147483664" r:id="rId7"/>
    <p:sldLayoutId id="2147483679" r:id="rId8"/>
    <p:sldLayoutId id="2147483665" r:id="rId9"/>
    <p:sldLayoutId id="2147483666" r:id="rId10"/>
    <p:sldLayoutId id="2147483667" r:id="rId11"/>
    <p:sldLayoutId id="2147483680" r:id="rId12"/>
    <p:sldLayoutId id="2147483668" r:id="rId13"/>
    <p:sldLayoutId id="2147483669" r:id="rId14"/>
    <p:sldLayoutId id="2147483681" r:id="rId15"/>
    <p:sldLayoutId id="2147483675" r:id="rId16"/>
    <p:sldLayoutId id="2147483670" r:id="rId17"/>
    <p:sldLayoutId id="2147483682" r:id="rId18"/>
    <p:sldLayoutId id="2147483676"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2800" kern="1200">
          <a:solidFill>
            <a:srgbClr val="13426B"/>
          </a:solidFill>
          <a:latin typeface="Arial" charset="0"/>
          <a:ea typeface="Arial" charset="0"/>
          <a:cs typeface="Arial" charset="0"/>
        </a:defRPr>
      </a:lvl1pPr>
    </p:titleStyle>
    <p:bodyStyle>
      <a:lvl1pPr marL="0" indent="0" algn="l" defTabSz="914400" rtl="0" eaLnBrk="1" latinLnBrk="0" hangingPunct="1">
        <a:lnSpc>
          <a:spcPct val="100000"/>
        </a:lnSpc>
        <a:spcBef>
          <a:spcPts val="600"/>
        </a:spcBef>
        <a:spcAft>
          <a:spcPts val="0"/>
        </a:spcAft>
        <a:buFontTx/>
        <a:buNone/>
        <a:defRPr lang="en-US" sz="1200" kern="1200" dirty="0" smtClean="0">
          <a:solidFill>
            <a:srgbClr val="13426B"/>
          </a:solidFill>
          <a:latin typeface="Arial" charset="0"/>
          <a:ea typeface="Arial" charset="0"/>
          <a:cs typeface="Arial" charset="0"/>
        </a:defRPr>
      </a:lvl1pPr>
      <a:lvl2pPr marL="0" indent="-180000" algn="l" defTabSz="914400" rtl="0" eaLnBrk="1" latinLnBrk="0" hangingPunct="1">
        <a:lnSpc>
          <a:spcPct val="100000"/>
        </a:lnSpc>
        <a:spcBef>
          <a:spcPts val="600"/>
        </a:spcBef>
        <a:buFont typeface="Arial" panose="020B0604020202020204" pitchFamily="34" charset="0"/>
        <a:buChar char="•"/>
        <a:tabLst>
          <a:tab pos="446088" algn="l"/>
        </a:tabLst>
        <a:defRPr lang="en-US" sz="1200" kern="1200" dirty="0" smtClean="0">
          <a:solidFill>
            <a:srgbClr val="13426B"/>
          </a:solidFill>
          <a:latin typeface="Arial" charset="0"/>
          <a:ea typeface="Arial" charset="0"/>
          <a:cs typeface="Arial" charset="0"/>
        </a:defRPr>
      </a:lvl2pPr>
      <a:lvl3pPr marL="360000" indent="-180000" algn="l" defTabSz="914400" rtl="0" eaLnBrk="1" latinLnBrk="0" hangingPunct="1">
        <a:lnSpc>
          <a:spcPct val="100000"/>
        </a:lnSpc>
        <a:spcBef>
          <a:spcPts val="200"/>
        </a:spcBef>
        <a:buFont typeface="Arial" panose="020B0604020202020204" pitchFamily="34" charset="0"/>
        <a:buChar char="–"/>
        <a:defRPr lang="en-US" sz="1200" kern="1200" dirty="0" smtClean="0">
          <a:solidFill>
            <a:srgbClr val="13426B"/>
          </a:solidFill>
          <a:latin typeface="Arial" charset="0"/>
          <a:ea typeface="Arial" charset="0"/>
          <a:cs typeface="Arial" charset="0"/>
        </a:defRPr>
      </a:lvl3pPr>
      <a:lvl4pPr marL="540000" indent="-180000" algn="l" defTabSz="914400" rtl="0" eaLnBrk="1" latinLnBrk="0" hangingPunct="1">
        <a:lnSpc>
          <a:spcPct val="100000"/>
        </a:lnSpc>
        <a:spcBef>
          <a:spcPts val="200"/>
        </a:spcBef>
        <a:buFont typeface="Arial" panose="020B0604020202020204" pitchFamily="34" charset="0"/>
        <a:buChar char="–"/>
        <a:defRPr lang="en-US" sz="1200" kern="1200" baseline="0" dirty="0" smtClean="0">
          <a:solidFill>
            <a:srgbClr val="13426B"/>
          </a:solidFill>
          <a:latin typeface="Arial" charset="0"/>
          <a:ea typeface="Arial" charset="0"/>
          <a:cs typeface="Arial" charset="0"/>
        </a:defRPr>
      </a:lvl4pPr>
      <a:lvl5pPr marL="720000" indent="-180000" algn="l" defTabSz="914400" rtl="0" eaLnBrk="1" latinLnBrk="0" hangingPunct="1">
        <a:lnSpc>
          <a:spcPct val="100000"/>
        </a:lnSpc>
        <a:spcBef>
          <a:spcPts val="200"/>
        </a:spcBef>
        <a:buFont typeface="Arial" panose="020B0604020202020204" pitchFamily="34" charset="0"/>
        <a:buChar char="–"/>
        <a:defRPr lang="en-US" sz="1200" kern="1200" dirty="0" smtClean="0">
          <a:solidFill>
            <a:srgbClr val="13426B"/>
          </a:solidFill>
          <a:latin typeface="Arial" charset="0"/>
          <a:ea typeface="Arial" charset="0"/>
          <a:cs typeface="Arial" charset="0"/>
        </a:defRPr>
      </a:lvl5pPr>
      <a:lvl6pPr marL="900000" indent="-180000" algn="l" defTabSz="91440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3793" userDrawn="1">
          <p15:clr>
            <a:srgbClr val="F26B43"/>
          </p15:clr>
        </p15:guide>
        <p15:guide id="5" pos="408" userDrawn="1">
          <p15:clr>
            <a:srgbClr val="F26B43"/>
          </p15:clr>
        </p15:guide>
        <p15:guide id="6" orient="horz" pos="368" userDrawn="1">
          <p15:clr>
            <a:srgbClr val="F26B43"/>
          </p15:clr>
        </p15:guide>
        <p15:guide id="9" orient="horz" pos="913" userDrawn="1">
          <p15:clr>
            <a:srgbClr val="F26B43"/>
          </p15:clr>
        </p15:guide>
        <p15:guide id="10" orient="horz" pos="3680" userDrawn="1">
          <p15:clr>
            <a:srgbClr val="F26B43"/>
          </p15:clr>
        </p15:guide>
        <p15:guide id="11" pos="5352" userDrawn="1">
          <p15:clr>
            <a:srgbClr val="F26B43"/>
          </p15:clr>
        </p15:guide>
        <p15:guide id="12" orient="horz" pos="1253" userDrawn="1">
          <p15:clr>
            <a:srgbClr val="F26B43"/>
          </p15:clr>
        </p15:guide>
        <p15:guide id="14" pos="340" userDrawn="1">
          <p15:clr>
            <a:srgbClr val="F26B43"/>
          </p15:clr>
        </p15:guide>
        <p15:guide id="15"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600" dirty="0" smtClean="0"/>
              <a:t>A Quick </a:t>
            </a:r>
            <a:r>
              <a:rPr lang="en-GB" sz="2600" dirty="0"/>
              <a:t>G</a:t>
            </a:r>
            <a:r>
              <a:rPr lang="en-GB" sz="2600" dirty="0" smtClean="0"/>
              <a:t>uide to the Financial OTC </a:t>
            </a:r>
            <a:r>
              <a:rPr lang="en-GB" sz="2600" dirty="0"/>
              <a:t>B</a:t>
            </a:r>
            <a:r>
              <a:rPr lang="en-GB" sz="2600" dirty="0" smtClean="0"/>
              <a:t>ooking Fee</a:t>
            </a:r>
            <a:endParaRPr lang="en-GB" sz="2600" dirty="0"/>
          </a:p>
        </p:txBody>
      </p:sp>
      <p:sp>
        <p:nvSpPr>
          <p:cNvPr id="4" name="Subtitle 2"/>
          <p:cNvSpPr txBox="1">
            <a:spLocks/>
          </p:cNvSpPr>
          <p:nvPr/>
        </p:nvSpPr>
        <p:spPr>
          <a:xfrm>
            <a:off x="652171" y="2377858"/>
            <a:ext cx="5543551" cy="54316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0"/>
              </a:spcAft>
              <a:buFontTx/>
              <a:buNone/>
              <a:defRPr lang="en-US" sz="2000" kern="1200">
                <a:solidFill>
                  <a:schemeClr val="bg1"/>
                </a:solidFill>
                <a:latin typeface="Arial" charset="0"/>
                <a:ea typeface="Arial" charset="0"/>
                <a:cs typeface="Arial" charset="0"/>
              </a:defRPr>
            </a:lvl1pPr>
            <a:lvl2pPr marL="457200" indent="0" algn="ctr" defTabSz="914400" rtl="0" eaLnBrk="1" latinLnBrk="0" hangingPunct="1">
              <a:lnSpc>
                <a:spcPct val="100000"/>
              </a:lnSpc>
              <a:spcBef>
                <a:spcPts val="600"/>
              </a:spcBef>
              <a:buFont typeface="Arial" panose="020B0604020202020204" pitchFamily="34" charset="0"/>
              <a:buNone/>
              <a:tabLst>
                <a:tab pos="446088" algn="l"/>
              </a:tabLst>
              <a:defRPr lang="en-US" sz="2000" kern="1200">
                <a:solidFill>
                  <a:srgbClr val="13426B"/>
                </a:solidFill>
                <a:latin typeface="Arial" charset="0"/>
                <a:ea typeface="Arial" charset="0"/>
                <a:cs typeface="Arial" charset="0"/>
              </a:defRPr>
            </a:lvl2pPr>
            <a:lvl3pPr marL="914400" indent="0" algn="ctr" defTabSz="914400" rtl="0" eaLnBrk="1" latinLnBrk="0" hangingPunct="1">
              <a:lnSpc>
                <a:spcPct val="100000"/>
              </a:lnSpc>
              <a:spcBef>
                <a:spcPts val="200"/>
              </a:spcBef>
              <a:buFont typeface="Arial" panose="020B0604020202020204" pitchFamily="34" charset="0"/>
              <a:buNone/>
              <a:defRPr lang="en-US" sz="1800" kern="1200">
                <a:solidFill>
                  <a:srgbClr val="13426B"/>
                </a:solidFill>
                <a:latin typeface="Arial" charset="0"/>
                <a:ea typeface="Arial" charset="0"/>
                <a:cs typeface="Arial" charset="0"/>
              </a:defRPr>
            </a:lvl3pPr>
            <a:lvl4pPr marL="1371600" indent="0" algn="ctr" defTabSz="914400" rtl="0" eaLnBrk="1" latinLnBrk="0" hangingPunct="1">
              <a:lnSpc>
                <a:spcPct val="100000"/>
              </a:lnSpc>
              <a:spcBef>
                <a:spcPts val="200"/>
              </a:spcBef>
              <a:buFont typeface="Arial" panose="020B0604020202020204" pitchFamily="34" charset="0"/>
              <a:buNone/>
              <a:defRPr lang="en-US" sz="1600" kern="1200" baseline="0">
                <a:solidFill>
                  <a:srgbClr val="13426B"/>
                </a:solidFill>
                <a:latin typeface="Arial" charset="0"/>
                <a:ea typeface="Arial" charset="0"/>
                <a:cs typeface="Arial" charset="0"/>
              </a:defRPr>
            </a:lvl4pPr>
            <a:lvl5pPr marL="1828800" indent="0" algn="ctr" defTabSz="914400" rtl="0" eaLnBrk="1" latinLnBrk="0" hangingPunct="1">
              <a:lnSpc>
                <a:spcPct val="100000"/>
              </a:lnSpc>
              <a:spcBef>
                <a:spcPts val="200"/>
              </a:spcBef>
              <a:buFont typeface="Arial" panose="020B0604020202020204" pitchFamily="34" charset="0"/>
              <a:buNone/>
              <a:defRPr lang="en-US" sz="1600" kern="1200">
                <a:solidFill>
                  <a:srgbClr val="13426B"/>
                </a:solidFill>
                <a:latin typeface="Arial" charset="0"/>
                <a:ea typeface="Arial" charset="0"/>
                <a:cs typeface="Arial" charset="0"/>
              </a:defRPr>
            </a:lvl5pPr>
            <a:lvl6pPr marL="2286000" indent="0" algn="ctr" defTabSz="914400" rtl="0" eaLnBrk="1" latinLnBrk="0" hangingPunct="1">
              <a:lnSpc>
                <a:spcPct val="100000"/>
              </a:lnSpc>
              <a:spcBef>
                <a:spcPts val="0"/>
              </a:spcBef>
              <a:buFont typeface="Arial" panose="020B0604020202020204" pitchFamily="34" charset="0"/>
              <a:buNone/>
              <a:defRPr sz="1600" kern="1200" baseline="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January 2020</a:t>
            </a:r>
            <a:endParaRPr lang="en-GB" dirty="0"/>
          </a:p>
        </p:txBody>
      </p:sp>
    </p:spTree>
    <p:extLst>
      <p:ext uri="{BB962C8B-B14F-4D97-AF65-F5344CB8AC3E}">
        <p14:creationId xmlns:p14="http://schemas.microsoft.com/office/powerpoint/2010/main" val="4275555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Which trades are reported?</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38" y="102817"/>
            <a:ext cx="789434" cy="74066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82" y="1873647"/>
            <a:ext cx="8487473" cy="307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914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How to report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93" y="102817"/>
            <a:ext cx="789434" cy="74066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55" y="7075"/>
            <a:ext cx="8604852" cy="6478785"/>
          </a:xfrm>
          <a:prstGeom prst="rect">
            <a:avLst/>
          </a:prstGeom>
        </p:spPr>
      </p:pic>
    </p:spTree>
    <p:extLst>
      <p:ext uri="{BB962C8B-B14F-4D97-AF65-F5344CB8AC3E}">
        <p14:creationId xmlns:p14="http://schemas.microsoft.com/office/powerpoint/2010/main" val="2045640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882" y="356033"/>
            <a:ext cx="8283318" cy="775597"/>
          </a:xfrm>
        </p:spPr>
        <p:txBody>
          <a:bodyPr/>
          <a:lstStyle/>
          <a:p>
            <a:r>
              <a:rPr lang="en-GB" dirty="0" smtClean="0"/>
              <a:t>	</a:t>
            </a:r>
            <a:r>
              <a:rPr lang="en-GB" dirty="0"/>
              <a:t>How </a:t>
            </a:r>
            <a:r>
              <a:rPr lang="en-GB" dirty="0" smtClean="0"/>
              <a:t>does the LME </a:t>
            </a:r>
            <a:r>
              <a:rPr lang="en-GB" dirty="0"/>
              <a:t>calculate </a:t>
            </a:r>
            <a:r>
              <a:rPr lang="en-GB" dirty="0" smtClean="0"/>
              <a:t>what I owe under 	the new Policy</a:t>
            </a:r>
            <a:r>
              <a:rPr lang="en-GB"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84" y="101978"/>
            <a:ext cx="792482" cy="740666"/>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6720" r="7862"/>
          <a:stretch/>
        </p:blipFill>
        <p:spPr bwMode="auto">
          <a:xfrm>
            <a:off x="1848902" y="3200401"/>
            <a:ext cx="5205041" cy="304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486224679"/>
              </p:ext>
            </p:extLst>
          </p:nvPr>
        </p:nvGraphicFramePr>
        <p:xfrm>
          <a:off x="1524000" y="1397000"/>
          <a:ext cx="6096000" cy="12852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263671565"/>
                    </a:ext>
                  </a:extLst>
                </a:gridCol>
              </a:tblGrid>
              <a:tr h="370840">
                <a:tc>
                  <a:txBody>
                    <a:bodyPr/>
                    <a:lstStyle/>
                    <a:p>
                      <a:pPr algn="ctr"/>
                      <a:r>
                        <a:rPr lang="en-US" dirty="0" smtClean="0"/>
                        <a:t>General</a:t>
                      </a:r>
                      <a:r>
                        <a:rPr lang="en-US" baseline="0" dirty="0" smtClean="0"/>
                        <a:t> Principle</a:t>
                      </a:r>
                      <a:endParaRPr lang="en-GB" dirty="0"/>
                    </a:p>
                  </a:txBody>
                  <a:tcPr/>
                </a:tc>
                <a:extLst>
                  <a:ext uri="{0D108BD9-81ED-4DB2-BD59-A6C34878D82A}">
                    <a16:rowId xmlns:a16="http://schemas.microsoft.com/office/drawing/2014/main" val="3986297522"/>
                  </a:ext>
                </a:extLst>
              </a:tr>
              <a:tr h="370840">
                <a:tc>
                  <a:txBody>
                    <a:bodyPr/>
                    <a:lstStyle/>
                    <a:p>
                      <a:pPr algn="ctr"/>
                      <a:r>
                        <a:rPr lang="en-US" dirty="0" smtClean="0"/>
                        <a:t>Financial</a:t>
                      </a:r>
                      <a:r>
                        <a:rPr lang="en-US" baseline="0" dirty="0" smtClean="0"/>
                        <a:t> participants pay </a:t>
                      </a:r>
                      <a:r>
                        <a:rPr lang="en-US" b="1" baseline="0" dirty="0" smtClean="0"/>
                        <a:t>$1.14 </a:t>
                      </a:r>
                      <a:r>
                        <a:rPr lang="en-US" baseline="0" dirty="0" smtClean="0"/>
                        <a:t>per lot for each applicable OTC contract (where a Client Contract would have been issued – if available)</a:t>
                      </a:r>
                      <a:endParaRPr lang="en-GB" dirty="0"/>
                    </a:p>
                  </a:txBody>
                  <a:tcPr/>
                </a:tc>
                <a:extLst>
                  <a:ext uri="{0D108BD9-81ED-4DB2-BD59-A6C34878D82A}">
                    <a16:rowId xmlns:a16="http://schemas.microsoft.com/office/drawing/2014/main" val="1952096927"/>
                  </a:ext>
                </a:extLst>
              </a:tr>
            </a:tbl>
          </a:graphicData>
        </a:graphic>
      </p:graphicFrame>
    </p:spTree>
    <p:extLst>
      <p:ext uri="{BB962C8B-B14F-4D97-AF65-F5344CB8AC3E}">
        <p14:creationId xmlns:p14="http://schemas.microsoft.com/office/powerpoint/2010/main" val="180852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Fee payment</a:t>
            </a:r>
            <a:endParaRPr lang="en-GB"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95" y="102093"/>
            <a:ext cx="792482" cy="737618"/>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2" y="71312"/>
            <a:ext cx="8999537" cy="677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80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171" y="360944"/>
            <a:ext cx="7472950" cy="775597"/>
          </a:xfrm>
        </p:spPr>
        <p:txBody>
          <a:bodyPr/>
          <a:lstStyle/>
          <a:p>
            <a:r>
              <a:rPr lang="en-GB" dirty="0" smtClean="0"/>
              <a:t>What platforms can I use to create OTC contracts?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594" y="1355996"/>
            <a:ext cx="5345029" cy="492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02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000" dirty="0"/>
              <a:t>© The London Metal Exchange (the “LME”), </a:t>
            </a:r>
            <a:r>
              <a:rPr lang="en-US" sz="1000" dirty="0" smtClean="0"/>
              <a:t>2020. </a:t>
            </a:r>
            <a:r>
              <a:rPr lang="en-US" sz="1000" dirty="0"/>
              <a:t>The London Metal Exchange logo is a registered trademark of The London Metal Exchange. </a:t>
            </a:r>
          </a:p>
          <a:p>
            <a:r>
              <a:rPr lang="en-US" sz="1000" dirty="0" smtClean="0"/>
              <a:t>All </a:t>
            </a:r>
            <a:r>
              <a:rPr lang="en-US" sz="1000" dirty="0"/>
              <a:t>rights reserved. All information contained within this document (the “Information”) is provided for reference purposes only.  While the LME</a:t>
            </a:r>
            <a:r>
              <a:rPr lang="en-GB" sz="1000" dirty="0"/>
              <a:t> endeavours </a:t>
            </a:r>
            <a:r>
              <a:rPr lang="en-US" sz="1000" dirty="0"/>
              <a:t>to ensure the accuracy, reliability and completeness of the Information, neither the LME, nor any of its affiliates makes any warranty or representation, express or implied, or accepts any responsibility or liability for, the accuracy, completeness, reliability or suitability of the Information for any particular purpose. The LME accepts no liability whatsoever to any person for any loss or damage arising from any inaccuracy or omission in the Information or from any consequence, decision, action or non-action based on or in reliance upon the Information.  All proposed products described in this document are subject to contract, which may or may not be entered into, and regulatory approval, which may or may not be given. Some proposals may also be subject to consultation and therefore may or may not be implemented or may be implemented in a modified form. Following the conclusion of a consultation, regulatory approval may or may not be given to any proposal put forward.  </a:t>
            </a:r>
            <a:r>
              <a:rPr lang="en-US" altLang="zh-HK" sz="1000" dirty="0"/>
              <a:t>The terms of these proposed products, should they be launched, may differ from the terms described in this </a:t>
            </a:r>
            <a:r>
              <a:rPr lang="en-US" altLang="zh-HK" sz="1000" dirty="0" smtClean="0"/>
              <a:t>document</a:t>
            </a:r>
            <a:r>
              <a:rPr lang="en-US" altLang="zh-HK" sz="1000" dirty="0"/>
              <a:t>.</a:t>
            </a:r>
            <a:endParaRPr lang="en-US" altLang="zh-HK" sz="1000" dirty="0" smtClean="0"/>
          </a:p>
          <a:p>
            <a:r>
              <a:rPr lang="en-GB" sz="1000" dirty="0"/>
              <a:t>The Information is not intended to be a substitute or summary for any consultation document, regulation in the LME’s rules and regulations, nor any policy document proposed or issued by the LME</a:t>
            </a:r>
            <a:r>
              <a:rPr lang="en-GB" sz="1000" dirty="0" smtClean="0"/>
              <a:t>.</a:t>
            </a:r>
            <a:r>
              <a:rPr lang="en-US" altLang="zh-HK" sz="1000" dirty="0" smtClean="0"/>
              <a:t> </a:t>
            </a:r>
            <a:endParaRPr lang="en-US" altLang="zh-HK" sz="1000" dirty="0"/>
          </a:p>
          <a:p>
            <a:r>
              <a:rPr lang="en-US" sz="1000" dirty="0" smtClean="0"/>
              <a:t>Distribution</a:t>
            </a:r>
            <a:r>
              <a:rPr lang="en-US" sz="1000" dirty="0"/>
              <a:t>, redistribution, reproduction, modification or transmission of the Information in whole or in part, in any form or by any means are strictly prohibited without the prior written permission of the LME</a:t>
            </a:r>
            <a:r>
              <a:rPr lang="en-US" sz="1000" dirty="0" smtClean="0"/>
              <a:t>.</a:t>
            </a:r>
            <a:endParaRPr lang="en-US" sz="1000" dirty="0"/>
          </a:p>
          <a:p>
            <a:r>
              <a:rPr lang="en-US" sz="1000" dirty="0"/>
              <a:t>The Information does not, and is not intended to, constitute investment advice, commentary or a recommendation to make any investment decision.  </a:t>
            </a:r>
            <a:r>
              <a:rPr lang="en-GB" sz="1000" dirty="0"/>
              <a:t>The LME is not acting for any person to whom it has provided the Information.  Persons receiving the Information are not clients of the LME and accordingly the LME is not responsible for providing any such persons with regulatory or other protections.  All persons in receipt of the Information should obtain independent investment, legal, tax and other relevant advice before making any decisions based on the </a:t>
            </a:r>
            <a:r>
              <a:rPr lang="en-GB" sz="1000" dirty="0" smtClean="0"/>
              <a:t>Information or </a:t>
            </a:r>
            <a:r>
              <a:rPr lang="en-GB" sz="1000" dirty="0"/>
              <a:t>any connected consultation document, regulation in the LME’s rules and regulations and any policy document proposed or issued by the LME</a:t>
            </a:r>
            <a:r>
              <a:rPr lang="en-GB" sz="1000" dirty="0" smtClean="0"/>
              <a:t>.</a:t>
            </a:r>
            <a:endParaRPr lang="en-GB" sz="1000" dirty="0"/>
          </a:p>
          <a:p>
            <a:r>
              <a:rPr lang="en-US" sz="1000" dirty="0"/>
              <a:t>LME contracts may only be offered or sold to United States foreign futures and options customers by firms registered with the Commodity Futures Trading Commission (CFTC), or firms who are permitted to solicit and accept money from US futures and options customers for trading on the LME pursuant to CFTC rule 30.10.</a:t>
            </a:r>
          </a:p>
          <a:p>
            <a:endParaRPr lang="en-GB" dirty="0"/>
          </a:p>
        </p:txBody>
      </p:sp>
      <p:sp>
        <p:nvSpPr>
          <p:cNvPr id="5" name="Title 4"/>
          <p:cNvSpPr>
            <a:spLocks noGrp="1"/>
          </p:cNvSpPr>
          <p:nvPr>
            <p:ph type="title"/>
          </p:nvPr>
        </p:nvSpPr>
        <p:spPr/>
        <p:txBody>
          <a:bodyPr/>
          <a:lstStyle/>
          <a:p>
            <a:r>
              <a:rPr lang="en-GB" dirty="0" smtClean="0"/>
              <a:t>Disclaimer</a:t>
            </a:r>
            <a:endParaRPr lang="en-GB" dirty="0"/>
          </a:p>
        </p:txBody>
      </p:sp>
    </p:spTree>
    <p:extLst>
      <p:ext uri="{BB962C8B-B14F-4D97-AF65-F5344CB8AC3E}">
        <p14:creationId xmlns:p14="http://schemas.microsoft.com/office/powerpoint/2010/main" val="863215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Introduction</a:t>
            </a: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883" r="10472"/>
          <a:stretch/>
        </p:blipFill>
        <p:spPr bwMode="auto">
          <a:xfrm>
            <a:off x="143691" y="2116181"/>
            <a:ext cx="8098971" cy="377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181210808"/>
              </p:ext>
            </p:extLst>
          </p:nvPr>
        </p:nvGraphicFramePr>
        <p:xfrm>
          <a:off x="1524000" y="1397000"/>
          <a:ext cx="6096000" cy="579120"/>
        </p:xfrm>
        <a:graphic>
          <a:graphicData uri="http://schemas.openxmlformats.org/drawingml/2006/table">
            <a:tbl>
              <a:tblPr firstRow="1" bandRow="1">
                <a:tableStyleId>{21E4AEA4-8DFA-4A89-87EB-49C32662AFE0}</a:tableStyleId>
              </a:tblPr>
              <a:tblGrid>
                <a:gridCol w="6096000">
                  <a:extLst>
                    <a:ext uri="{9D8B030D-6E8A-4147-A177-3AD203B41FA5}">
                      <a16:colId xmlns:a16="http://schemas.microsoft.com/office/drawing/2014/main" val="1664986897"/>
                    </a:ext>
                  </a:extLst>
                </a:gridCol>
              </a:tblGrid>
              <a:tr h="370840">
                <a:tc>
                  <a:txBody>
                    <a:bodyPr/>
                    <a:lstStyle/>
                    <a:p>
                      <a:pPr algn="ctr"/>
                      <a:r>
                        <a:rPr lang="en-US" sz="1600" dirty="0" smtClean="0"/>
                        <a:t>The London Metal Exchange (LME) introduced</a:t>
                      </a:r>
                      <a:r>
                        <a:rPr lang="en-US" sz="1600" baseline="0" dirty="0" smtClean="0"/>
                        <a:t> a Financial OTC Booking Fee in March 2018.      </a:t>
                      </a:r>
                      <a:endParaRPr lang="en-GB" sz="1600" dirty="0"/>
                    </a:p>
                  </a:txBody>
                  <a:tcPr/>
                </a:tc>
                <a:extLst>
                  <a:ext uri="{0D108BD9-81ED-4DB2-BD59-A6C34878D82A}">
                    <a16:rowId xmlns:a16="http://schemas.microsoft.com/office/drawing/2014/main" val="3795659345"/>
                  </a:ext>
                </a:extLst>
              </a:tr>
            </a:tbl>
          </a:graphicData>
        </a:graphic>
      </p:graphicFrame>
    </p:spTree>
    <p:extLst>
      <p:ext uri="{BB962C8B-B14F-4D97-AF65-F5344CB8AC3E}">
        <p14:creationId xmlns:p14="http://schemas.microsoft.com/office/powerpoint/2010/main" val="317969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What is the Financial OTC Booking </a:t>
            </a:r>
            <a:r>
              <a:rPr lang="en-GB" dirty="0" smtClean="0"/>
              <a:t>Fee?</a:t>
            </a:r>
            <a:endParaRPr lang="en-GB" dirty="0"/>
          </a:p>
        </p:txBody>
      </p:sp>
      <p:pic>
        <p:nvPicPr>
          <p:cNvPr id="2" name="Picture 1"/>
          <p:cNvPicPr>
            <a:picLocks noChangeAspect="1"/>
          </p:cNvPicPr>
          <p:nvPr/>
        </p:nvPicPr>
        <p:blipFill>
          <a:blip r:embed="rId3"/>
          <a:stretch>
            <a:fillRect/>
          </a:stretch>
        </p:blipFill>
        <p:spPr>
          <a:xfrm>
            <a:off x="428882" y="849085"/>
            <a:ext cx="7970535" cy="5324641"/>
          </a:xfrm>
          <a:prstGeom prst="rect">
            <a:avLst/>
          </a:prstGeom>
        </p:spPr>
      </p:pic>
    </p:spTree>
    <p:extLst>
      <p:ext uri="{BB962C8B-B14F-4D97-AF65-F5344CB8AC3E}">
        <p14:creationId xmlns:p14="http://schemas.microsoft.com/office/powerpoint/2010/main" val="256810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882" y="164657"/>
            <a:ext cx="8283318" cy="775597"/>
          </a:xfrm>
        </p:spPr>
        <p:txBody>
          <a:bodyPr/>
          <a:lstStyle/>
          <a:p>
            <a:r>
              <a:rPr lang="en-GB" dirty="0" smtClean="0"/>
              <a:t>What </a:t>
            </a:r>
            <a:r>
              <a:rPr lang="en-GB" dirty="0" smtClean="0"/>
              <a:t>does the </a:t>
            </a:r>
            <a:r>
              <a:rPr lang="en-GB" dirty="0" smtClean="0"/>
              <a:t>Financial OTC Booking Fee </a:t>
            </a:r>
            <a:r>
              <a:rPr lang="en-GB" dirty="0" smtClean="0"/>
              <a:t>policy cover?</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055"/>
          <a:stretch/>
        </p:blipFill>
        <p:spPr bwMode="auto">
          <a:xfrm>
            <a:off x="189832" y="1515291"/>
            <a:ext cx="8405328" cy="498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8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p:cNvSpPr>
            <a:spLocks noGrp="1"/>
          </p:cNvSpPr>
          <p:nvPr>
            <p:ph type="title"/>
          </p:nvPr>
        </p:nvSpPr>
        <p:spPr>
          <a:xfrm>
            <a:off x="433840" y="358556"/>
            <a:ext cx="8283318" cy="387798"/>
          </a:xfrm>
        </p:spPr>
        <p:txBody>
          <a:bodyPr/>
          <a:lstStyle/>
          <a:p>
            <a:r>
              <a:rPr lang="en-GB" dirty="0" smtClean="0"/>
              <a:t>What do I need to know?</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144463"/>
            <a:ext cx="8780081" cy="661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81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Do I need to register?</a:t>
            </a:r>
            <a:endParaRPr lang="en-GB"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650" y="108133"/>
            <a:ext cx="792482" cy="737618"/>
          </a:xfr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2" y="144463"/>
            <a:ext cx="8838603" cy="665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30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Work out your group structure</a:t>
            </a:r>
            <a:endParaRPr lang="en-GB"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562" y="108698"/>
            <a:ext cx="789434" cy="737618"/>
          </a:xfr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72" y="144463"/>
            <a:ext cx="8926385" cy="672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3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Fill out a registration form</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62" y="111428"/>
            <a:ext cx="792482" cy="737618"/>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47" y="1"/>
            <a:ext cx="9430960" cy="710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07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Fill out a registration form</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62" y="111428"/>
            <a:ext cx="792482" cy="7376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884721"/>
          </a:xfrm>
          <a:prstGeom prst="rect">
            <a:avLst/>
          </a:prstGeom>
        </p:spPr>
      </p:pic>
    </p:spTree>
    <p:extLst>
      <p:ext uri="{BB962C8B-B14F-4D97-AF65-F5344CB8AC3E}">
        <p14:creationId xmlns:p14="http://schemas.microsoft.com/office/powerpoint/2010/main" val="928154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LME Corporate Colours">
      <a:dk1>
        <a:srgbClr val="11426B"/>
      </a:dk1>
      <a:lt1>
        <a:srgbClr val="FFFFFF"/>
      </a:lt1>
      <a:dk2>
        <a:srgbClr val="F4364C"/>
      </a:dk2>
      <a:lt2>
        <a:srgbClr val="D1DDE6"/>
      </a:lt2>
      <a:accent1>
        <a:srgbClr val="11426B"/>
      </a:accent1>
      <a:accent2>
        <a:srgbClr val="F4364C"/>
      </a:accent2>
      <a:accent3>
        <a:srgbClr val="FFB819"/>
      </a:accent3>
      <a:accent4>
        <a:srgbClr val="B01657"/>
      </a:accent4>
      <a:accent5>
        <a:srgbClr val="7EA0C4"/>
      </a:accent5>
      <a:accent6>
        <a:srgbClr val="26CAD3"/>
      </a:accent6>
      <a:hlink>
        <a:srgbClr val="11426B"/>
      </a:hlink>
      <a:folHlink>
        <a:srgbClr val="F4364C"/>
      </a:folHlink>
    </a:clrScheme>
    <a:fontScheme name="LME Arial Standar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4704</TotalTime>
  <Words>663</Words>
  <Application>Microsoft Office PowerPoint</Application>
  <PresentationFormat>On-screen Show (4:3)</PresentationFormat>
  <Paragraphs>40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MT Light</vt:lpstr>
      <vt:lpstr>Calibri</vt:lpstr>
      <vt:lpstr>Blank</vt:lpstr>
      <vt:lpstr>A Quick Guide to the Financial OTC Booking Fee</vt:lpstr>
      <vt:lpstr>Introduction</vt:lpstr>
      <vt:lpstr>What is the Financial OTC Booking Fee?</vt:lpstr>
      <vt:lpstr>What does the Financial OTC Booking Fee policy cover?</vt:lpstr>
      <vt:lpstr>What do I need to know?</vt:lpstr>
      <vt:lpstr> Do I need to register?</vt:lpstr>
      <vt:lpstr> Work out your group structure</vt:lpstr>
      <vt:lpstr> Fill out a registration form</vt:lpstr>
      <vt:lpstr> Fill out a registration form</vt:lpstr>
      <vt:lpstr> Which trades are reported?</vt:lpstr>
      <vt:lpstr> How to report</vt:lpstr>
      <vt:lpstr> How does the LME calculate what I owe under  the new Policy?</vt:lpstr>
      <vt:lpstr> Fee payment</vt:lpstr>
      <vt:lpstr>What platforms can I use to create OTC contracts?</vt:lpstr>
      <vt:lpstr>Disclaimer</vt:lpstr>
    </vt:vector>
  </TitlesOfParts>
  <Company>London Metal Exchange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idiot’s guide to the OTC booking fee</dc:title>
  <dc:creator>Jamie Turner</dc:creator>
  <cp:lastModifiedBy>bhavika.patel</cp:lastModifiedBy>
  <cp:revision>89</cp:revision>
  <cp:lastPrinted>2018-02-28T14:38:02Z</cp:lastPrinted>
  <dcterms:created xsi:type="dcterms:W3CDTF">2017-11-13T18:32:15Z</dcterms:created>
  <dcterms:modified xsi:type="dcterms:W3CDTF">2020-03-13T13:30:21Z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linkTarget="Link 2">
    <vt:lpwstr>Classification: [please type]_x000d_</vt:lpwstr>
  </property>
</Properties>
</file>