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bookmarkIdSeed="2">
  <p:sldMasterIdLst>
    <p:sldMasterId id="2147483660" r:id="rId1"/>
  </p:sldMasterIdLst>
  <p:notesMasterIdLst>
    <p:notesMasterId r:id="rId11"/>
  </p:notesMasterIdLst>
  <p:handoutMasterIdLst>
    <p:handoutMasterId r:id="rId12"/>
  </p:handoutMasterIdLst>
  <p:sldIdLst>
    <p:sldId id="316" r:id="rId2"/>
    <p:sldId id="317" r:id="rId3"/>
    <p:sldId id="319" r:id="rId4"/>
    <p:sldId id="328" r:id="rId5"/>
    <p:sldId id="325" r:id="rId6"/>
    <p:sldId id="322" r:id="rId7"/>
    <p:sldId id="331" r:id="rId8"/>
    <p:sldId id="329" r:id="rId9"/>
    <p:sldId id="330" r:id="rId10"/>
  </p:sldIdLst>
  <p:sldSz cx="9144000" cy="6858000" type="screen4x3"/>
  <p:notesSz cx="6797675" cy="9926638"/>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2880" userDrawn="1">
          <p15:clr>
            <a:srgbClr val="A4A3A4"/>
          </p15:clr>
        </p15:guide>
        <p15:guide id="3" orient="horz" pos="2386">
          <p15:clr>
            <a:srgbClr val="A4A3A4"/>
          </p15:clr>
        </p15:guide>
        <p15:guide id="4" orient="horz" pos="231">
          <p15:clr>
            <a:srgbClr val="A4A3A4"/>
          </p15:clr>
        </p15:guide>
        <p15:guide id="5" orient="horz" pos="913">
          <p15:clr>
            <a:srgbClr val="A4A3A4"/>
          </p15:clr>
        </p15:guide>
        <p15:guide id="6" orient="horz" pos="3931">
          <p15:clr>
            <a:srgbClr val="A4A3A4"/>
          </p15:clr>
        </p15:guide>
        <p15:guide id="7" orient="horz" pos="2277">
          <p15:clr>
            <a:srgbClr val="A4A3A4"/>
          </p15:clr>
        </p15:guide>
        <p15:guide id="8" orient="horz" pos="2501">
          <p15:clr>
            <a:srgbClr val="A4A3A4"/>
          </p15:clr>
        </p15:guide>
        <p15:guide id="9" orient="horz" pos="844">
          <p15:clr>
            <a:srgbClr val="A4A3A4"/>
          </p15:clr>
        </p15:guide>
        <p15:guide id="10" orient="horz" pos="427">
          <p15:clr>
            <a:srgbClr val="A4A3A4"/>
          </p15:clr>
        </p15:guide>
        <p15:guide id="11" orient="horz" pos="3868">
          <p15:clr>
            <a:srgbClr val="A4A3A4"/>
          </p15:clr>
        </p15:guide>
        <p15:guide id="12" pos="3109">
          <p15:clr>
            <a:srgbClr val="A4A3A4"/>
          </p15:clr>
        </p15:guide>
        <p15:guide id="13" pos="2651">
          <p15:clr>
            <a:srgbClr val="A4A3A4"/>
          </p15:clr>
        </p15:guide>
        <p15:guide id="14" pos="5353">
          <p15:clr>
            <a:srgbClr val="A4A3A4"/>
          </p15:clr>
        </p15:guide>
        <p15:guide id="15" pos="272">
          <p15:clr>
            <a:srgbClr val="A4A3A4"/>
          </p15:clr>
        </p15:guide>
        <p15:guide id="16" pos="5489">
          <p15:clr>
            <a:srgbClr val="A4A3A4"/>
          </p15:clr>
        </p15:guide>
      </p15:sldGuideLst>
    </p:ext>
    <p:ext uri="{2D200454-40CA-4A62-9FC3-DE9A4176ACB9}">
      <p15:notesGuideLst xmlns:p15="http://schemas.microsoft.com/office/powerpoint/2012/main">
        <p15:guide id="1" orient="horz" pos="3126">
          <p15:clr>
            <a:srgbClr val="A4A3A4"/>
          </p15:clr>
        </p15:guide>
        <p15:guide id="2" pos="2141">
          <p15:clr>
            <a:srgbClr val="A4A3A4"/>
          </p15:clr>
        </p15:guide>
      </p15:notes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FFFC6413-E154-F1A7-662B-E0C2AABA1234}" name="Judy Lee" initials="JL" userId="S::judy.lee@lme.com::7dbd3b36-732f-4b38-b6f5-e59cab42a325"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3426B"/>
    <a:srgbClr val="F4364C"/>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6928" autoAdjust="0"/>
    <p:restoredTop sz="94704" autoAdjust="0"/>
  </p:normalViewPr>
  <p:slideViewPr>
    <p:cSldViewPr snapToGrid="0" snapToObjects="1" showGuides="1">
      <p:cViewPr varScale="1">
        <p:scale>
          <a:sx n="159" d="100"/>
          <a:sy n="159" d="100"/>
        </p:scale>
        <p:origin x="1758" y="138"/>
      </p:cViewPr>
      <p:guideLst>
        <p:guide orient="horz" pos="2160"/>
        <p:guide pos="2880"/>
        <p:guide orient="horz" pos="2386"/>
        <p:guide orient="horz" pos="231"/>
        <p:guide orient="horz" pos="913"/>
        <p:guide orient="horz" pos="3931"/>
        <p:guide orient="horz" pos="2277"/>
        <p:guide orient="horz" pos="2501"/>
        <p:guide orient="horz" pos="844"/>
        <p:guide orient="horz" pos="427"/>
        <p:guide orient="horz" pos="3868"/>
        <p:guide pos="3109"/>
        <p:guide pos="2651"/>
        <p:guide pos="5353"/>
        <p:guide pos="272"/>
        <p:guide pos="5489"/>
      </p:guideLst>
    </p:cSldViewPr>
  </p:slideViewPr>
  <p:outlineViewPr>
    <p:cViewPr>
      <p:scale>
        <a:sx n="33" d="100"/>
        <a:sy n="33" d="100"/>
      </p:scale>
      <p:origin x="0" y="0"/>
    </p:cViewPr>
  </p:outlineViewPr>
  <p:notesTextViewPr>
    <p:cViewPr>
      <p:scale>
        <a:sx n="1" d="1"/>
        <a:sy n="1" d="1"/>
      </p:scale>
      <p:origin x="0" y="0"/>
    </p:cViewPr>
  </p:notesTextViewPr>
  <p:notesViewPr>
    <p:cSldViewPr snapToGrid="0" snapToObjects="1" showGuides="1">
      <p:cViewPr varScale="1">
        <p:scale>
          <a:sx n="59" d="100"/>
          <a:sy n="59" d="100"/>
        </p:scale>
        <p:origin x="-3264" y="-82"/>
      </p:cViewPr>
      <p:guideLst>
        <p:guide orient="horz" pos="3126"/>
        <p:guide pos="2141"/>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handoutMaster" Target="handoutMasters/handoutMaster1.xml"/><Relationship Id="rId17" Type="http://schemas.microsoft.com/office/2018/10/relationships/authors" Target="authors.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6400" cy="4968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sz="quarter" idx="1"/>
          </p:nvPr>
        </p:nvSpPr>
        <p:spPr>
          <a:xfrm>
            <a:off x="3849688" y="0"/>
            <a:ext cx="2946400" cy="496888"/>
          </a:xfrm>
          <a:prstGeom prst="rect">
            <a:avLst/>
          </a:prstGeom>
        </p:spPr>
        <p:txBody>
          <a:bodyPr vert="horz" lIns="91440" tIns="45720" rIns="91440" bIns="45720" rtlCol="0"/>
          <a:lstStyle>
            <a:lvl1pPr algn="r">
              <a:defRPr sz="1200"/>
            </a:lvl1pPr>
          </a:lstStyle>
          <a:p>
            <a:fld id="{C1C0E0F8-6937-40D2-89E0-6430F3F6B23C}" type="datetimeFigureOut">
              <a:rPr lang="en-GB" smtClean="0"/>
              <a:t>08/06/2026</a:t>
            </a:fld>
            <a:endParaRPr lang="en-GB"/>
          </a:p>
        </p:txBody>
      </p:sp>
      <p:sp>
        <p:nvSpPr>
          <p:cNvPr id="4" name="Footer Placeholder 3"/>
          <p:cNvSpPr>
            <a:spLocks noGrp="1"/>
          </p:cNvSpPr>
          <p:nvPr>
            <p:ph type="ftr" sz="quarter" idx="2"/>
          </p:nvPr>
        </p:nvSpPr>
        <p:spPr>
          <a:xfrm>
            <a:off x="0" y="9428163"/>
            <a:ext cx="2946400" cy="496887"/>
          </a:xfrm>
          <a:prstGeom prst="rect">
            <a:avLst/>
          </a:prstGeom>
        </p:spPr>
        <p:txBody>
          <a:bodyPr vert="horz" lIns="91440" tIns="45720" rIns="91440" bIns="45720" rtlCol="0" anchor="b"/>
          <a:lstStyle>
            <a:lvl1pPr algn="l">
              <a:defRPr sz="1200"/>
            </a:lvl1pPr>
          </a:lstStyle>
          <a:p>
            <a:endParaRPr lang="en-GB"/>
          </a:p>
        </p:txBody>
      </p:sp>
      <p:sp>
        <p:nvSpPr>
          <p:cNvPr id="5" name="Slide Number Placeholder 4"/>
          <p:cNvSpPr>
            <a:spLocks noGrp="1"/>
          </p:cNvSpPr>
          <p:nvPr>
            <p:ph type="sldNum" sz="quarter" idx="3"/>
          </p:nvPr>
        </p:nvSpPr>
        <p:spPr>
          <a:xfrm>
            <a:off x="3849688" y="9428163"/>
            <a:ext cx="2946400" cy="496887"/>
          </a:xfrm>
          <a:prstGeom prst="rect">
            <a:avLst/>
          </a:prstGeom>
        </p:spPr>
        <p:txBody>
          <a:bodyPr vert="horz" lIns="91440" tIns="45720" rIns="91440" bIns="45720" rtlCol="0" anchor="b"/>
          <a:lstStyle>
            <a:lvl1pPr algn="r">
              <a:defRPr sz="1200"/>
            </a:lvl1pPr>
          </a:lstStyle>
          <a:p>
            <a:fld id="{96376C82-77EF-4648-9367-3E6523544E95}" type="slidenum">
              <a:rPr lang="en-GB" smtClean="0"/>
              <a:t>‹#›</a:t>
            </a:fld>
            <a:endParaRPr lang="en-GB"/>
          </a:p>
        </p:txBody>
      </p:sp>
    </p:spTree>
    <p:extLst>
      <p:ext uri="{BB962C8B-B14F-4D97-AF65-F5344CB8AC3E}">
        <p14:creationId xmlns:p14="http://schemas.microsoft.com/office/powerpoint/2010/main" val="419595855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5659" cy="498056"/>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50443" y="0"/>
            <a:ext cx="2945659" cy="498056"/>
          </a:xfrm>
          <a:prstGeom prst="rect">
            <a:avLst/>
          </a:prstGeom>
        </p:spPr>
        <p:txBody>
          <a:bodyPr vert="horz" lIns="91440" tIns="45720" rIns="91440" bIns="45720" rtlCol="0"/>
          <a:lstStyle>
            <a:lvl1pPr algn="r">
              <a:defRPr sz="1200"/>
            </a:lvl1pPr>
          </a:lstStyle>
          <a:p>
            <a:fld id="{0AB92AF1-04AA-C146-901A-6CC0E31425ED}" type="datetimeFigureOut">
              <a:rPr lang="en-US" smtClean="0"/>
              <a:t>6/8/2026</a:t>
            </a:fld>
            <a:endParaRPr lang="en-US"/>
          </a:p>
        </p:txBody>
      </p:sp>
      <p:sp>
        <p:nvSpPr>
          <p:cNvPr id="4" name="Slide Image Placeholder 3"/>
          <p:cNvSpPr>
            <a:spLocks noGrp="1" noRot="1" noChangeAspect="1"/>
          </p:cNvSpPr>
          <p:nvPr>
            <p:ph type="sldImg" idx="2"/>
          </p:nvPr>
        </p:nvSpPr>
        <p:spPr>
          <a:xfrm>
            <a:off x="1166813" y="1241425"/>
            <a:ext cx="4464050" cy="3349625"/>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79768" y="4777194"/>
            <a:ext cx="5438140" cy="3908614"/>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9428584"/>
            <a:ext cx="2945659" cy="498055"/>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50443" y="9428584"/>
            <a:ext cx="2945659" cy="498055"/>
          </a:xfrm>
          <a:prstGeom prst="rect">
            <a:avLst/>
          </a:prstGeom>
        </p:spPr>
        <p:txBody>
          <a:bodyPr vert="horz" lIns="91440" tIns="45720" rIns="91440" bIns="45720" rtlCol="0" anchor="b"/>
          <a:lstStyle>
            <a:lvl1pPr algn="r">
              <a:defRPr sz="1200"/>
            </a:lvl1pPr>
          </a:lstStyle>
          <a:p>
            <a:fld id="{960CCE4A-8795-A44A-B383-29A4CCB17E55}" type="slidenum">
              <a:rPr lang="en-US" smtClean="0"/>
              <a:t>‹#›</a:t>
            </a:fld>
            <a:endParaRPr lang="en-US"/>
          </a:p>
        </p:txBody>
      </p:sp>
    </p:spTree>
    <p:extLst>
      <p:ext uri="{BB962C8B-B14F-4D97-AF65-F5344CB8AC3E}">
        <p14:creationId xmlns:p14="http://schemas.microsoft.com/office/powerpoint/2010/main" val="130196306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pic>
        <p:nvPicPr>
          <p:cNvPr id="8" name="Picture 7"/>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008" y="3227526"/>
            <a:ext cx="9144000" cy="3630474"/>
          </a:xfrm>
          <a:prstGeom prst="rect">
            <a:avLst/>
          </a:prstGeom>
        </p:spPr>
      </p:pic>
      <p:sp>
        <p:nvSpPr>
          <p:cNvPr id="9" name="Rectangle 8"/>
          <p:cNvSpPr/>
          <p:nvPr userDrawn="1"/>
        </p:nvSpPr>
        <p:spPr>
          <a:xfrm>
            <a:off x="437272" y="3227527"/>
            <a:ext cx="8281278" cy="428400"/>
          </a:xfrm>
          <a:prstGeom prst="rect">
            <a:avLst/>
          </a:prstGeom>
          <a:solidFill>
            <a:srgbClr val="F4364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a:r>
              <a:rPr lang="en-US" sz="1400" b="0" i="0" baseline="0" dirty="0">
                <a:latin typeface="Arial MT Light" charset="0"/>
                <a:ea typeface="Arial MT Light" charset="0"/>
                <a:cs typeface="Arial MT Light" charset="0"/>
              </a:rPr>
              <a:t>  </a:t>
            </a:r>
            <a:r>
              <a:rPr lang="en-US" sz="1400" b="0" i="0" dirty="0">
                <a:latin typeface="Arial MT Light" charset="0"/>
                <a:ea typeface="Arial MT Light" charset="0"/>
                <a:cs typeface="Arial MT Light" charset="0"/>
              </a:rPr>
              <a:t>SETTING THE GLOBAL STANDARD</a:t>
            </a:r>
          </a:p>
        </p:txBody>
      </p:sp>
      <p:sp>
        <p:nvSpPr>
          <p:cNvPr id="10" name="Rectangle 9"/>
          <p:cNvSpPr/>
          <p:nvPr userDrawn="1"/>
        </p:nvSpPr>
        <p:spPr>
          <a:xfrm>
            <a:off x="437272" y="370026"/>
            <a:ext cx="8281278" cy="2857500"/>
          </a:xfrm>
          <a:prstGeom prst="rect">
            <a:avLst/>
          </a:prstGeom>
          <a:solidFill>
            <a:srgbClr val="13426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2" name="Title 1"/>
          <p:cNvSpPr>
            <a:spLocks noGrp="1"/>
          </p:cNvSpPr>
          <p:nvPr>
            <p:ph type="ctrTitle" hasCustomPrompt="1"/>
          </p:nvPr>
        </p:nvSpPr>
        <p:spPr>
          <a:xfrm>
            <a:off x="650481" y="671534"/>
            <a:ext cx="7301529" cy="777854"/>
          </a:xfrm>
        </p:spPr>
        <p:txBody>
          <a:bodyPr anchor="t">
            <a:normAutofit/>
          </a:bodyPr>
          <a:lstStyle>
            <a:lvl1pPr marL="0" marR="0" indent="0" algn="l" defTabSz="914400" rtl="0" eaLnBrk="1" fontAlgn="auto" latinLnBrk="0" hangingPunct="1">
              <a:lnSpc>
                <a:spcPct val="90000"/>
              </a:lnSpc>
              <a:spcBef>
                <a:spcPct val="0"/>
              </a:spcBef>
              <a:spcAft>
                <a:spcPts val="0"/>
              </a:spcAft>
              <a:buClrTx/>
              <a:buSzTx/>
              <a:buFontTx/>
              <a:buNone/>
              <a:tabLst/>
              <a:defRPr sz="3200">
                <a:solidFill>
                  <a:schemeClr val="bg1"/>
                </a:solidFill>
                <a:latin typeface="Arial" charset="0"/>
                <a:ea typeface="Arial" charset="0"/>
                <a:cs typeface="Arial" charset="0"/>
              </a:defRPr>
            </a:lvl1pPr>
          </a:lstStyle>
          <a:p>
            <a:r>
              <a:rPr lang="en-US" dirty="0"/>
              <a:t>Click to edit Master title</a:t>
            </a:r>
            <a:br>
              <a:rPr lang="en-US" dirty="0"/>
            </a:br>
            <a:br>
              <a:rPr lang="en-US" dirty="0"/>
            </a:br>
            <a:endParaRPr lang="en-US" dirty="0"/>
          </a:p>
        </p:txBody>
      </p:sp>
      <p:sp>
        <p:nvSpPr>
          <p:cNvPr id="3" name="Subtitle 2"/>
          <p:cNvSpPr>
            <a:spLocks noGrp="1"/>
          </p:cNvSpPr>
          <p:nvPr>
            <p:ph type="subTitle" idx="1"/>
          </p:nvPr>
        </p:nvSpPr>
        <p:spPr>
          <a:xfrm>
            <a:off x="652171" y="1592998"/>
            <a:ext cx="5543551" cy="543163"/>
          </a:xfrm>
        </p:spPr>
        <p:txBody>
          <a:bodyPr>
            <a:normAutofit/>
          </a:bodyPr>
          <a:lstStyle>
            <a:lvl1pPr marL="0" indent="0" algn="l">
              <a:buNone/>
              <a:defRPr sz="20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pic>
        <p:nvPicPr>
          <p:cNvPr id="17" name="Picture 16"/>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6334015" y="2577785"/>
            <a:ext cx="2154046" cy="540000"/>
          </a:xfrm>
          <a:prstGeom prst="rect">
            <a:avLst/>
          </a:prstGeom>
        </p:spPr>
      </p:pic>
    </p:spTree>
  </p:cSld>
  <p:clrMapOvr>
    <a:masterClrMapping/>
  </p:clrMapOvr>
  <p:extLst>
    <p:ext uri="{DCECCB84-F9BA-43D5-87BE-67443E8EF086}">
      <p15:sldGuideLst xmlns:p15="http://schemas.microsoft.com/office/powerpoint/2012/main">
        <p15:guide id="1" orient="horz" pos="2160" userDrawn="1">
          <p15:clr>
            <a:srgbClr val="FBAE40"/>
          </p15:clr>
        </p15:guide>
        <p15:guide id="2" pos="2880" userDrawn="1">
          <p15:clr>
            <a:srgbClr val="FBAE40"/>
          </p15:clr>
        </p15:guide>
        <p15:guide id="3" pos="635"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Section Slide">
    <p:spTree>
      <p:nvGrpSpPr>
        <p:cNvPr id="1" name=""/>
        <p:cNvGrpSpPr/>
        <p:nvPr/>
      </p:nvGrpSpPr>
      <p:grpSpPr>
        <a:xfrm>
          <a:off x="0" y="0"/>
          <a:ext cx="0" cy="0"/>
          <a:chOff x="0" y="0"/>
          <a:chExt cx="0" cy="0"/>
        </a:xfrm>
      </p:grpSpPr>
      <p:sp>
        <p:nvSpPr>
          <p:cNvPr id="10" name="Rectangle 9"/>
          <p:cNvSpPr/>
          <p:nvPr userDrawn="1"/>
        </p:nvSpPr>
        <p:spPr>
          <a:xfrm>
            <a:off x="362192" y="373617"/>
            <a:ext cx="8286750" cy="2857500"/>
          </a:xfrm>
          <a:prstGeom prst="rect">
            <a:avLst/>
          </a:prstGeom>
          <a:solidFill>
            <a:srgbClr val="13426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2" name="Title 1"/>
          <p:cNvSpPr>
            <a:spLocks noGrp="1"/>
          </p:cNvSpPr>
          <p:nvPr>
            <p:ph type="ctrTitle" hasCustomPrompt="1"/>
          </p:nvPr>
        </p:nvSpPr>
        <p:spPr>
          <a:xfrm>
            <a:off x="641555" y="670643"/>
            <a:ext cx="7301529" cy="778745"/>
          </a:xfrm>
        </p:spPr>
        <p:txBody>
          <a:bodyPr anchor="t">
            <a:normAutofit/>
          </a:bodyPr>
          <a:lstStyle>
            <a:lvl1pPr algn="l">
              <a:defRPr sz="3200" baseline="0">
                <a:solidFill>
                  <a:schemeClr val="bg1"/>
                </a:solidFill>
                <a:latin typeface="Arial" charset="0"/>
                <a:ea typeface="Arial" charset="0"/>
                <a:cs typeface="Arial" charset="0"/>
              </a:defRPr>
            </a:lvl1pPr>
          </a:lstStyle>
          <a:p>
            <a:r>
              <a:rPr lang="en-US" dirty="0"/>
              <a:t>Click to edit Divider title</a:t>
            </a:r>
          </a:p>
        </p:txBody>
      </p:sp>
      <p:sp>
        <p:nvSpPr>
          <p:cNvPr id="6" name="Rectangle 5"/>
          <p:cNvSpPr/>
          <p:nvPr userDrawn="1"/>
        </p:nvSpPr>
        <p:spPr>
          <a:xfrm>
            <a:off x="364385" y="599556"/>
            <a:ext cx="97857" cy="426265"/>
          </a:xfrm>
          <a:prstGeom prst="rect">
            <a:avLst/>
          </a:prstGeom>
          <a:solidFill>
            <a:srgbClr val="F4364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a:endParaRPr lang="en-US" sz="1800" b="0" i="0" dirty="0">
              <a:latin typeface="Arial MT Light" charset="0"/>
              <a:ea typeface="Arial MT Light" charset="0"/>
              <a:cs typeface="Arial MT Light" charset="0"/>
            </a:endParaRPr>
          </a:p>
        </p:txBody>
      </p:sp>
      <p:pic>
        <p:nvPicPr>
          <p:cNvPr id="9" name="Picture 8"/>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6763944" y="6238857"/>
            <a:ext cx="1723235" cy="432000"/>
          </a:xfrm>
          <a:prstGeom prst="rect">
            <a:avLst/>
          </a:prstGeom>
        </p:spPr>
      </p:pic>
    </p:spTree>
  </p:cSld>
  <p:clrMapOvr>
    <a:masterClrMapping/>
  </p:clrMapOvr>
  <p:extLst>
    <p:ext uri="{DCECCB84-F9BA-43D5-87BE-67443E8EF086}">
      <p15:sldGuideLst xmlns:p15="http://schemas.microsoft.com/office/powerpoint/2012/main">
        <p15:guide id="1" orient="horz" pos="2160">
          <p15:clr>
            <a:srgbClr val="FBAE40"/>
          </p15:clr>
        </p15:guide>
        <p15:guide id="2" pos="2880">
          <p15:clr>
            <a:srgbClr val="FBAE40"/>
          </p15:clr>
        </p15:guide>
        <p15:guide id="3" pos="635">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5" name="Title 1"/>
          <p:cNvSpPr>
            <a:spLocks noGrp="1"/>
          </p:cNvSpPr>
          <p:nvPr>
            <p:ph type="title"/>
          </p:nvPr>
        </p:nvSpPr>
        <p:spPr>
          <a:xfrm>
            <a:off x="428882" y="358556"/>
            <a:ext cx="8283318" cy="387798"/>
          </a:xfrm>
        </p:spPr>
        <p:txBody>
          <a:bodyPr wrap="square" anchor="ctr" anchorCtr="0">
            <a:spAutoFit/>
          </a:bodyPr>
          <a:lstStyle>
            <a:lvl1pPr>
              <a:defRPr/>
            </a:lvl1pPr>
          </a:lstStyle>
          <a:p>
            <a:r>
              <a:rPr lang="en-US"/>
              <a:t>Click to edit Master title style</a:t>
            </a:r>
            <a:endParaRPr lang="en-US" dirty="0"/>
          </a:p>
        </p:txBody>
      </p:sp>
      <p:sp>
        <p:nvSpPr>
          <p:cNvPr id="6" name="Text Placeholder 5"/>
          <p:cNvSpPr>
            <a:spLocks noGrp="1"/>
          </p:cNvSpPr>
          <p:nvPr>
            <p:ph type="body" sz="quarter" idx="10" hasCustomPrompt="1"/>
          </p:nvPr>
        </p:nvSpPr>
        <p:spPr>
          <a:xfrm>
            <a:off x="434938" y="6240463"/>
            <a:ext cx="4137062" cy="400561"/>
          </a:xfrm>
        </p:spPr>
        <p:txBody>
          <a:bodyPr>
            <a:normAutofit/>
          </a:bodyPr>
          <a:lstStyle>
            <a:lvl1pPr algn="l">
              <a:defRPr sz="800" baseline="0"/>
            </a:lvl1pPr>
          </a:lstStyle>
          <a:p>
            <a:pPr lvl="0"/>
            <a:r>
              <a:rPr lang="en-US" dirty="0"/>
              <a:t>Click to edit footer</a:t>
            </a:r>
            <a:endParaRPr lang="en-GB"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and sub-heading only">
    <p:spTree>
      <p:nvGrpSpPr>
        <p:cNvPr id="1" name=""/>
        <p:cNvGrpSpPr/>
        <p:nvPr/>
      </p:nvGrpSpPr>
      <p:grpSpPr>
        <a:xfrm>
          <a:off x="0" y="0"/>
          <a:ext cx="0" cy="0"/>
          <a:chOff x="0" y="0"/>
          <a:chExt cx="0" cy="0"/>
        </a:xfrm>
      </p:grpSpPr>
      <p:sp>
        <p:nvSpPr>
          <p:cNvPr id="7" name="Text Placeholder 4"/>
          <p:cNvSpPr>
            <a:spLocks noGrp="1"/>
          </p:cNvSpPr>
          <p:nvPr>
            <p:ph type="body" sz="quarter" idx="12" hasCustomPrompt="1"/>
          </p:nvPr>
        </p:nvSpPr>
        <p:spPr>
          <a:xfrm>
            <a:off x="433028" y="801688"/>
            <a:ext cx="8279171" cy="249299"/>
          </a:xfrm>
        </p:spPr>
        <p:txBody>
          <a:bodyPr wrap="square" anchor="t" anchorCtr="0">
            <a:spAutoFit/>
          </a:bodyPr>
          <a:lstStyle>
            <a:lvl1pPr>
              <a:defRPr sz="1800" baseline="0">
                <a:solidFill>
                  <a:schemeClr val="tx2"/>
                </a:solidFill>
              </a:defRPr>
            </a:lvl1pPr>
          </a:lstStyle>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Click to edit subtitle</a:t>
            </a:r>
          </a:p>
        </p:txBody>
      </p:sp>
      <p:sp>
        <p:nvSpPr>
          <p:cNvPr id="8" name="Title 1"/>
          <p:cNvSpPr>
            <a:spLocks noGrp="1"/>
          </p:cNvSpPr>
          <p:nvPr>
            <p:ph type="title"/>
          </p:nvPr>
        </p:nvSpPr>
        <p:spPr>
          <a:xfrm>
            <a:off x="428882" y="358556"/>
            <a:ext cx="8283318" cy="387798"/>
          </a:xfrm>
        </p:spPr>
        <p:txBody>
          <a:bodyPr wrap="square" anchor="ctr" anchorCtr="0">
            <a:spAutoFit/>
          </a:bodyPr>
          <a:lstStyle>
            <a:lvl1pPr>
              <a:defRPr/>
            </a:lvl1pPr>
          </a:lstStyle>
          <a:p>
            <a:r>
              <a:rPr lang="en-US"/>
              <a:t>Click to edit Master title style</a:t>
            </a:r>
            <a:endParaRPr lang="en-US" dirty="0"/>
          </a:p>
        </p:txBody>
      </p:sp>
      <p:sp>
        <p:nvSpPr>
          <p:cNvPr id="5" name="Text Placeholder 5"/>
          <p:cNvSpPr>
            <a:spLocks noGrp="1"/>
          </p:cNvSpPr>
          <p:nvPr>
            <p:ph type="body" sz="quarter" idx="13" hasCustomPrompt="1"/>
          </p:nvPr>
        </p:nvSpPr>
        <p:spPr>
          <a:xfrm>
            <a:off x="434938" y="6240463"/>
            <a:ext cx="4137062" cy="400561"/>
          </a:xfrm>
        </p:spPr>
        <p:txBody>
          <a:bodyPr>
            <a:normAutofit/>
          </a:bodyPr>
          <a:lstStyle>
            <a:lvl1pPr algn="l">
              <a:defRPr sz="800" baseline="0"/>
            </a:lvl1pPr>
          </a:lstStyle>
          <a:p>
            <a:pPr lvl="0"/>
            <a:r>
              <a:rPr lang="en-US" dirty="0"/>
              <a:t>Click to edit footer</a:t>
            </a:r>
            <a:endParaRPr lang="en-GB"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433029" y="1450976"/>
            <a:ext cx="8285521" cy="4676774"/>
          </a:xfrm>
        </p:spPr>
        <p:txBody>
          <a:bodyPr/>
          <a:lstStyle>
            <a:lvl1pPr marL="0" marR="0" indent="0" algn="l" defTabSz="914400" rtl="0" eaLnBrk="1" fontAlgn="auto" latinLnBrk="0" hangingPunct="1">
              <a:lnSpc>
                <a:spcPct val="100000"/>
              </a:lnSpc>
              <a:spcBef>
                <a:spcPts val="600"/>
              </a:spcBef>
              <a:spcAft>
                <a:spcPts val="0"/>
              </a:spcAft>
              <a:buClrTx/>
              <a:buSzTx/>
              <a:buFontTx/>
              <a:buNone/>
              <a:tabLst/>
              <a:defRPr lang="en-US" sz="1200" kern="1200" dirty="0" smtClean="0">
                <a:solidFill>
                  <a:schemeClr val="tx1"/>
                </a:solidFill>
                <a:latin typeface="Arial" charset="0"/>
                <a:ea typeface="Arial" charset="0"/>
                <a:cs typeface="Arial" charset="0"/>
              </a:defRPr>
            </a:lvl1pPr>
            <a:lvl2pPr marL="0" marR="0" indent="-180000" algn="l" defTabSz="914400" rtl="0" eaLnBrk="1" fontAlgn="auto" latinLnBrk="0" hangingPunct="1">
              <a:lnSpc>
                <a:spcPct val="100000"/>
              </a:lnSpc>
              <a:spcBef>
                <a:spcPts val="600"/>
              </a:spcBef>
              <a:spcAft>
                <a:spcPts val="0"/>
              </a:spcAft>
              <a:buClrTx/>
              <a:buSzTx/>
              <a:buFont typeface="Arial" panose="020B0604020202020204" pitchFamily="34" charset="0"/>
              <a:buChar char="•"/>
              <a:tabLst>
                <a:tab pos="446088" algn="l"/>
              </a:tabLst>
              <a:defRPr lang="en-US" sz="1200" kern="1200" dirty="0" smtClean="0">
                <a:solidFill>
                  <a:schemeClr val="tx1"/>
                </a:solidFill>
                <a:latin typeface="Arial" charset="0"/>
                <a:ea typeface="Arial" charset="0"/>
                <a:cs typeface="Arial" charset="0"/>
              </a:defRPr>
            </a:lvl2pPr>
            <a:lvl3pPr marL="360000" marR="0" indent="-180000" algn="l" defTabSz="914400" rtl="0" eaLnBrk="1" fontAlgn="auto" latinLnBrk="0" hangingPunct="1">
              <a:lnSpc>
                <a:spcPct val="100000"/>
              </a:lnSpc>
              <a:spcBef>
                <a:spcPts val="200"/>
              </a:spcBef>
              <a:spcAft>
                <a:spcPts val="0"/>
              </a:spcAft>
              <a:buClrTx/>
              <a:buSzTx/>
              <a:buFont typeface="Arial" panose="020B0604020202020204" pitchFamily="34" charset="0"/>
              <a:buChar char="–"/>
              <a:tabLst/>
              <a:defRPr lang="en-US" sz="1200" kern="1200" dirty="0" smtClean="0">
                <a:solidFill>
                  <a:schemeClr val="tx1"/>
                </a:solidFill>
                <a:latin typeface="Arial" charset="0"/>
                <a:ea typeface="Arial" charset="0"/>
                <a:cs typeface="Arial" charset="0"/>
              </a:defRPr>
            </a:lvl3pPr>
            <a:lvl4pPr marL="540000" marR="0" indent="-180000" algn="l" defTabSz="914400" rtl="0" eaLnBrk="1" fontAlgn="auto" latinLnBrk="0" hangingPunct="1">
              <a:lnSpc>
                <a:spcPct val="100000"/>
              </a:lnSpc>
              <a:spcBef>
                <a:spcPts val="200"/>
              </a:spcBef>
              <a:spcAft>
                <a:spcPts val="0"/>
              </a:spcAft>
              <a:buClrTx/>
              <a:buSzTx/>
              <a:buFont typeface="Arial" panose="020B0604020202020204" pitchFamily="34" charset="0"/>
              <a:buChar char="–"/>
              <a:tabLst/>
              <a:defRPr lang="en-US" sz="1200" kern="1200" dirty="0" smtClean="0">
                <a:solidFill>
                  <a:schemeClr val="tx1"/>
                </a:solidFill>
                <a:latin typeface="Arial" charset="0"/>
                <a:ea typeface="Arial" charset="0"/>
                <a:cs typeface="Arial" charset="0"/>
              </a:defRPr>
            </a:lvl4pPr>
            <a:lvl5pPr marL="720000" marR="0" indent="-180000" algn="l" defTabSz="914400" rtl="0" eaLnBrk="1" fontAlgn="auto" latinLnBrk="0" hangingPunct="1">
              <a:lnSpc>
                <a:spcPct val="100000"/>
              </a:lnSpc>
              <a:spcBef>
                <a:spcPts val="200"/>
              </a:spcBef>
              <a:spcAft>
                <a:spcPts val="0"/>
              </a:spcAft>
              <a:buClrTx/>
              <a:buSzTx/>
              <a:buFont typeface="Arial" panose="020B0604020202020204" pitchFamily="34" charset="0"/>
              <a:buChar char="–"/>
              <a:tabLst/>
              <a:defRPr lang="en-US" sz="1200" kern="1200" dirty="0" smtClean="0">
                <a:solidFill>
                  <a:schemeClr val="tx1"/>
                </a:solidFill>
                <a:latin typeface="Arial" charset="0"/>
                <a:ea typeface="Arial" charset="0"/>
                <a:cs typeface="Arial" charset="0"/>
              </a:defRPr>
            </a:lvl5pPr>
          </a:lstStyle>
          <a:p>
            <a:pPr marL="0" marR="0" lvl="0" indent="0" algn="l" defTabSz="914400" rtl="0" eaLnBrk="1" fontAlgn="auto" latinLnBrk="0" hangingPunct="1">
              <a:lnSpc>
                <a:spcPct val="100000"/>
              </a:lnSpc>
              <a:spcBef>
                <a:spcPts val="600"/>
              </a:spcBef>
              <a:spcAft>
                <a:spcPts val="0"/>
              </a:spcAft>
              <a:buClrTx/>
              <a:buSzTx/>
              <a:buFontTx/>
              <a:buNone/>
              <a:tabLst/>
              <a:defRPr/>
            </a:pPr>
            <a:r>
              <a:rPr kumimoji="0" lang="en-US" sz="1200" b="0" i="0" u="none" strike="noStrike" kern="1200" cap="none" spc="0" normalizeH="0" baseline="0" noProof="0">
                <a:ln>
                  <a:noFill/>
                </a:ln>
                <a:solidFill>
                  <a:srgbClr val="13426B"/>
                </a:solidFill>
                <a:effectLst/>
                <a:uLnTx/>
                <a:uFillTx/>
                <a:latin typeface="Arial" charset="0"/>
                <a:cs typeface="Arial" charset="0"/>
              </a:rPr>
              <a:t>Click to edit Master text styles</a:t>
            </a:r>
          </a:p>
          <a:p>
            <a:pPr marL="0" marR="0" lvl="1" indent="0" algn="l" defTabSz="914400" rtl="0" eaLnBrk="1" fontAlgn="auto" latinLnBrk="0" hangingPunct="1">
              <a:lnSpc>
                <a:spcPct val="100000"/>
              </a:lnSpc>
              <a:spcBef>
                <a:spcPts val="600"/>
              </a:spcBef>
              <a:spcAft>
                <a:spcPts val="0"/>
              </a:spcAft>
              <a:buClrTx/>
              <a:buSzTx/>
              <a:buFontTx/>
              <a:buNone/>
              <a:tabLst/>
              <a:defRPr/>
            </a:pPr>
            <a:r>
              <a:rPr kumimoji="0" lang="en-US" sz="1200" b="0" i="0" u="none" strike="noStrike" kern="1200" cap="none" spc="0" normalizeH="0" baseline="0" noProof="0">
                <a:ln>
                  <a:noFill/>
                </a:ln>
                <a:solidFill>
                  <a:srgbClr val="13426B"/>
                </a:solidFill>
                <a:effectLst/>
                <a:uLnTx/>
                <a:uFillTx/>
                <a:latin typeface="Arial" charset="0"/>
                <a:cs typeface="Arial" charset="0"/>
              </a:rPr>
              <a:t>Second level</a:t>
            </a:r>
          </a:p>
          <a:p>
            <a:pPr marL="0" marR="0" lvl="2" indent="0" algn="l" defTabSz="914400" rtl="0" eaLnBrk="1" fontAlgn="auto" latinLnBrk="0" hangingPunct="1">
              <a:lnSpc>
                <a:spcPct val="100000"/>
              </a:lnSpc>
              <a:spcBef>
                <a:spcPts val="600"/>
              </a:spcBef>
              <a:spcAft>
                <a:spcPts val="0"/>
              </a:spcAft>
              <a:buClrTx/>
              <a:buSzTx/>
              <a:buFontTx/>
              <a:buNone/>
              <a:tabLst/>
              <a:defRPr/>
            </a:pPr>
            <a:r>
              <a:rPr kumimoji="0" lang="en-US" sz="1200" b="0" i="0" u="none" strike="noStrike" kern="1200" cap="none" spc="0" normalizeH="0" baseline="0" noProof="0">
                <a:ln>
                  <a:noFill/>
                </a:ln>
                <a:solidFill>
                  <a:srgbClr val="13426B"/>
                </a:solidFill>
                <a:effectLst/>
                <a:uLnTx/>
                <a:uFillTx/>
                <a:latin typeface="Arial" charset="0"/>
                <a:cs typeface="Arial" charset="0"/>
              </a:rPr>
              <a:t>Third level</a:t>
            </a:r>
          </a:p>
          <a:p>
            <a:pPr marL="0" marR="0" lvl="3" indent="0" algn="l" defTabSz="914400" rtl="0" eaLnBrk="1" fontAlgn="auto" latinLnBrk="0" hangingPunct="1">
              <a:lnSpc>
                <a:spcPct val="100000"/>
              </a:lnSpc>
              <a:spcBef>
                <a:spcPts val="600"/>
              </a:spcBef>
              <a:spcAft>
                <a:spcPts val="0"/>
              </a:spcAft>
              <a:buClrTx/>
              <a:buSzTx/>
              <a:buFontTx/>
              <a:buNone/>
              <a:tabLst/>
              <a:defRPr/>
            </a:pPr>
            <a:r>
              <a:rPr kumimoji="0" lang="en-US" sz="1200" b="0" i="0" u="none" strike="noStrike" kern="1200" cap="none" spc="0" normalizeH="0" baseline="0" noProof="0">
                <a:ln>
                  <a:noFill/>
                </a:ln>
                <a:solidFill>
                  <a:srgbClr val="13426B"/>
                </a:solidFill>
                <a:effectLst/>
                <a:uLnTx/>
                <a:uFillTx/>
                <a:latin typeface="Arial" charset="0"/>
                <a:cs typeface="Arial" charset="0"/>
              </a:rPr>
              <a:t>Fourth level</a:t>
            </a:r>
          </a:p>
          <a:p>
            <a:pPr marL="0" marR="0" lvl="4" indent="0" algn="l" defTabSz="914400" rtl="0" eaLnBrk="1" fontAlgn="auto" latinLnBrk="0" hangingPunct="1">
              <a:lnSpc>
                <a:spcPct val="100000"/>
              </a:lnSpc>
              <a:spcBef>
                <a:spcPts val="600"/>
              </a:spcBef>
              <a:spcAft>
                <a:spcPts val="0"/>
              </a:spcAft>
              <a:buClrTx/>
              <a:buSzTx/>
              <a:buFontTx/>
              <a:buNone/>
              <a:tabLst/>
              <a:defRPr/>
            </a:pPr>
            <a:r>
              <a:rPr kumimoji="0" lang="en-US" sz="1200" b="0" i="0" u="none" strike="noStrike" kern="1200" cap="none" spc="0" normalizeH="0" baseline="0" noProof="0">
                <a:ln>
                  <a:noFill/>
                </a:ln>
                <a:solidFill>
                  <a:srgbClr val="13426B"/>
                </a:solidFill>
                <a:effectLst/>
                <a:uLnTx/>
                <a:uFillTx/>
                <a:latin typeface="Arial" charset="0"/>
                <a:cs typeface="Arial" charset="0"/>
              </a:rPr>
              <a:t>Fifth level</a:t>
            </a:r>
            <a:endParaRPr kumimoji="0" lang="en-US" sz="1200" b="0" i="0" u="none" strike="noStrike" kern="1200" cap="none" spc="0" normalizeH="0" baseline="0" noProof="0" dirty="0">
              <a:ln>
                <a:noFill/>
              </a:ln>
              <a:solidFill>
                <a:srgbClr val="13426B"/>
              </a:solidFill>
              <a:effectLst/>
              <a:uLnTx/>
              <a:uFillTx/>
              <a:latin typeface="Arial" charset="0"/>
              <a:cs typeface="Arial" charset="0"/>
            </a:endParaRPr>
          </a:p>
        </p:txBody>
      </p:sp>
      <p:sp>
        <p:nvSpPr>
          <p:cNvPr id="11" name="Title 1"/>
          <p:cNvSpPr>
            <a:spLocks noGrp="1"/>
          </p:cNvSpPr>
          <p:nvPr>
            <p:ph type="title"/>
          </p:nvPr>
        </p:nvSpPr>
        <p:spPr>
          <a:xfrm>
            <a:off x="428882" y="358556"/>
            <a:ext cx="8283318" cy="387798"/>
          </a:xfrm>
        </p:spPr>
        <p:txBody>
          <a:bodyPr wrap="square" anchor="ctr" anchorCtr="0">
            <a:spAutoFit/>
          </a:bodyPr>
          <a:lstStyle>
            <a:lvl1pPr>
              <a:defRPr/>
            </a:lvl1pPr>
          </a:lstStyle>
          <a:p>
            <a:r>
              <a:rPr lang="en-US"/>
              <a:t>Click to edit Master title style</a:t>
            </a:r>
            <a:endParaRPr lang="en-US" dirty="0"/>
          </a:p>
        </p:txBody>
      </p:sp>
      <p:sp>
        <p:nvSpPr>
          <p:cNvPr id="5" name="Text Placeholder 5"/>
          <p:cNvSpPr>
            <a:spLocks noGrp="1"/>
          </p:cNvSpPr>
          <p:nvPr>
            <p:ph type="body" sz="quarter" idx="11" hasCustomPrompt="1"/>
          </p:nvPr>
        </p:nvSpPr>
        <p:spPr>
          <a:xfrm>
            <a:off x="434938" y="6240463"/>
            <a:ext cx="4137062" cy="400561"/>
          </a:xfrm>
        </p:spPr>
        <p:txBody>
          <a:bodyPr>
            <a:normAutofit/>
          </a:bodyPr>
          <a:lstStyle>
            <a:lvl1pPr algn="l">
              <a:defRPr sz="800" baseline="0"/>
            </a:lvl1pPr>
          </a:lstStyle>
          <a:p>
            <a:pPr lvl="0"/>
            <a:r>
              <a:rPr lang="en-US" dirty="0"/>
              <a:t>Click to edit footer</a:t>
            </a:r>
            <a:endParaRPr lang="en-GB"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sub-heading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433029" y="1447060"/>
            <a:ext cx="8285521" cy="4680690"/>
          </a:xfrm>
        </p:spPr>
        <p:txBody>
          <a:bodyPr/>
          <a:lstStyle>
            <a:lvl1pPr marL="0" marR="0" indent="0" algn="l" defTabSz="914400" rtl="0" eaLnBrk="1" fontAlgn="auto" latinLnBrk="0" hangingPunct="1">
              <a:lnSpc>
                <a:spcPct val="100000"/>
              </a:lnSpc>
              <a:spcBef>
                <a:spcPts val="600"/>
              </a:spcBef>
              <a:spcAft>
                <a:spcPts val="0"/>
              </a:spcAft>
              <a:buClrTx/>
              <a:buSzTx/>
              <a:buFontTx/>
              <a:buNone/>
              <a:tabLst/>
              <a:defRPr/>
            </a:lvl1pPr>
            <a:lvl2pPr marL="0" marR="0" indent="-180000" algn="l" defTabSz="914400" rtl="0" eaLnBrk="1" fontAlgn="auto" latinLnBrk="0" hangingPunct="1">
              <a:lnSpc>
                <a:spcPct val="100000"/>
              </a:lnSpc>
              <a:spcBef>
                <a:spcPts val="600"/>
              </a:spcBef>
              <a:spcAft>
                <a:spcPts val="0"/>
              </a:spcAft>
              <a:buClrTx/>
              <a:buSzTx/>
              <a:buFont typeface="Arial" panose="020B0604020202020204" pitchFamily="34" charset="0"/>
              <a:buChar char="•"/>
              <a:tabLst>
                <a:tab pos="446088" algn="l"/>
              </a:tabLst>
              <a:defRPr/>
            </a:lvl2pPr>
            <a:lvl3pPr marL="360000" marR="0" indent="-180000" algn="l" defTabSz="914400" rtl="0" eaLnBrk="1" fontAlgn="auto" latinLnBrk="0" hangingPunct="1">
              <a:lnSpc>
                <a:spcPct val="100000"/>
              </a:lnSpc>
              <a:spcBef>
                <a:spcPts val="200"/>
              </a:spcBef>
              <a:spcAft>
                <a:spcPts val="0"/>
              </a:spcAft>
              <a:buClrTx/>
              <a:buSzTx/>
              <a:buFont typeface="Arial" panose="020B0604020202020204" pitchFamily="34" charset="0"/>
              <a:buChar char="–"/>
              <a:tabLst/>
              <a:defRPr/>
            </a:lvl3pPr>
            <a:lvl4pPr marL="540000" marR="0" indent="-180000" algn="l" defTabSz="914400" rtl="0" eaLnBrk="1" fontAlgn="auto" latinLnBrk="0" hangingPunct="1">
              <a:lnSpc>
                <a:spcPct val="100000"/>
              </a:lnSpc>
              <a:spcBef>
                <a:spcPts val="200"/>
              </a:spcBef>
              <a:spcAft>
                <a:spcPts val="0"/>
              </a:spcAft>
              <a:buClrTx/>
              <a:buSzTx/>
              <a:buFont typeface="Arial" panose="020B0604020202020204" pitchFamily="34" charset="0"/>
              <a:buChar char="–"/>
              <a:tabLst/>
              <a:defRPr/>
            </a:lvl4pPr>
            <a:lvl5pPr marL="720000" marR="0" indent="-180000" algn="l" defTabSz="914400" rtl="0" eaLnBrk="1" fontAlgn="auto" latinLnBrk="0" hangingPunct="1">
              <a:lnSpc>
                <a:spcPct val="100000"/>
              </a:lnSpc>
              <a:spcBef>
                <a:spcPts val="200"/>
              </a:spcBef>
              <a:spcAft>
                <a:spcPts val="0"/>
              </a:spcAft>
              <a:buClrTx/>
              <a:buSzTx/>
              <a:buFont typeface="Arial" panose="020B0604020202020204" pitchFamily="34" charset="0"/>
              <a:buChar char="–"/>
              <a:tabLst/>
              <a:defRPr/>
            </a:lvl5pPr>
          </a:lstStyle>
          <a:p>
            <a:pPr marL="0" marR="0" lvl="0" indent="0" algn="l" defTabSz="914400" rtl="0" eaLnBrk="1" fontAlgn="auto" latinLnBrk="0" hangingPunct="1">
              <a:lnSpc>
                <a:spcPct val="100000"/>
              </a:lnSpc>
              <a:spcBef>
                <a:spcPts val="600"/>
              </a:spcBef>
              <a:spcAft>
                <a:spcPts val="0"/>
              </a:spcAft>
              <a:buClrTx/>
              <a:buSzTx/>
              <a:buFontTx/>
              <a:buNone/>
              <a:tabLst/>
              <a:defRPr/>
            </a:pPr>
            <a:r>
              <a:rPr kumimoji="0" lang="en-US" sz="1200" b="0" i="0" u="none" strike="noStrike" kern="1200" cap="none" spc="0" normalizeH="0" baseline="0" noProof="0">
                <a:ln>
                  <a:noFill/>
                </a:ln>
                <a:solidFill>
                  <a:srgbClr val="13426B"/>
                </a:solidFill>
                <a:effectLst/>
                <a:uLnTx/>
                <a:uFillTx/>
                <a:latin typeface="Arial" charset="0"/>
                <a:cs typeface="Arial" charset="0"/>
              </a:rPr>
              <a:t>Click to edit Master text styles</a:t>
            </a:r>
          </a:p>
          <a:p>
            <a:pPr marL="0" marR="0" lvl="1" indent="0" algn="l" defTabSz="914400" rtl="0" eaLnBrk="1" fontAlgn="auto" latinLnBrk="0" hangingPunct="1">
              <a:lnSpc>
                <a:spcPct val="100000"/>
              </a:lnSpc>
              <a:spcBef>
                <a:spcPts val="600"/>
              </a:spcBef>
              <a:spcAft>
                <a:spcPts val="0"/>
              </a:spcAft>
              <a:buClrTx/>
              <a:buSzTx/>
              <a:buFontTx/>
              <a:buNone/>
              <a:tabLst/>
              <a:defRPr/>
            </a:pPr>
            <a:r>
              <a:rPr kumimoji="0" lang="en-US" sz="1200" b="0" i="0" u="none" strike="noStrike" kern="1200" cap="none" spc="0" normalizeH="0" baseline="0" noProof="0">
                <a:ln>
                  <a:noFill/>
                </a:ln>
                <a:solidFill>
                  <a:srgbClr val="13426B"/>
                </a:solidFill>
                <a:effectLst/>
                <a:uLnTx/>
                <a:uFillTx/>
                <a:latin typeface="Arial" charset="0"/>
                <a:cs typeface="Arial" charset="0"/>
              </a:rPr>
              <a:t>Second level</a:t>
            </a:r>
          </a:p>
          <a:p>
            <a:pPr marL="0" marR="0" lvl="2" indent="0" algn="l" defTabSz="914400" rtl="0" eaLnBrk="1" fontAlgn="auto" latinLnBrk="0" hangingPunct="1">
              <a:lnSpc>
                <a:spcPct val="100000"/>
              </a:lnSpc>
              <a:spcBef>
                <a:spcPts val="600"/>
              </a:spcBef>
              <a:spcAft>
                <a:spcPts val="0"/>
              </a:spcAft>
              <a:buClrTx/>
              <a:buSzTx/>
              <a:buFontTx/>
              <a:buNone/>
              <a:tabLst/>
              <a:defRPr/>
            </a:pPr>
            <a:r>
              <a:rPr kumimoji="0" lang="en-US" sz="1200" b="0" i="0" u="none" strike="noStrike" kern="1200" cap="none" spc="0" normalizeH="0" baseline="0" noProof="0">
                <a:ln>
                  <a:noFill/>
                </a:ln>
                <a:solidFill>
                  <a:srgbClr val="13426B"/>
                </a:solidFill>
                <a:effectLst/>
                <a:uLnTx/>
                <a:uFillTx/>
                <a:latin typeface="Arial" charset="0"/>
                <a:cs typeface="Arial" charset="0"/>
              </a:rPr>
              <a:t>Third level</a:t>
            </a:r>
          </a:p>
          <a:p>
            <a:pPr marL="0" marR="0" lvl="3" indent="0" algn="l" defTabSz="914400" rtl="0" eaLnBrk="1" fontAlgn="auto" latinLnBrk="0" hangingPunct="1">
              <a:lnSpc>
                <a:spcPct val="100000"/>
              </a:lnSpc>
              <a:spcBef>
                <a:spcPts val="600"/>
              </a:spcBef>
              <a:spcAft>
                <a:spcPts val="0"/>
              </a:spcAft>
              <a:buClrTx/>
              <a:buSzTx/>
              <a:buFontTx/>
              <a:buNone/>
              <a:tabLst/>
              <a:defRPr/>
            </a:pPr>
            <a:r>
              <a:rPr kumimoji="0" lang="en-US" sz="1200" b="0" i="0" u="none" strike="noStrike" kern="1200" cap="none" spc="0" normalizeH="0" baseline="0" noProof="0">
                <a:ln>
                  <a:noFill/>
                </a:ln>
                <a:solidFill>
                  <a:srgbClr val="13426B"/>
                </a:solidFill>
                <a:effectLst/>
                <a:uLnTx/>
                <a:uFillTx/>
                <a:latin typeface="Arial" charset="0"/>
                <a:cs typeface="Arial" charset="0"/>
              </a:rPr>
              <a:t>Fourth level</a:t>
            </a:r>
          </a:p>
          <a:p>
            <a:pPr marL="0" marR="0" lvl="4" indent="0" algn="l" defTabSz="914400" rtl="0" eaLnBrk="1" fontAlgn="auto" latinLnBrk="0" hangingPunct="1">
              <a:lnSpc>
                <a:spcPct val="100000"/>
              </a:lnSpc>
              <a:spcBef>
                <a:spcPts val="600"/>
              </a:spcBef>
              <a:spcAft>
                <a:spcPts val="0"/>
              </a:spcAft>
              <a:buClrTx/>
              <a:buSzTx/>
              <a:buFontTx/>
              <a:buNone/>
              <a:tabLst/>
              <a:defRPr/>
            </a:pPr>
            <a:r>
              <a:rPr kumimoji="0" lang="en-US" sz="1200" b="0" i="0" u="none" strike="noStrike" kern="1200" cap="none" spc="0" normalizeH="0" baseline="0" noProof="0">
                <a:ln>
                  <a:noFill/>
                </a:ln>
                <a:solidFill>
                  <a:srgbClr val="13426B"/>
                </a:solidFill>
                <a:effectLst/>
                <a:uLnTx/>
                <a:uFillTx/>
                <a:latin typeface="Arial" charset="0"/>
                <a:cs typeface="Arial" charset="0"/>
              </a:rPr>
              <a:t>Fifth level</a:t>
            </a:r>
            <a:endParaRPr kumimoji="0" lang="en-US" sz="1200" b="0" i="0" u="none" strike="noStrike" kern="1200" cap="none" spc="0" normalizeH="0" baseline="0" noProof="0" dirty="0">
              <a:ln>
                <a:noFill/>
              </a:ln>
              <a:solidFill>
                <a:srgbClr val="13426B"/>
              </a:solidFill>
              <a:effectLst/>
              <a:uLnTx/>
              <a:uFillTx/>
              <a:latin typeface="Arial" charset="0"/>
              <a:cs typeface="Arial" charset="0"/>
            </a:endParaRPr>
          </a:p>
        </p:txBody>
      </p:sp>
      <p:sp>
        <p:nvSpPr>
          <p:cNvPr id="9" name="Text Placeholder 4"/>
          <p:cNvSpPr>
            <a:spLocks noGrp="1"/>
          </p:cNvSpPr>
          <p:nvPr>
            <p:ph type="body" sz="quarter" idx="12" hasCustomPrompt="1"/>
          </p:nvPr>
        </p:nvSpPr>
        <p:spPr>
          <a:xfrm>
            <a:off x="433028" y="801688"/>
            <a:ext cx="8279171" cy="249299"/>
          </a:xfrm>
        </p:spPr>
        <p:txBody>
          <a:bodyPr wrap="square" anchor="t" anchorCtr="0">
            <a:spAutoFit/>
          </a:bodyPr>
          <a:lstStyle>
            <a:lvl1pPr>
              <a:defRPr sz="1800" baseline="0">
                <a:solidFill>
                  <a:schemeClr val="tx2"/>
                </a:solidFill>
              </a:defRPr>
            </a:lvl1pPr>
          </a:lstStyle>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Click to edit subtitle</a:t>
            </a:r>
          </a:p>
        </p:txBody>
      </p:sp>
      <p:sp>
        <p:nvSpPr>
          <p:cNvPr id="12" name="Title 1"/>
          <p:cNvSpPr>
            <a:spLocks noGrp="1"/>
          </p:cNvSpPr>
          <p:nvPr>
            <p:ph type="title"/>
          </p:nvPr>
        </p:nvSpPr>
        <p:spPr>
          <a:xfrm>
            <a:off x="428882" y="358556"/>
            <a:ext cx="8283318" cy="387798"/>
          </a:xfrm>
        </p:spPr>
        <p:txBody>
          <a:bodyPr wrap="square" anchor="ctr" anchorCtr="0">
            <a:spAutoFit/>
          </a:bodyPr>
          <a:lstStyle>
            <a:lvl1pPr>
              <a:defRPr/>
            </a:lvl1pPr>
          </a:lstStyle>
          <a:p>
            <a:r>
              <a:rPr lang="en-US"/>
              <a:t>Click to edit Master title style</a:t>
            </a:r>
            <a:endParaRPr lang="en-US" dirty="0"/>
          </a:p>
        </p:txBody>
      </p:sp>
      <p:sp>
        <p:nvSpPr>
          <p:cNvPr id="6" name="Text Placeholder 5"/>
          <p:cNvSpPr>
            <a:spLocks noGrp="1"/>
          </p:cNvSpPr>
          <p:nvPr>
            <p:ph type="body" sz="quarter" idx="13" hasCustomPrompt="1"/>
          </p:nvPr>
        </p:nvSpPr>
        <p:spPr>
          <a:xfrm>
            <a:off x="434938" y="6240463"/>
            <a:ext cx="4137062" cy="400561"/>
          </a:xfrm>
        </p:spPr>
        <p:txBody>
          <a:bodyPr>
            <a:normAutofit/>
          </a:bodyPr>
          <a:lstStyle>
            <a:lvl1pPr algn="l">
              <a:defRPr sz="800" baseline="0"/>
            </a:lvl1pPr>
          </a:lstStyle>
          <a:p>
            <a:pPr lvl="0"/>
            <a:r>
              <a:rPr lang="en-US" dirty="0"/>
              <a:t>Click to edit footer</a:t>
            </a:r>
            <a:endParaRPr lang="en-GB"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wo Columns">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423699" y="1456188"/>
            <a:ext cx="3780000" cy="4671562"/>
          </a:xfrm>
        </p:spPr>
        <p:txBody>
          <a:bodyPr/>
          <a:lstStyle>
            <a:lvl1pPr marL="0" marR="0" indent="0" algn="l" defTabSz="914400" rtl="0" eaLnBrk="1" fontAlgn="auto" latinLnBrk="0" hangingPunct="1">
              <a:lnSpc>
                <a:spcPct val="100000"/>
              </a:lnSpc>
              <a:spcBef>
                <a:spcPts val="600"/>
              </a:spcBef>
              <a:spcAft>
                <a:spcPts val="0"/>
              </a:spcAft>
              <a:buClrTx/>
              <a:buSzTx/>
              <a:buFontTx/>
              <a:buNone/>
              <a:tabLst/>
              <a:defRPr/>
            </a:lvl1pPr>
            <a:lvl2pPr marL="0" marR="0" indent="-180000" algn="l" defTabSz="914400" rtl="0" eaLnBrk="1" fontAlgn="auto" latinLnBrk="0" hangingPunct="1">
              <a:lnSpc>
                <a:spcPct val="100000"/>
              </a:lnSpc>
              <a:spcBef>
                <a:spcPts val="600"/>
              </a:spcBef>
              <a:spcAft>
                <a:spcPts val="0"/>
              </a:spcAft>
              <a:buClrTx/>
              <a:buSzTx/>
              <a:buFont typeface="Arial" panose="020B0604020202020204" pitchFamily="34" charset="0"/>
              <a:buChar char="•"/>
              <a:tabLst>
                <a:tab pos="446088" algn="l"/>
              </a:tabLst>
              <a:defRPr/>
            </a:lvl2pPr>
            <a:lvl3pPr marL="360000" marR="0" indent="-180000" algn="l" defTabSz="914400" rtl="0" eaLnBrk="1" fontAlgn="auto" latinLnBrk="0" hangingPunct="1">
              <a:lnSpc>
                <a:spcPct val="100000"/>
              </a:lnSpc>
              <a:spcBef>
                <a:spcPts val="200"/>
              </a:spcBef>
              <a:spcAft>
                <a:spcPts val="0"/>
              </a:spcAft>
              <a:buClrTx/>
              <a:buSzTx/>
              <a:buFont typeface="Arial" panose="020B0604020202020204" pitchFamily="34" charset="0"/>
              <a:buChar char="–"/>
              <a:tabLst/>
              <a:defRPr/>
            </a:lvl3pPr>
            <a:lvl4pPr marL="540000" marR="0" indent="-180000" algn="l" defTabSz="914400" rtl="0" eaLnBrk="1" fontAlgn="auto" latinLnBrk="0" hangingPunct="1">
              <a:lnSpc>
                <a:spcPct val="100000"/>
              </a:lnSpc>
              <a:spcBef>
                <a:spcPts val="200"/>
              </a:spcBef>
              <a:spcAft>
                <a:spcPts val="0"/>
              </a:spcAft>
              <a:buClrTx/>
              <a:buSzTx/>
              <a:buFont typeface="Arial" panose="020B0604020202020204" pitchFamily="34" charset="0"/>
              <a:buChar char="–"/>
              <a:tabLst/>
              <a:defRPr/>
            </a:lvl4pPr>
            <a:lvl5pPr marL="720000" marR="0" indent="-180000" algn="l" defTabSz="914400" rtl="0" eaLnBrk="1" fontAlgn="auto" latinLnBrk="0" hangingPunct="1">
              <a:lnSpc>
                <a:spcPct val="100000"/>
              </a:lnSpc>
              <a:spcBef>
                <a:spcPts val="200"/>
              </a:spcBef>
              <a:spcAft>
                <a:spcPts val="0"/>
              </a:spcAft>
              <a:buClrTx/>
              <a:buSzTx/>
              <a:buFont typeface="Arial" panose="020B0604020202020204" pitchFamily="34" charset="0"/>
              <a:buChar char="–"/>
              <a:tabLst/>
              <a:defRPr/>
            </a:lvl5pPr>
          </a:lstStyle>
          <a:p>
            <a:pPr marL="0" marR="0" lvl="0" indent="0" algn="l" defTabSz="914400" rtl="0" eaLnBrk="1" fontAlgn="auto" latinLnBrk="0" hangingPunct="1">
              <a:lnSpc>
                <a:spcPct val="100000"/>
              </a:lnSpc>
              <a:spcBef>
                <a:spcPts val="600"/>
              </a:spcBef>
              <a:spcAft>
                <a:spcPts val="0"/>
              </a:spcAft>
              <a:buClrTx/>
              <a:buSzTx/>
              <a:buFontTx/>
              <a:buNone/>
              <a:tabLst/>
              <a:defRPr/>
            </a:pPr>
            <a:r>
              <a:rPr kumimoji="0" lang="en-US" sz="1200" b="0" i="0" u="none" strike="noStrike" kern="1200" cap="none" spc="0" normalizeH="0" baseline="0" noProof="0">
                <a:ln>
                  <a:noFill/>
                </a:ln>
                <a:solidFill>
                  <a:srgbClr val="13426B"/>
                </a:solidFill>
                <a:effectLst/>
                <a:uLnTx/>
                <a:uFillTx/>
                <a:latin typeface="Arial" charset="0"/>
                <a:cs typeface="Arial" charset="0"/>
              </a:rPr>
              <a:t>Click to edit Master text styles</a:t>
            </a:r>
          </a:p>
          <a:p>
            <a:pPr marL="0" marR="0" lvl="1" indent="0" algn="l" defTabSz="914400" rtl="0" eaLnBrk="1" fontAlgn="auto" latinLnBrk="0" hangingPunct="1">
              <a:lnSpc>
                <a:spcPct val="100000"/>
              </a:lnSpc>
              <a:spcBef>
                <a:spcPts val="600"/>
              </a:spcBef>
              <a:spcAft>
                <a:spcPts val="0"/>
              </a:spcAft>
              <a:buClrTx/>
              <a:buSzTx/>
              <a:buFontTx/>
              <a:buNone/>
              <a:tabLst/>
              <a:defRPr/>
            </a:pPr>
            <a:r>
              <a:rPr kumimoji="0" lang="en-US" sz="1200" b="0" i="0" u="none" strike="noStrike" kern="1200" cap="none" spc="0" normalizeH="0" baseline="0" noProof="0">
                <a:ln>
                  <a:noFill/>
                </a:ln>
                <a:solidFill>
                  <a:srgbClr val="13426B"/>
                </a:solidFill>
                <a:effectLst/>
                <a:uLnTx/>
                <a:uFillTx/>
                <a:latin typeface="Arial" charset="0"/>
                <a:cs typeface="Arial" charset="0"/>
              </a:rPr>
              <a:t>Second level</a:t>
            </a:r>
          </a:p>
          <a:p>
            <a:pPr marL="0" marR="0" lvl="2" indent="0" algn="l" defTabSz="914400" rtl="0" eaLnBrk="1" fontAlgn="auto" latinLnBrk="0" hangingPunct="1">
              <a:lnSpc>
                <a:spcPct val="100000"/>
              </a:lnSpc>
              <a:spcBef>
                <a:spcPts val="600"/>
              </a:spcBef>
              <a:spcAft>
                <a:spcPts val="0"/>
              </a:spcAft>
              <a:buClrTx/>
              <a:buSzTx/>
              <a:buFontTx/>
              <a:buNone/>
              <a:tabLst/>
              <a:defRPr/>
            </a:pPr>
            <a:r>
              <a:rPr kumimoji="0" lang="en-US" sz="1200" b="0" i="0" u="none" strike="noStrike" kern="1200" cap="none" spc="0" normalizeH="0" baseline="0" noProof="0">
                <a:ln>
                  <a:noFill/>
                </a:ln>
                <a:solidFill>
                  <a:srgbClr val="13426B"/>
                </a:solidFill>
                <a:effectLst/>
                <a:uLnTx/>
                <a:uFillTx/>
                <a:latin typeface="Arial" charset="0"/>
                <a:cs typeface="Arial" charset="0"/>
              </a:rPr>
              <a:t>Third level</a:t>
            </a:r>
          </a:p>
          <a:p>
            <a:pPr marL="0" marR="0" lvl="3" indent="0" algn="l" defTabSz="914400" rtl="0" eaLnBrk="1" fontAlgn="auto" latinLnBrk="0" hangingPunct="1">
              <a:lnSpc>
                <a:spcPct val="100000"/>
              </a:lnSpc>
              <a:spcBef>
                <a:spcPts val="600"/>
              </a:spcBef>
              <a:spcAft>
                <a:spcPts val="0"/>
              </a:spcAft>
              <a:buClrTx/>
              <a:buSzTx/>
              <a:buFontTx/>
              <a:buNone/>
              <a:tabLst/>
              <a:defRPr/>
            </a:pPr>
            <a:r>
              <a:rPr kumimoji="0" lang="en-US" sz="1200" b="0" i="0" u="none" strike="noStrike" kern="1200" cap="none" spc="0" normalizeH="0" baseline="0" noProof="0">
                <a:ln>
                  <a:noFill/>
                </a:ln>
                <a:solidFill>
                  <a:srgbClr val="13426B"/>
                </a:solidFill>
                <a:effectLst/>
                <a:uLnTx/>
                <a:uFillTx/>
                <a:latin typeface="Arial" charset="0"/>
                <a:cs typeface="Arial" charset="0"/>
              </a:rPr>
              <a:t>Fourth level</a:t>
            </a:r>
          </a:p>
          <a:p>
            <a:pPr marL="0" marR="0" lvl="4" indent="0" algn="l" defTabSz="914400" rtl="0" eaLnBrk="1" fontAlgn="auto" latinLnBrk="0" hangingPunct="1">
              <a:lnSpc>
                <a:spcPct val="100000"/>
              </a:lnSpc>
              <a:spcBef>
                <a:spcPts val="600"/>
              </a:spcBef>
              <a:spcAft>
                <a:spcPts val="0"/>
              </a:spcAft>
              <a:buClrTx/>
              <a:buSzTx/>
              <a:buFontTx/>
              <a:buNone/>
              <a:tabLst/>
              <a:defRPr/>
            </a:pPr>
            <a:r>
              <a:rPr kumimoji="0" lang="en-US" sz="1200" b="0" i="0" u="none" strike="noStrike" kern="1200" cap="none" spc="0" normalizeH="0" baseline="0" noProof="0">
                <a:ln>
                  <a:noFill/>
                </a:ln>
                <a:solidFill>
                  <a:srgbClr val="13426B"/>
                </a:solidFill>
                <a:effectLst/>
                <a:uLnTx/>
                <a:uFillTx/>
                <a:latin typeface="Arial" charset="0"/>
                <a:cs typeface="Arial" charset="0"/>
              </a:rPr>
              <a:t>Fifth level</a:t>
            </a:r>
            <a:endParaRPr kumimoji="0" lang="en-US" sz="1200" b="0" i="0" u="none" strike="noStrike" kern="1200" cap="none" spc="0" normalizeH="0" baseline="0" noProof="0" dirty="0">
              <a:ln>
                <a:noFill/>
              </a:ln>
              <a:solidFill>
                <a:srgbClr val="13426B"/>
              </a:solidFill>
              <a:effectLst/>
              <a:uLnTx/>
              <a:uFillTx/>
              <a:latin typeface="Arial" charset="0"/>
              <a:cs typeface="Arial" charset="0"/>
            </a:endParaRPr>
          </a:p>
        </p:txBody>
      </p:sp>
      <p:sp>
        <p:nvSpPr>
          <p:cNvPr id="9" name="Content Placeholder 2"/>
          <p:cNvSpPr>
            <a:spLocks noGrp="1"/>
          </p:cNvSpPr>
          <p:nvPr>
            <p:ph sz="half" idx="10"/>
          </p:nvPr>
        </p:nvSpPr>
        <p:spPr>
          <a:xfrm>
            <a:off x="4926207" y="1456188"/>
            <a:ext cx="3780000" cy="4671562"/>
          </a:xfrm>
        </p:spPr>
        <p:txBody>
          <a:bodyPr/>
          <a:lstStyle>
            <a:lvl1pPr marL="0" marR="0" indent="0" algn="l" defTabSz="914400" rtl="0" eaLnBrk="1" fontAlgn="auto" latinLnBrk="0" hangingPunct="1">
              <a:lnSpc>
                <a:spcPct val="100000"/>
              </a:lnSpc>
              <a:spcBef>
                <a:spcPts val="600"/>
              </a:spcBef>
              <a:spcAft>
                <a:spcPts val="0"/>
              </a:spcAft>
              <a:buClrTx/>
              <a:buSzTx/>
              <a:buFontTx/>
              <a:buNone/>
              <a:tabLst/>
              <a:defRPr/>
            </a:lvl1pPr>
            <a:lvl2pPr marL="0" marR="0" indent="-180000" algn="l" defTabSz="914400" rtl="0" eaLnBrk="1" fontAlgn="auto" latinLnBrk="0" hangingPunct="1">
              <a:lnSpc>
                <a:spcPct val="100000"/>
              </a:lnSpc>
              <a:spcBef>
                <a:spcPts val="600"/>
              </a:spcBef>
              <a:spcAft>
                <a:spcPts val="0"/>
              </a:spcAft>
              <a:buClrTx/>
              <a:buSzTx/>
              <a:buFont typeface="Arial" panose="020B0604020202020204" pitchFamily="34" charset="0"/>
              <a:buChar char="•"/>
              <a:tabLst>
                <a:tab pos="446088" algn="l"/>
              </a:tabLst>
              <a:defRPr/>
            </a:lvl2pPr>
            <a:lvl3pPr marL="360000" marR="0" indent="-180000" algn="l" defTabSz="914400" rtl="0" eaLnBrk="1" fontAlgn="auto" latinLnBrk="0" hangingPunct="1">
              <a:lnSpc>
                <a:spcPct val="100000"/>
              </a:lnSpc>
              <a:spcBef>
                <a:spcPts val="200"/>
              </a:spcBef>
              <a:spcAft>
                <a:spcPts val="0"/>
              </a:spcAft>
              <a:buClrTx/>
              <a:buSzTx/>
              <a:buFont typeface="Arial" panose="020B0604020202020204" pitchFamily="34" charset="0"/>
              <a:buChar char="–"/>
              <a:tabLst/>
              <a:defRPr/>
            </a:lvl3pPr>
            <a:lvl4pPr marL="540000" marR="0" indent="-180000" algn="l" defTabSz="914400" rtl="0" eaLnBrk="1" fontAlgn="auto" latinLnBrk="0" hangingPunct="1">
              <a:lnSpc>
                <a:spcPct val="100000"/>
              </a:lnSpc>
              <a:spcBef>
                <a:spcPts val="200"/>
              </a:spcBef>
              <a:spcAft>
                <a:spcPts val="0"/>
              </a:spcAft>
              <a:buClrTx/>
              <a:buSzTx/>
              <a:buFont typeface="Arial" panose="020B0604020202020204" pitchFamily="34" charset="0"/>
              <a:buChar char="–"/>
              <a:tabLst/>
              <a:defRPr/>
            </a:lvl4pPr>
            <a:lvl5pPr marL="720000" marR="0" indent="-180000" algn="l" defTabSz="914400" rtl="0" eaLnBrk="1" fontAlgn="auto" latinLnBrk="0" hangingPunct="1">
              <a:lnSpc>
                <a:spcPct val="100000"/>
              </a:lnSpc>
              <a:spcBef>
                <a:spcPts val="200"/>
              </a:spcBef>
              <a:spcAft>
                <a:spcPts val="0"/>
              </a:spcAft>
              <a:buClrTx/>
              <a:buSzTx/>
              <a:buFont typeface="Arial" panose="020B0604020202020204" pitchFamily="34" charset="0"/>
              <a:buChar char="–"/>
              <a:tabLst/>
              <a:defRPr/>
            </a:lvl5pPr>
          </a:lstStyle>
          <a:p>
            <a:pPr marL="0" marR="0" lvl="0" indent="0" algn="l" defTabSz="914400" rtl="0" eaLnBrk="1" fontAlgn="auto" latinLnBrk="0" hangingPunct="1">
              <a:lnSpc>
                <a:spcPct val="100000"/>
              </a:lnSpc>
              <a:spcBef>
                <a:spcPts val="600"/>
              </a:spcBef>
              <a:spcAft>
                <a:spcPts val="0"/>
              </a:spcAft>
              <a:buClrTx/>
              <a:buSzTx/>
              <a:buFontTx/>
              <a:buNone/>
              <a:tabLst/>
              <a:defRPr/>
            </a:pPr>
            <a:r>
              <a:rPr kumimoji="0" lang="en-US" sz="1200" b="0" i="0" u="none" strike="noStrike" kern="1200" cap="none" spc="0" normalizeH="0" baseline="0" noProof="0">
                <a:ln>
                  <a:noFill/>
                </a:ln>
                <a:solidFill>
                  <a:srgbClr val="13426B"/>
                </a:solidFill>
                <a:effectLst/>
                <a:uLnTx/>
                <a:uFillTx/>
                <a:latin typeface="Arial" charset="0"/>
                <a:cs typeface="Arial" charset="0"/>
              </a:rPr>
              <a:t>Click to edit Master text styles</a:t>
            </a:r>
          </a:p>
          <a:p>
            <a:pPr marL="0" marR="0" lvl="1" indent="0" algn="l" defTabSz="914400" rtl="0" eaLnBrk="1" fontAlgn="auto" latinLnBrk="0" hangingPunct="1">
              <a:lnSpc>
                <a:spcPct val="100000"/>
              </a:lnSpc>
              <a:spcBef>
                <a:spcPts val="600"/>
              </a:spcBef>
              <a:spcAft>
                <a:spcPts val="0"/>
              </a:spcAft>
              <a:buClrTx/>
              <a:buSzTx/>
              <a:buFontTx/>
              <a:buNone/>
              <a:tabLst/>
              <a:defRPr/>
            </a:pPr>
            <a:r>
              <a:rPr kumimoji="0" lang="en-US" sz="1200" b="0" i="0" u="none" strike="noStrike" kern="1200" cap="none" spc="0" normalizeH="0" baseline="0" noProof="0">
                <a:ln>
                  <a:noFill/>
                </a:ln>
                <a:solidFill>
                  <a:srgbClr val="13426B"/>
                </a:solidFill>
                <a:effectLst/>
                <a:uLnTx/>
                <a:uFillTx/>
                <a:latin typeface="Arial" charset="0"/>
                <a:cs typeface="Arial" charset="0"/>
              </a:rPr>
              <a:t>Second level</a:t>
            </a:r>
          </a:p>
          <a:p>
            <a:pPr marL="0" marR="0" lvl="2" indent="0" algn="l" defTabSz="914400" rtl="0" eaLnBrk="1" fontAlgn="auto" latinLnBrk="0" hangingPunct="1">
              <a:lnSpc>
                <a:spcPct val="100000"/>
              </a:lnSpc>
              <a:spcBef>
                <a:spcPts val="600"/>
              </a:spcBef>
              <a:spcAft>
                <a:spcPts val="0"/>
              </a:spcAft>
              <a:buClrTx/>
              <a:buSzTx/>
              <a:buFontTx/>
              <a:buNone/>
              <a:tabLst/>
              <a:defRPr/>
            </a:pPr>
            <a:r>
              <a:rPr kumimoji="0" lang="en-US" sz="1200" b="0" i="0" u="none" strike="noStrike" kern="1200" cap="none" spc="0" normalizeH="0" baseline="0" noProof="0">
                <a:ln>
                  <a:noFill/>
                </a:ln>
                <a:solidFill>
                  <a:srgbClr val="13426B"/>
                </a:solidFill>
                <a:effectLst/>
                <a:uLnTx/>
                <a:uFillTx/>
                <a:latin typeface="Arial" charset="0"/>
                <a:cs typeface="Arial" charset="0"/>
              </a:rPr>
              <a:t>Third level</a:t>
            </a:r>
          </a:p>
          <a:p>
            <a:pPr marL="0" marR="0" lvl="3" indent="0" algn="l" defTabSz="914400" rtl="0" eaLnBrk="1" fontAlgn="auto" latinLnBrk="0" hangingPunct="1">
              <a:lnSpc>
                <a:spcPct val="100000"/>
              </a:lnSpc>
              <a:spcBef>
                <a:spcPts val="600"/>
              </a:spcBef>
              <a:spcAft>
                <a:spcPts val="0"/>
              </a:spcAft>
              <a:buClrTx/>
              <a:buSzTx/>
              <a:buFontTx/>
              <a:buNone/>
              <a:tabLst/>
              <a:defRPr/>
            </a:pPr>
            <a:r>
              <a:rPr kumimoji="0" lang="en-US" sz="1200" b="0" i="0" u="none" strike="noStrike" kern="1200" cap="none" spc="0" normalizeH="0" baseline="0" noProof="0">
                <a:ln>
                  <a:noFill/>
                </a:ln>
                <a:solidFill>
                  <a:srgbClr val="13426B"/>
                </a:solidFill>
                <a:effectLst/>
                <a:uLnTx/>
                <a:uFillTx/>
                <a:latin typeface="Arial" charset="0"/>
                <a:cs typeface="Arial" charset="0"/>
              </a:rPr>
              <a:t>Fourth level</a:t>
            </a:r>
          </a:p>
          <a:p>
            <a:pPr marL="0" marR="0" lvl="4" indent="0" algn="l" defTabSz="914400" rtl="0" eaLnBrk="1" fontAlgn="auto" latinLnBrk="0" hangingPunct="1">
              <a:lnSpc>
                <a:spcPct val="100000"/>
              </a:lnSpc>
              <a:spcBef>
                <a:spcPts val="600"/>
              </a:spcBef>
              <a:spcAft>
                <a:spcPts val="0"/>
              </a:spcAft>
              <a:buClrTx/>
              <a:buSzTx/>
              <a:buFontTx/>
              <a:buNone/>
              <a:tabLst/>
              <a:defRPr/>
            </a:pPr>
            <a:r>
              <a:rPr kumimoji="0" lang="en-US" sz="1200" b="0" i="0" u="none" strike="noStrike" kern="1200" cap="none" spc="0" normalizeH="0" baseline="0" noProof="0">
                <a:ln>
                  <a:noFill/>
                </a:ln>
                <a:solidFill>
                  <a:srgbClr val="13426B"/>
                </a:solidFill>
                <a:effectLst/>
                <a:uLnTx/>
                <a:uFillTx/>
                <a:latin typeface="Arial" charset="0"/>
                <a:cs typeface="Arial" charset="0"/>
              </a:rPr>
              <a:t>Fifth level</a:t>
            </a:r>
            <a:endParaRPr kumimoji="0" lang="en-US" sz="1200" b="0" i="0" u="none" strike="noStrike" kern="1200" cap="none" spc="0" normalizeH="0" baseline="0" noProof="0" dirty="0">
              <a:ln>
                <a:noFill/>
              </a:ln>
              <a:solidFill>
                <a:srgbClr val="13426B"/>
              </a:solidFill>
              <a:effectLst/>
              <a:uLnTx/>
              <a:uFillTx/>
              <a:latin typeface="Arial" charset="0"/>
              <a:cs typeface="Arial" charset="0"/>
            </a:endParaRPr>
          </a:p>
        </p:txBody>
      </p:sp>
      <p:sp>
        <p:nvSpPr>
          <p:cNvPr id="11" name="Text Placeholder 4"/>
          <p:cNvSpPr>
            <a:spLocks noGrp="1"/>
          </p:cNvSpPr>
          <p:nvPr>
            <p:ph type="body" sz="quarter" idx="12" hasCustomPrompt="1"/>
          </p:nvPr>
        </p:nvSpPr>
        <p:spPr>
          <a:xfrm>
            <a:off x="433028" y="801688"/>
            <a:ext cx="8279171" cy="249299"/>
          </a:xfrm>
        </p:spPr>
        <p:txBody>
          <a:bodyPr wrap="square" anchor="t" anchorCtr="0">
            <a:spAutoFit/>
          </a:bodyPr>
          <a:lstStyle>
            <a:lvl1pPr>
              <a:defRPr sz="1800" baseline="0">
                <a:solidFill>
                  <a:schemeClr val="tx2"/>
                </a:solidFill>
              </a:defRPr>
            </a:lvl1pPr>
          </a:lstStyle>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Click to edit subtitle</a:t>
            </a:r>
          </a:p>
        </p:txBody>
      </p:sp>
      <p:sp>
        <p:nvSpPr>
          <p:cNvPr id="14" name="Title 1"/>
          <p:cNvSpPr>
            <a:spLocks noGrp="1"/>
          </p:cNvSpPr>
          <p:nvPr>
            <p:ph type="title"/>
          </p:nvPr>
        </p:nvSpPr>
        <p:spPr>
          <a:xfrm>
            <a:off x="428882" y="358556"/>
            <a:ext cx="8283318" cy="387798"/>
          </a:xfrm>
        </p:spPr>
        <p:txBody>
          <a:bodyPr wrap="square" anchor="ctr" anchorCtr="0">
            <a:spAutoFit/>
          </a:bodyPr>
          <a:lstStyle>
            <a:lvl1pPr>
              <a:defRPr/>
            </a:lvl1pPr>
          </a:lstStyle>
          <a:p>
            <a:r>
              <a:rPr lang="en-US"/>
              <a:t>Click to edit Master title style</a:t>
            </a:r>
            <a:endParaRPr lang="en-US" dirty="0"/>
          </a:p>
        </p:txBody>
      </p:sp>
      <p:sp>
        <p:nvSpPr>
          <p:cNvPr id="7" name="Text Placeholder 5"/>
          <p:cNvSpPr>
            <a:spLocks noGrp="1"/>
          </p:cNvSpPr>
          <p:nvPr>
            <p:ph type="body" sz="quarter" idx="14" hasCustomPrompt="1"/>
          </p:nvPr>
        </p:nvSpPr>
        <p:spPr>
          <a:xfrm>
            <a:off x="434938" y="6240463"/>
            <a:ext cx="4137062" cy="400561"/>
          </a:xfrm>
        </p:spPr>
        <p:txBody>
          <a:bodyPr>
            <a:normAutofit/>
          </a:bodyPr>
          <a:lstStyle>
            <a:lvl1pPr algn="l">
              <a:defRPr sz="800" baseline="0"/>
            </a:lvl1pPr>
          </a:lstStyle>
          <a:p>
            <a:pPr lvl="0"/>
            <a:r>
              <a:rPr lang="en-US" dirty="0"/>
              <a:t>Click to edit footer</a:t>
            </a:r>
            <a:endParaRPr lang="en-GB"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wo columns with headings">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424864" y="1448922"/>
            <a:ext cx="3780000" cy="560971"/>
          </a:xfrm>
          <a:noFill/>
          <a:ln>
            <a:noFill/>
          </a:ln>
        </p:spPr>
        <p:txBody>
          <a:bodyPr lIns="0" rIns="0" anchor="ctr" anchorCtr="0">
            <a:normAutofit/>
          </a:bodyPr>
          <a:lstStyle>
            <a:lvl1pPr marL="0" indent="0">
              <a:buNone/>
              <a:defRPr sz="1800" b="1">
                <a:solidFill>
                  <a:srgbClr val="13426B"/>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2" name="Content Placeholder 2"/>
          <p:cNvSpPr>
            <a:spLocks noGrp="1"/>
          </p:cNvSpPr>
          <p:nvPr>
            <p:ph sz="half" idx="14"/>
          </p:nvPr>
        </p:nvSpPr>
        <p:spPr>
          <a:xfrm>
            <a:off x="424864" y="2057557"/>
            <a:ext cx="3780000" cy="4070193"/>
          </a:xfrm>
        </p:spPr>
        <p:txBody>
          <a:bodyPr/>
          <a:lstStyle>
            <a:lvl1pPr marL="0" marR="0" indent="0" algn="l" defTabSz="914400" rtl="0" eaLnBrk="1" fontAlgn="auto" latinLnBrk="0" hangingPunct="1">
              <a:lnSpc>
                <a:spcPct val="100000"/>
              </a:lnSpc>
              <a:spcBef>
                <a:spcPts val="600"/>
              </a:spcBef>
              <a:spcAft>
                <a:spcPts val="0"/>
              </a:spcAft>
              <a:buClrTx/>
              <a:buSzTx/>
              <a:buFontTx/>
              <a:buNone/>
              <a:tabLst/>
              <a:defRPr/>
            </a:lvl1pPr>
            <a:lvl2pPr marL="0" marR="0" indent="-180000" algn="l" defTabSz="914400" rtl="0" eaLnBrk="1" fontAlgn="auto" latinLnBrk="0" hangingPunct="1">
              <a:lnSpc>
                <a:spcPct val="100000"/>
              </a:lnSpc>
              <a:spcBef>
                <a:spcPts val="600"/>
              </a:spcBef>
              <a:spcAft>
                <a:spcPts val="0"/>
              </a:spcAft>
              <a:buClrTx/>
              <a:buSzTx/>
              <a:buFont typeface="Arial" panose="020B0604020202020204" pitchFamily="34" charset="0"/>
              <a:buChar char="•"/>
              <a:tabLst>
                <a:tab pos="446088" algn="l"/>
              </a:tabLst>
              <a:defRPr/>
            </a:lvl2pPr>
            <a:lvl3pPr marL="360000" marR="0" indent="-180000" algn="l" defTabSz="914400" rtl="0" eaLnBrk="1" fontAlgn="auto" latinLnBrk="0" hangingPunct="1">
              <a:lnSpc>
                <a:spcPct val="100000"/>
              </a:lnSpc>
              <a:spcBef>
                <a:spcPts val="200"/>
              </a:spcBef>
              <a:spcAft>
                <a:spcPts val="0"/>
              </a:spcAft>
              <a:buClrTx/>
              <a:buSzTx/>
              <a:buFont typeface="Arial" panose="020B0604020202020204" pitchFamily="34" charset="0"/>
              <a:buChar char="–"/>
              <a:tabLst/>
              <a:defRPr/>
            </a:lvl3pPr>
            <a:lvl4pPr marL="540000" marR="0" indent="-180000" algn="l" defTabSz="914400" rtl="0" eaLnBrk="1" fontAlgn="auto" latinLnBrk="0" hangingPunct="1">
              <a:lnSpc>
                <a:spcPct val="100000"/>
              </a:lnSpc>
              <a:spcBef>
                <a:spcPts val="200"/>
              </a:spcBef>
              <a:spcAft>
                <a:spcPts val="0"/>
              </a:spcAft>
              <a:buClrTx/>
              <a:buSzTx/>
              <a:buFont typeface="Arial" panose="020B0604020202020204" pitchFamily="34" charset="0"/>
              <a:buChar char="–"/>
              <a:tabLst/>
              <a:defRPr/>
            </a:lvl4pPr>
            <a:lvl5pPr marL="720000" marR="0" indent="-180000" algn="l" defTabSz="914400" rtl="0" eaLnBrk="1" fontAlgn="auto" latinLnBrk="0" hangingPunct="1">
              <a:lnSpc>
                <a:spcPct val="100000"/>
              </a:lnSpc>
              <a:spcBef>
                <a:spcPts val="200"/>
              </a:spcBef>
              <a:spcAft>
                <a:spcPts val="0"/>
              </a:spcAft>
              <a:buClrTx/>
              <a:buSzTx/>
              <a:buFont typeface="Arial" panose="020B0604020202020204" pitchFamily="34" charset="0"/>
              <a:buChar char="–"/>
              <a:tabLst/>
              <a:defRPr/>
            </a:lvl5pPr>
          </a:lstStyle>
          <a:p>
            <a:pPr marL="0" marR="0" lvl="0" indent="0" algn="l" defTabSz="914400" rtl="0" eaLnBrk="1" fontAlgn="auto" latinLnBrk="0" hangingPunct="1">
              <a:lnSpc>
                <a:spcPct val="100000"/>
              </a:lnSpc>
              <a:spcBef>
                <a:spcPts val="600"/>
              </a:spcBef>
              <a:spcAft>
                <a:spcPts val="0"/>
              </a:spcAft>
              <a:buClrTx/>
              <a:buSzTx/>
              <a:buFontTx/>
              <a:buNone/>
              <a:tabLst/>
              <a:defRPr/>
            </a:pPr>
            <a:r>
              <a:rPr kumimoji="0" lang="en-US" sz="1200" b="0" i="0" u="none" strike="noStrike" kern="1200" cap="none" spc="0" normalizeH="0" baseline="0" noProof="0">
                <a:ln>
                  <a:noFill/>
                </a:ln>
                <a:solidFill>
                  <a:srgbClr val="13426B"/>
                </a:solidFill>
                <a:effectLst/>
                <a:uLnTx/>
                <a:uFillTx/>
                <a:latin typeface="Arial" charset="0"/>
                <a:cs typeface="Arial" charset="0"/>
              </a:rPr>
              <a:t>Click to edit Master text styles</a:t>
            </a:r>
          </a:p>
          <a:p>
            <a:pPr marL="0" marR="0" lvl="1" indent="0" algn="l" defTabSz="914400" rtl="0" eaLnBrk="1" fontAlgn="auto" latinLnBrk="0" hangingPunct="1">
              <a:lnSpc>
                <a:spcPct val="100000"/>
              </a:lnSpc>
              <a:spcBef>
                <a:spcPts val="600"/>
              </a:spcBef>
              <a:spcAft>
                <a:spcPts val="0"/>
              </a:spcAft>
              <a:buClrTx/>
              <a:buSzTx/>
              <a:buFontTx/>
              <a:buNone/>
              <a:tabLst/>
              <a:defRPr/>
            </a:pPr>
            <a:r>
              <a:rPr kumimoji="0" lang="en-US" sz="1200" b="0" i="0" u="none" strike="noStrike" kern="1200" cap="none" spc="0" normalizeH="0" baseline="0" noProof="0">
                <a:ln>
                  <a:noFill/>
                </a:ln>
                <a:solidFill>
                  <a:srgbClr val="13426B"/>
                </a:solidFill>
                <a:effectLst/>
                <a:uLnTx/>
                <a:uFillTx/>
                <a:latin typeface="Arial" charset="0"/>
                <a:cs typeface="Arial" charset="0"/>
              </a:rPr>
              <a:t>Second level</a:t>
            </a:r>
          </a:p>
          <a:p>
            <a:pPr marL="0" marR="0" lvl="2" indent="0" algn="l" defTabSz="914400" rtl="0" eaLnBrk="1" fontAlgn="auto" latinLnBrk="0" hangingPunct="1">
              <a:lnSpc>
                <a:spcPct val="100000"/>
              </a:lnSpc>
              <a:spcBef>
                <a:spcPts val="600"/>
              </a:spcBef>
              <a:spcAft>
                <a:spcPts val="0"/>
              </a:spcAft>
              <a:buClrTx/>
              <a:buSzTx/>
              <a:buFontTx/>
              <a:buNone/>
              <a:tabLst/>
              <a:defRPr/>
            </a:pPr>
            <a:r>
              <a:rPr kumimoji="0" lang="en-US" sz="1200" b="0" i="0" u="none" strike="noStrike" kern="1200" cap="none" spc="0" normalizeH="0" baseline="0" noProof="0">
                <a:ln>
                  <a:noFill/>
                </a:ln>
                <a:solidFill>
                  <a:srgbClr val="13426B"/>
                </a:solidFill>
                <a:effectLst/>
                <a:uLnTx/>
                <a:uFillTx/>
                <a:latin typeface="Arial" charset="0"/>
                <a:cs typeface="Arial" charset="0"/>
              </a:rPr>
              <a:t>Third level</a:t>
            </a:r>
          </a:p>
          <a:p>
            <a:pPr marL="0" marR="0" lvl="3" indent="0" algn="l" defTabSz="914400" rtl="0" eaLnBrk="1" fontAlgn="auto" latinLnBrk="0" hangingPunct="1">
              <a:lnSpc>
                <a:spcPct val="100000"/>
              </a:lnSpc>
              <a:spcBef>
                <a:spcPts val="600"/>
              </a:spcBef>
              <a:spcAft>
                <a:spcPts val="0"/>
              </a:spcAft>
              <a:buClrTx/>
              <a:buSzTx/>
              <a:buFontTx/>
              <a:buNone/>
              <a:tabLst/>
              <a:defRPr/>
            </a:pPr>
            <a:r>
              <a:rPr kumimoji="0" lang="en-US" sz="1200" b="0" i="0" u="none" strike="noStrike" kern="1200" cap="none" spc="0" normalizeH="0" baseline="0" noProof="0">
                <a:ln>
                  <a:noFill/>
                </a:ln>
                <a:solidFill>
                  <a:srgbClr val="13426B"/>
                </a:solidFill>
                <a:effectLst/>
                <a:uLnTx/>
                <a:uFillTx/>
                <a:latin typeface="Arial" charset="0"/>
                <a:cs typeface="Arial" charset="0"/>
              </a:rPr>
              <a:t>Fourth level</a:t>
            </a:r>
          </a:p>
          <a:p>
            <a:pPr marL="0" marR="0" lvl="4" indent="0" algn="l" defTabSz="914400" rtl="0" eaLnBrk="1" fontAlgn="auto" latinLnBrk="0" hangingPunct="1">
              <a:lnSpc>
                <a:spcPct val="100000"/>
              </a:lnSpc>
              <a:spcBef>
                <a:spcPts val="600"/>
              </a:spcBef>
              <a:spcAft>
                <a:spcPts val="0"/>
              </a:spcAft>
              <a:buClrTx/>
              <a:buSzTx/>
              <a:buFontTx/>
              <a:buNone/>
              <a:tabLst/>
              <a:defRPr/>
            </a:pPr>
            <a:r>
              <a:rPr kumimoji="0" lang="en-US" sz="1200" b="0" i="0" u="none" strike="noStrike" kern="1200" cap="none" spc="0" normalizeH="0" baseline="0" noProof="0">
                <a:ln>
                  <a:noFill/>
                </a:ln>
                <a:solidFill>
                  <a:srgbClr val="13426B"/>
                </a:solidFill>
                <a:effectLst/>
                <a:uLnTx/>
                <a:uFillTx/>
                <a:latin typeface="Arial" charset="0"/>
                <a:cs typeface="Arial" charset="0"/>
              </a:rPr>
              <a:t>Fifth level</a:t>
            </a:r>
            <a:endParaRPr kumimoji="0" lang="en-US" sz="1200" b="0" i="0" u="none" strike="noStrike" kern="1200" cap="none" spc="0" normalizeH="0" baseline="0" noProof="0" dirty="0">
              <a:ln>
                <a:noFill/>
              </a:ln>
              <a:solidFill>
                <a:srgbClr val="13426B"/>
              </a:solidFill>
              <a:effectLst/>
              <a:uLnTx/>
              <a:uFillTx/>
              <a:latin typeface="Arial" charset="0"/>
              <a:cs typeface="Arial" charset="0"/>
            </a:endParaRPr>
          </a:p>
        </p:txBody>
      </p:sp>
      <p:sp>
        <p:nvSpPr>
          <p:cNvPr id="15" name="Content Placeholder 2"/>
          <p:cNvSpPr>
            <a:spLocks noGrp="1"/>
          </p:cNvSpPr>
          <p:nvPr>
            <p:ph sz="half" idx="18"/>
          </p:nvPr>
        </p:nvSpPr>
        <p:spPr>
          <a:xfrm>
            <a:off x="4931080" y="2056365"/>
            <a:ext cx="3780000" cy="4071385"/>
          </a:xfrm>
          <a:ln>
            <a:noFill/>
          </a:ln>
        </p:spPr>
        <p:txBody>
          <a:bodyPr/>
          <a:lstStyle>
            <a:lvl1pPr marL="0" marR="0" indent="0" algn="l" defTabSz="914400" rtl="0" eaLnBrk="1" fontAlgn="auto" latinLnBrk="0" hangingPunct="1">
              <a:lnSpc>
                <a:spcPct val="100000"/>
              </a:lnSpc>
              <a:spcBef>
                <a:spcPts val="600"/>
              </a:spcBef>
              <a:spcAft>
                <a:spcPts val="0"/>
              </a:spcAft>
              <a:buClrTx/>
              <a:buSzTx/>
              <a:buFontTx/>
              <a:buNone/>
              <a:tabLst/>
              <a:defRPr/>
            </a:lvl1pPr>
            <a:lvl2pPr marL="0" marR="0" indent="-180000" algn="l" defTabSz="914400" rtl="0" eaLnBrk="1" fontAlgn="auto" latinLnBrk="0" hangingPunct="1">
              <a:lnSpc>
                <a:spcPct val="100000"/>
              </a:lnSpc>
              <a:spcBef>
                <a:spcPts val="600"/>
              </a:spcBef>
              <a:spcAft>
                <a:spcPts val="0"/>
              </a:spcAft>
              <a:buClrTx/>
              <a:buSzTx/>
              <a:buFont typeface="Arial" panose="020B0604020202020204" pitchFamily="34" charset="0"/>
              <a:buChar char="•"/>
              <a:tabLst>
                <a:tab pos="446088" algn="l"/>
              </a:tabLst>
              <a:defRPr/>
            </a:lvl2pPr>
            <a:lvl3pPr marL="360000" marR="0" indent="-180000" algn="l" defTabSz="914400" rtl="0" eaLnBrk="1" fontAlgn="auto" latinLnBrk="0" hangingPunct="1">
              <a:lnSpc>
                <a:spcPct val="100000"/>
              </a:lnSpc>
              <a:spcBef>
                <a:spcPts val="200"/>
              </a:spcBef>
              <a:spcAft>
                <a:spcPts val="0"/>
              </a:spcAft>
              <a:buClrTx/>
              <a:buSzTx/>
              <a:buFont typeface="Arial" panose="020B0604020202020204" pitchFamily="34" charset="0"/>
              <a:buChar char="–"/>
              <a:tabLst/>
              <a:defRPr/>
            </a:lvl3pPr>
            <a:lvl4pPr marL="540000" marR="0" indent="-180000" algn="l" defTabSz="914400" rtl="0" eaLnBrk="1" fontAlgn="auto" latinLnBrk="0" hangingPunct="1">
              <a:lnSpc>
                <a:spcPct val="100000"/>
              </a:lnSpc>
              <a:spcBef>
                <a:spcPts val="200"/>
              </a:spcBef>
              <a:spcAft>
                <a:spcPts val="0"/>
              </a:spcAft>
              <a:buClrTx/>
              <a:buSzTx/>
              <a:buFont typeface="Arial" panose="020B0604020202020204" pitchFamily="34" charset="0"/>
              <a:buChar char="–"/>
              <a:tabLst/>
              <a:defRPr/>
            </a:lvl4pPr>
            <a:lvl5pPr marL="720000" marR="0" indent="-180000" algn="l" defTabSz="914400" rtl="0" eaLnBrk="1" fontAlgn="auto" latinLnBrk="0" hangingPunct="1">
              <a:lnSpc>
                <a:spcPct val="100000"/>
              </a:lnSpc>
              <a:spcBef>
                <a:spcPts val="200"/>
              </a:spcBef>
              <a:spcAft>
                <a:spcPts val="0"/>
              </a:spcAft>
              <a:buClrTx/>
              <a:buSzTx/>
              <a:buFont typeface="Arial" panose="020B0604020202020204" pitchFamily="34" charset="0"/>
              <a:buChar char="–"/>
              <a:tabLst/>
              <a:defRPr/>
            </a:lvl5pPr>
          </a:lstStyle>
          <a:p>
            <a:pPr marL="0" marR="0" lvl="0" indent="0" algn="l" defTabSz="914400" rtl="0" eaLnBrk="1" fontAlgn="auto" latinLnBrk="0" hangingPunct="1">
              <a:lnSpc>
                <a:spcPct val="100000"/>
              </a:lnSpc>
              <a:spcBef>
                <a:spcPts val="600"/>
              </a:spcBef>
              <a:spcAft>
                <a:spcPts val="0"/>
              </a:spcAft>
              <a:buClrTx/>
              <a:buSzTx/>
              <a:buFontTx/>
              <a:buNone/>
              <a:tabLst/>
              <a:defRPr/>
            </a:pPr>
            <a:r>
              <a:rPr kumimoji="0" lang="en-US" sz="1200" b="0" i="0" u="none" strike="noStrike" kern="1200" cap="none" spc="0" normalizeH="0" baseline="0" noProof="0">
                <a:ln>
                  <a:noFill/>
                </a:ln>
                <a:solidFill>
                  <a:srgbClr val="13426B"/>
                </a:solidFill>
                <a:effectLst/>
                <a:uLnTx/>
                <a:uFillTx/>
                <a:latin typeface="Arial" charset="0"/>
                <a:cs typeface="Arial" charset="0"/>
              </a:rPr>
              <a:t>Click to edit Master text styles</a:t>
            </a:r>
          </a:p>
          <a:p>
            <a:pPr marL="0" marR="0" lvl="1" indent="0" algn="l" defTabSz="914400" rtl="0" eaLnBrk="1" fontAlgn="auto" latinLnBrk="0" hangingPunct="1">
              <a:lnSpc>
                <a:spcPct val="100000"/>
              </a:lnSpc>
              <a:spcBef>
                <a:spcPts val="600"/>
              </a:spcBef>
              <a:spcAft>
                <a:spcPts val="0"/>
              </a:spcAft>
              <a:buClrTx/>
              <a:buSzTx/>
              <a:buFontTx/>
              <a:buNone/>
              <a:tabLst/>
              <a:defRPr/>
            </a:pPr>
            <a:r>
              <a:rPr kumimoji="0" lang="en-US" sz="1200" b="0" i="0" u="none" strike="noStrike" kern="1200" cap="none" spc="0" normalizeH="0" baseline="0" noProof="0">
                <a:ln>
                  <a:noFill/>
                </a:ln>
                <a:solidFill>
                  <a:srgbClr val="13426B"/>
                </a:solidFill>
                <a:effectLst/>
                <a:uLnTx/>
                <a:uFillTx/>
                <a:latin typeface="Arial" charset="0"/>
                <a:cs typeface="Arial" charset="0"/>
              </a:rPr>
              <a:t>Second level</a:t>
            </a:r>
          </a:p>
          <a:p>
            <a:pPr marL="0" marR="0" lvl="2" indent="0" algn="l" defTabSz="914400" rtl="0" eaLnBrk="1" fontAlgn="auto" latinLnBrk="0" hangingPunct="1">
              <a:lnSpc>
                <a:spcPct val="100000"/>
              </a:lnSpc>
              <a:spcBef>
                <a:spcPts val="600"/>
              </a:spcBef>
              <a:spcAft>
                <a:spcPts val="0"/>
              </a:spcAft>
              <a:buClrTx/>
              <a:buSzTx/>
              <a:buFontTx/>
              <a:buNone/>
              <a:tabLst/>
              <a:defRPr/>
            </a:pPr>
            <a:r>
              <a:rPr kumimoji="0" lang="en-US" sz="1200" b="0" i="0" u="none" strike="noStrike" kern="1200" cap="none" spc="0" normalizeH="0" baseline="0" noProof="0">
                <a:ln>
                  <a:noFill/>
                </a:ln>
                <a:solidFill>
                  <a:srgbClr val="13426B"/>
                </a:solidFill>
                <a:effectLst/>
                <a:uLnTx/>
                <a:uFillTx/>
                <a:latin typeface="Arial" charset="0"/>
                <a:cs typeface="Arial" charset="0"/>
              </a:rPr>
              <a:t>Third level</a:t>
            </a:r>
          </a:p>
          <a:p>
            <a:pPr marL="0" marR="0" lvl="3" indent="0" algn="l" defTabSz="914400" rtl="0" eaLnBrk="1" fontAlgn="auto" latinLnBrk="0" hangingPunct="1">
              <a:lnSpc>
                <a:spcPct val="100000"/>
              </a:lnSpc>
              <a:spcBef>
                <a:spcPts val="600"/>
              </a:spcBef>
              <a:spcAft>
                <a:spcPts val="0"/>
              </a:spcAft>
              <a:buClrTx/>
              <a:buSzTx/>
              <a:buFontTx/>
              <a:buNone/>
              <a:tabLst/>
              <a:defRPr/>
            </a:pPr>
            <a:r>
              <a:rPr kumimoji="0" lang="en-US" sz="1200" b="0" i="0" u="none" strike="noStrike" kern="1200" cap="none" spc="0" normalizeH="0" baseline="0" noProof="0">
                <a:ln>
                  <a:noFill/>
                </a:ln>
                <a:solidFill>
                  <a:srgbClr val="13426B"/>
                </a:solidFill>
                <a:effectLst/>
                <a:uLnTx/>
                <a:uFillTx/>
                <a:latin typeface="Arial" charset="0"/>
                <a:cs typeface="Arial" charset="0"/>
              </a:rPr>
              <a:t>Fourth level</a:t>
            </a:r>
          </a:p>
          <a:p>
            <a:pPr marL="0" marR="0" lvl="4" indent="0" algn="l" defTabSz="914400" rtl="0" eaLnBrk="1" fontAlgn="auto" latinLnBrk="0" hangingPunct="1">
              <a:lnSpc>
                <a:spcPct val="100000"/>
              </a:lnSpc>
              <a:spcBef>
                <a:spcPts val="600"/>
              </a:spcBef>
              <a:spcAft>
                <a:spcPts val="0"/>
              </a:spcAft>
              <a:buClrTx/>
              <a:buSzTx/>
              <a:buFontTx/>
              <a:buNone/>
              <a:tabLst/>
              <a:defRPr/>
            </a:pPr>
            <a:r>
              <a:rPr kumimoji="0" lang="en-US" sz="1200" b="0" i="0" u="none" strike="noStrike" kern="1200" cap="none" spc="0" normalizeH="0" baseline="0" noProof="0">
                <a:ln>
                  <a:noFill/>
                </a:ln>
                <a:solidFill>
                  <a:srgbClr val="13426B"/>
                </a:solidFill>
                <a:effectLst/>
                <a:uLnTx/>
                <a:uFillTx/>
                <a:latin typeface="Arial" charset="0"/>
                <a:cs typeface="Arial" charset="0"/>
              </a:rPr>
              <a:t>Fifth level</a:t>
            </a:r>
            <a:endParaRPr kumimoji="0" lang="en-US" sz="1200" b="0" i="0" u="none" strike="noStrike" kern="1200" cap="none" spc="0" normalizeH="0" baseline="0" noProof="0" dirty="0">
              <a:ln>
                <a:noFill/>
              </a:ln>
              <a:solidFill>
                <a:srgbClr val="13426B"/>
              </a:solidFill>
              <a:effectLst/>
              <a:uLnTx/>
              <a:uFillTx/>
              <a:latin typeface="Arial" charset="0"/>
              <a:cs typeface="Arial" charset="0"/>
            </a:endParaRPr>
          </a:p>
        </p:txBody>
      </p:sp>
      <p:sp>
        <p:nvSpPr>
          <p:cNvPr id="11" name="Text Placeholder 2"/>
          <p:cNvSpPr>
            <a:spLocks noGrp="1"/>
          </p:cNvSpPr>
          <p:nvPr>
            <p:ph type="body" idx="19"/>
          </p:nvPr>
        </p:nvSpPr>
        <p:spPr>
          <a:xfrm>
            <a:off x="4931080" y="1451558"/>
            <a:ext cx="3780000" cy="560971"/>
          </a:xfrm>
          <a:noFill/>
          <a:ln>
            <a:noFill/>
          </a:ln>
        </p:spPr>
        <p:txBody>
          <a:bodyPr lIns="0" rIns="0" anchor="ctr" anchorCtr="0">
            <a:normAutofit/>
          </a:bodyPr>
          <a:lstStyle>
            <a:lvl1pPr marL="0" indent="0">
              <a:buNone/>
              <a:defRPr sz="1800" b="1">
                <a:solidFill>
                  <a:srgbClr val="13426B"/>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4" name="Text Placeholder 4"/>
          <p:cNvSpPr>
            <a:spLocks noGrp="1"/>
          </p:cNvSpPr>
          <p:nvPr>
            <p:ph type="body" sz="quarter" idx="12" hasCustomPrompt="1"/>
          </p:nvPr>
        </p:nvSpPr>
        <p:spPr>
          <a:xfrm>
            <a:off x="433028" y="801688"/>
            <a:ext cx="8279171" cy="249299"/>
          </a:xfrm>
        </p:spPr>
        <p:txBody>
          <a:bodyPr wrap="square" anchor="t" anchorCtr="0">
            <a:spAutoFit/>
          </a:bodyPr>
          <a:lstStyle>
            <a:lvl1pPr>
              <a:defRPr sz="1800" baseline="0">
                <a:solidFill>
                  <a:schemeClr val="tx2"/>
                </a:solidFill>
              </a:defRPr>
            </a:lvl1pPr>
          </a:lstStyle>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Click to edit subtitle</a:t>
            </a:r>
          </a:p>
        </p:txBody>
      </p:sp>
      <p:sp>
        <p:nvSpPr>
          <p:cNvPr id="19" name="Title 1"/>
          <p:cNvSpPr>
            <a:spLocks noGrp="1"/>
          </p:cNvSpPr>
          <p:nvPr>
            <p:ph type="title"/>
          </p:nvPr>
        </p:nvSpPr>
        <p:spPr>
          <a:xfrm>
            <a:off x="428882" y="358556"/>
            <a:ext cx="8283318" cy="387798"/>
          </a:xfrm>
        </p:spPr>
        <p:txBody>
          <a:bodyPr wrap="square" anchor="ctr" anchorCtr="0">
            <a:spAutoFit/>
          </a:bodyPr>
          <a:lstStyle>
            <a:lvl1pPr>
              <a:defRPr/>
            </a:lvl1pPr>
          </a:lstStyle>
          <a:p>
            <a:r>
              <a:rPr lang="en-US"/>
              <a:t>Click to edit Master title style</a:t>
            </a:r>
            <a:endParaRPr lang="en-US" dirty="0"/>
          </a:p>
        </p:txBody>
      </p:sp>
      <p:sp>
        <p:nvSpPr>
          <p:cNvPr id="9" name="Text Placeholder 5"/>
          <p:cNvSpPr>
            <a:spLocks noGrp="1"/>
          </p:cNvSpPr>
          <p:nvPr>
            <p:ph type="body" sz="quarter" idx="20" hasCustomPrompt="1"/>
          </p:nvPr>
        </p:nvSpPr>
        <p:spPr>
          <a:xfrm>
            <a:off x="434938" y="6240463"/>
            <a:ext cx="4137062" cy="400561"/>
          </a:xfrm>
        </p:spPr>
        <p:txBody>
          <a:bodyPr>
            <a:normAutofit/>
          </a:bodyPr>
          <a:lstStyle>
            <a:lvl1pPr algn="l">
              <a:defRPr sz="800" baseline="0"/>
            </a:lvl1pPr>
          </a:lstStyle>
          <a:p>
            <a:pPr lvl="0"/>
            <a:r>
              <a:rPr lang="en-US" dirty="0"/>
              <a:t>Click to edit footer</a:t>
            </a:r>
            <a:endParaRPr lang="en-GB" dirty="0"/>
          </a:p>
        </p:txBody>
      </p:sp>
    </p:spTree>
    <p:extLst>
      <p:ext uri="{BB962C8B-B14F-4D97-AF65-F5344CB8AC3E}">
        <p14:creationId xmlns:p14="http://schemas.microsoft.com/office/powerpoint/2010/main" val="174676489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wo columns with blue headings">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424864" y="1439495"/>
            <a:ext cx="3780000" cy="560971"/>
          </a:xfrm>
          <a:solidFill>
            <a:srgbClr val="13426B"/>
          </a:solidFill>
          <a:ln>
            <a:noFill/>
          </a:ln>
        </p:spPr>
        <p:txBody>
          <a:bodyPr lIns="72000" rIns="72000" anchor="ctr" anchorCtr="0">
            <a:normAutofit/>
          </a:bodyPr>
          <a:lstStyle>
            <a:lvl1pPr marL="0" indent="0">
              <a:buNone/>
              <a:defRPr sz="18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2" name="Content Placeholder 2"/>
          <p:cNvSpPr>
            <a:spLocks noGrp="1"/>
          </p:cNvSpPr>
          <p:nvPr>
            <p:ph sz="half" idx="14"/>
          </p:nvPr>
        </p:nvSpPr>
        <p:spPr>
          <a:xfrm>
            <a:off x="424864" y="2057557"/>
            <a:ext cx="3780000" cy="4070193"/>
          </a:xfrm>
        </p:spPr>
        <p:txBody>
          <a:bodyPr lIns="72000"/>
          <a:lstStyle>
            <a:lvl1pPr marL="0" marR="0" indent="0" algn="l" defTabSz="914400" rtl="0" eaLnBrk="1" fontAlgn="auto" latinLnBrk="0" hangingPunct="1">
              <a:lnSpc>
                <a:spcPct val="100000"/>
              </a:lnSpc>
              <a:spcBef>
                <a:spcPts val="600"/>
              </a:spcBef>
              <a:spcAft>
                <a:spcPts val="0"/>
              </a:spcAft>
              <a:buClrTx/>
              <a:buSzTx/>
              <a:buFontTx/>
              <a:buNone/>
              <a:tabLst/>
              <a:defRPr/>
            </a:lvl1pPr>
            <a:lvl2pPr marL="0" marR="0" indent="-180000" algn="l" defTabSz="914400" rtl="0" eaLnBrk="1" fontAlgn="auto" latinLnBrk="0" hangingPunct="1">
              <a:lnSpc>
                <a:spcPct val="100000"/>
              </a:lnSpc>
              <a:spcBef>
                <a:spcPts val="600"/>
              </a:spcBef>
              <a:spcAft>
                <a:spcPts val="0"/>
              </a:spcAft>
              <a:buClrTx/>
              <a:buSzTx/>
              <a:buFont typeface="Arial" panose="020B0604020202020204" pitchFamily="34" charset="0"/>
              <a:buChar char="•"/>
              <a:tabLst>
                <a:tab pos="446088" algn="l"/>
              </a:tabLst>
              <a:defRPr/>
            </a:lvl2pPr>
            <a:lvl3pPr marL="360000" marR="0" indent="-180000" algn="l" defTabSz="914400" rtl="0" eaLnBrk="1" fontAlgn="auto" latinLnBrk="0" hangingPunct="1">
              <a:lnSpc>
                <a:spcPct val="100000"/>
              </a:lnSpc>
              <a:spcBef>
                <a:spcPts val="200"/>
              </a:spcBef>
              <a:spcAft>
                <a:spcPts val="0"/>
              </a:spcAft>
              <a:buClrTx/>
              <a:buSzTx/>
              <a:buFont typeface="Arial" panose="020B0604020202020204" pitchFamily="34" charset="0"/>
              <a:buChar char="–"/>
              <a:tabLst/>
              <a:defRPr/>
            </a:lvl3pPr>
            <a:lvl4pPr marL="540000" marR="0" indent="-180000" algn="l" defTabSz="914400" rtl="0" eaLnBrk="1" fontAlgn="auto" latinLnBrk="0" hangingPunct="1">
              <a:lnSpc>
                <a:spcPct val="100000"/>
              </a:lnSpc>
              <a:spcBef>
                <a:spcPts val="200"/>
              </a:spcBef>
              <a:spcAft>
                <a:spcPts val="0"/>
              </a:spcAft>
              <a:buClrTx/>
              <a:buSzTx/>
              <a:buFont typeface="Arial" panose="020B0604020202020204" pitchFamily="34" charset="0"/>
              <a:buChar char="–"/>
              <a:tabLst/>
              <a:defRPr/>
            </a:lvl4pPr>
            <a:lvl5pPr marL="720000" marR="0" indent="-180000" algn="l" defTabSz="914400" rtl="0" eaLnBrk="1" fontAlgn="auto" latinLnBrk="0" hangingPunct="1">
              <a:lnSpc>
                <a:spcPct val="100000"/>
              </a:lnSpc>
              <a:spcBef>
                <a:spcPts val="200"/>
              </a:spcBef>
              <a:spcAft>
                <a:spcPts val="0"/>
              </a:spcAft>
              <a:buClrTx/>
              <a:buSzTx/>
              <a:buFont typeface="Arial" panose="020B0604020202020204" pitchFamily="34" charset="0"/>
              <a:buChar char="–"/>
              <a:tabLst/>
              <a:defRPr/>
            </a:lvl5pPr>
          </a:lstStyle>
          <a:p>
            <a:pPr marL="0" marR="0" lvl="0" indent="0" algn="l" defTabSz="914400" rtl="0" eaLnBrk="1" fontAlgn="auto" latinLnBrk="0" hangingPunct="1">
              <a:lnSpc>
                <a:spcPct val="100000"/>
              </a:lnSpc>
              <a:spcBef>
                <a:spcPts val="600"/>
              </a:spcBef>
              <a:spcAft>
                <a:spcPts val="0"/>
              </a:spcAft>
              <a:buClrTx/>
              <a:buSzTx/>
              <a:buFontTx/>
              <a:buNone/>
              <a:tabLst/>
              <a:defRPr/>
            </a:pPr>
            <a:r>
              <a:rPr kumimoji="0" lang="en-US" sz="1200" b="0" i="0" u="none" strike="noStrike" kern="1200" cap="none" spc="0" normalizeH="0" baseline="0" noProof="0">
                <a:ln>
                  <a:noFill/>
                </a:ln>
                <a:solidFill>
                  <a:srgbClr val="13426B"/>
                </a:solidFill>
                <a:effectLst/>
                <a:uLnTx/>
                <a:uFillTx/>
                <a:latin typeface="Arial" charset="0"/>
                <a:cs typeface="Arial" charset="0"/>
              </a:rPr>
              <a:t>Click to edit Master text styles</a:t>
            </a:r>
          </a:p>
          <a:p>
            <a:pPr marL="0" marR="0" lvl="1" indent="0" algn="l" defTabSz="914400" rtl="0" eaLnBrk="1" fontAlgn="auto" latinLnBrk="0" hangingPunct="1">
              <a:lnSpc>
                <a:spcPct val="100000"/>
              </a:lnSpc>
              <a:spcBef>
                <a:spcPts val="600"/>
              </a:spcBef>
              <a:spcAft>
                <a:spcPts val="0"/>
              </a:spcAft>
              <a:buClrTx/>
              <a:buSzTx/>
              <a:buFontTx/>
              <a:buNone/>
              <a:tabLst/>
              <a:defRPr/>
            </a:pPr>
            <a:r>
              <a:rPr kumimoji="0" lang="en-US" sz="1200" b="0" i="0" u="none" strike="noStrike" kern="1200" cap="none" spc="0" normalizeH="0" baseline="0" noProof="0">
                <a:ln>
                  <a:noFill/>
                </a:ln>
                <a:solidFill>
                  <a:srgbClr val="13426B"/>
                </a:solidFill>
                <a:effectLst/>
                <a:uLnTx/>
                <a:uFillTx/>
                <a:latin typeface="Arial" charset="0"/>
                <a:cs typeface="Arial" charset="0"/>
              </a:rPr>
              <a:t>Second level</a:t>
            </a:r>
          </a:p>
          <a:p>
            <a:pPr marL="0" marR="0" lvl="2" indent="0" algn="l" defTabSz="914400" rtl="0" eaLnBrk="1" fontAlgn="auto" latinLnBrk="0" hangingPunct="1">
              <a:lnSpc>
                <a:spcPct val="100000"/>
              </a:lnSpc>
              <a:spcBef>
                <a:spcPts val="600"/>
              </a:spcBef>
              <a:spcAft>
                <a:spcPts val="0"/>
              </a:spcAft>
              <a:buClrTx/>
              <a:buSzTx/>
              <a:buFontTx/>
              <a:buNone/>
              <a:tabLst/>
              <a:defRPr/>
            </a:pPr>
            <a:r>
              <a:rPr kumimoji="0" lang="en-US" sz="1200" b="0" i="0" u="none" strike="noStrike" kern="1200" cap="none" spc="0" normalizeH="0" baseline="0" noProof="0">
                <a:ln>
                  <a:noFill/>
                </a:ln>
                <a:solidFill>
                  <a:srgbClr val="13426B"/>
                </a:solidFill>
                <a:effectLst/>
                <a:uLnTx/>
                <a:uFillTx/>
                <a:latin typeface="Arial" charset="0"/>
                <a:cs typeface="Arial" charset="0"/>
              </a:rPr>
              <a:t>Third level</a:t>
            </a:r>
          </a:p>
          <a:p>
            <a:pPr marL="0" marR="0" lvl="3" indent="0" algn="l" defTabSz="914400" rtl="0" eaLnBrk="1" fontAlgn="auto" latinLnBrk="0" hangingPunct="1">
              <a:lnSpc>
                <a:spcPct val="100000"/>
              </a:lnSpc>
              <a:spcBef>
                <a:spcPts val="600"/>
              </a:spcBef>
              <a:spcAft>
                <a:spcPts val="0"/>
              </a:spcAft>
              <a:buClrTx/>
              <a:buSzTx/>
              <a:buFontTx/>
              <a:buNone/>
              <a:tabLst/>
              <a:defRPr/>
            </a:pPr>
            <a:r>
              <a:rPr kumimoji="0" lang="en-US" sz="1200" b="0" i="0" u="none" strike="noStrike" kern="1200" cap="none" spc="0" normalizeH="0" baseline="0" noProof="0">
                <a:ln>
                  <a:noFill/>
                </a:ln>
                <a:solidFill>
                  <a:srgbClr val="13426B"/>
                </a:solidFill>
                <a:effectLst/>
                <a:uLnTx/>
                <a:uFillTx/>
                <a:latin typeface="Arial" charset="0"/>
                <a:cs typeface="Arial" charset="0"/>
              </a:rPr>
              <a:t>Fourth level</a:t>
            </a:r>
          </a:p>
          <a:p>
            <a:pPr marL="0" marR="0" lvl="4" indent="0" algn="l" defTabSz="914400" rtl="0" eaLnBrk="1" fontAlgn="auto" latinLnBrk="0" hangingPunct="1">
              <a:lnSpc>
                <a:spcPct val="100000"/>
              </a:lnSpc>
              <a:spcBef>
                <a:spcPts val="600"/>
              </a:spcBef>
              <a:spcAft>
                <a:spcPts val="0"/>
              </a:spcAft>
              <a:buClrTx/>
              <a:buSzTx/>
              <a:buFontTx/>
              <a:buNone/>
              <a:tabLst/>
              <a:defRPr/>
            </a:pPr>
            <a:r>
              <a:rPr kumimoji="0" lang="en-US" sz="1200" b="0" i="0" u="none" strike="noStrike" kern="1200" cap="none" spc="0" normalizeH="0" baseline="0" noProof="0">
                <a:ln>
                  <a:noFill/>
                </a:ln>
                <a:solidFill>
                  <a:srgbClr val="13426B"/>
                </a:solidFill>
                <a:effectLst/>
                <a:uLnTx/>
                <a:uFillTx/>
                <a:latin typeface="Arial" charset="0"/>
                <a:cs typeface="Arial" charset="0"/>
              </a:rPr>
              <a:t>Fifth level</a:t>
            </a:r>
            <a:endParaRPr kumimoji="0" lang="en-US" sz="1200" b="0" i="0" u="none" strike="noStrike" kern="1200" cap="none" spc="0" normalizeH="0" baseline="0" noProof="0" dirty="0">
              <a:ln>
                <a:noFill/>
              </a:ln>
              <a:solidFill>
                <a:srgbClr val="13426B"/>
              </a:solidFill>
              <a:effectLst/>
              <a:uLnTx/>
              <a:uFillTx/>
              <a:latin typeface="Arial" charset="0"/>
              <a:cs typeface="Arial" charset="0"/>
            </a:endParaRPr>
          </a:p>
        </p:txBody>
      </p:sp>
      <p:sp>
        <p:nvSpPr>
          <p:cNvPr id="14" name="Text Placeholder 2"/>
          <p:cNvSpPr>
            <a:spLocks noGrp="1"/>
          </p:cNvSpPr>
          <p:nvPr>
            <p:ph type="body" idx="17"/>
          </p:nvPr>
        </p:nvSpPr>
        <p:spPr>
          <a:xfrm>
            <a:off x="4931080" y="1440802"/>
            <a:ext cx="3780000" cy="560971"/>
          </a:xfrm>
          <a:solidFill>
            <a:srgbClr val="13426B"/>
          </a:solidFill>
          <a:ln>
            <a:noFill/>
          </a:ln>
        </p:spPr>
        <p:txBody>
          <a:bodyPr lIns="72000" rIns="72000" anchor="ctr" anchorCtr="0">
            <a:normAutofit/>
          </a:bodyPr>
          <a:lstStyle>
            <a:lvl1pPr marL="0" indent="0">
              <a:buNone/>
              <a:defRPr sz="18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5" name="Content Placeholder 2"/>
          <p:cNvSpPr>
            <a:spLocks noGrp="1"/>
          </p:cNvSpPr>
          <p:nvPr>
            <p:ph sz="half" idx="18"/>
          </p:nvPr>
        </p:nvSpPr>
        <p:spPr>
          <a:xfrm>
            <a:off x="4931080" y="2056365"/>
            <a:ext cx="3780000" cy="4071385"/>
          </a:xfrm>
          <a:ln>
            <a:noFill/>
          </a:ln>
        </p:spPr>
        <p:txBody>
          <a:bodyPr lIns="72000"/>
          <a:lstStyle>
            <a:lvl1pPr marL="0" marR="0" indent="0" algn="l" defTabSz="914400" rtl="0" eaLnBrk="1" fontAlgn="auto" latinLnBrk="0" hangingPunct="1">
              <a:lnSpc>
                <a:spcPct val="100000"/>
              </a:lnSpc>
              <a:spcBef>
                <a:spcPts val="600"/>
              </a:spcBef>
              <a:spcAft>
                <a:spcPts val="0"/>
              </a:spcAft>
              <a:buClrTx/>
              <a:buSzTx/>
              <a:buFontTx/>
              <a:buNone/>
              <a:tabLst/>
              <a:defRPr/>
            </a:lvl1pPr>
            <a:lvl2pPr marL="0" marR="0" indent="-180000" algn="l" defTabSz="914400" rtl="0" eaLnBrk="1" fontAlgn="auto" latinLnBrk="0" hangingPunct="1">
              <a:lnSpc>
                <a:spcPct val="100000"/>
              </a:lnSpc>
              <a:spcBef>
                <a:spcPts val="600"/>
              </a:spcBef>
              <a:spcAft>
                <a:spcPts val="0"/>
              </a:spcAft>
              <a:buClrTx/>
              <a:buSzTx/>
              <a:buFont typeface="Arial" panose="020B0604020202020204" pitchFamily="34" charset="0"/>
              <a:buChar char="•"/>
              <a:tabLst>
                <a:tab pos="446088" algn="l"/>
              </a:tabLst>
              <a:defRPr/>
            </a:lvl2pPr>
            <a:lvl3pPr marL="360000" marR="0" indent="-180000" algn="l" defTabSz="914400" rtl="0" eaLnBrk="1" fontAlgn="auto" latinLnBrk="0" hangingPunct="1">
              <a:lnSpc>
                <a:spcPct val="100000"/>
              </a:lnSpc>
              <a:spcBef>
                <a:spcPts val="200"/>
              </a:spcBef>
              <a:spcAft>
                <a:spcPts val="0"/>
              </a:spcAft>
              <a:buClrTx/>
              <a:buSzTx/>
              <a:buFont typeface="Arial" panose="020B0604020202020204" pitchFamily="34" charset="0"/>
              <a:buChar char="–"/>
              <a:tabLst/>
              <a:defRPr/>
            </a:lvl3pPr>
            <a:lvl4pPr marL="540000" marR="0" indent="-180000" algn="l" defTabSz="914400" rtl="0" eaLnBrk="1" fontAlgn="auto" latinLnBrk="0" hangingPunct="1">
              <a:lnSpc>
                <a:spcPct val="100000"/>
              </a:lnSpc>
              <a:spcBef>
                <a:spcPts val="200"/>
              </a:spcBef>
              <a:spcAft>
                <a:spcPts val="0"/>
              </a:spcAft>
              <a:buClrTx/>
              <a:buSzTx/>
              <a:buFont typeface="Arial" panose="020B0604020202020204" pitchFamily="34" charset="0"/>
              <a:buChar char="–"/>
              <a:tabLst/>
              <a:defRPr/>
            </a:lvl4pPr>
            <a:lvl5pPr marL="720000" marR="0" indent="-180000" algn="l" defTabSz="914400" rtl="0" eaLnBrk="1" fontAlgn="auto" latinLnBrk="0" hangingPunct="1">
              <a:lnSpc>
                <a:spcPct val="100000"/>
              </a:lnSpc>
              <a:spcBef>
                <a:spcPts val="200"/>
              </a:spcBef>
              <a:spcAft>
                <a:spcPts val="0"/>
              </a:spcAft>
              <a:buClrTx/>
              <a:buSzTx/>
              <a:buFont typeface="Arial" panose="020B0604020202020204" pitchFamily="34" charset="0"/>
              <a:buChar char="–"/>
              <a:tabLst/>
              <a:defRPr/>
            </a:lvl5pPr>
          </a:lstStyle>
          <a:p>
            <a:pPr marL="0" marR="0" lvl="0" indent="0" algn="l" defTabSz="914400" rtl="0" eaLnBrk="1" fontAlgn="auto" latinLnBrk="0" hangingPunct="1">
              <a:lnSpc>
                <a:spcPct val="100000"/>
              </a:lnSpc>
              <a:spcBef>
                <a:spcPts val="600"/>
              </a:spcBef>
              <a:spcAft>
                <a:spcPts val="0"/>
              </a:spcAft>
              <a:buClrTx/>
              <a:buSzTx/>
              <a:buFontTx/>
              <a:buNone/>
              <a:tabLst/>
              <a:defRPr/>
            </a:pPr>
            <a:r>
              <a:rPr kumimoji="0" lang="en-US" sz="1200" b="0" i="0" u="none" strike="noStrike" kern="1200" cap="none" spc="0" normalizeH="0" baseline="0" noProof="0">
                <a:ln>
                  <a:noFill/>
                </a:ln>
                <a:solidFill>
                  <a:srgbClr val="13426B"/>
                </a:solidFill>
                <a:effectLst/>
                <a:uLnTx/>
                <a:uFillTx/>
                <a:latin typeface="Arial" charset="0"/>
                <a:cs typeface="Arial" charset="0"/>
              </a:rPr>
              <a:t>Click to edit Master text styles</a:t>
            </a:r>
          </a:p>
          <a:p>
            <a:pPr marL="0" marR="0" lvl="1" indent="0" algn="l" defTabSz="914400" rtl="0" eaLnBrk="1" fontAlgn="auto" latinLnBrk="0" hangingPunct="1">
              <a:lnSpc>
                <a:spcPct val="100000"/>
              </a:lnSpc>
              <a:spcBef>
                <a:spcPts val="600"/>
              </a:spcBef>
              <a:spcAft>
                <a:spcPts val="0"/>
              </a:spcAft>
              <a:buClrTx/>
              <a:buSzTx/>
              <a:buFontTx/>
              <a:buNone/>
              <a:tabLst/>
              <a:defRPr/>
            </a:pPr>
            <a:r>
              <a:rPr kumimoji="0" lang="en-US" sz="1200" b="0" i="0" u="none" strike="noStrike" kern="1200" cap="none" spc="0" normalizeH="0" baseline="0" noProof="0">
                <a:ln>
                  <a:noFill/>
                </a:ln>
                <a:solidFill>
                  <a:srgbClr val="13426B"/>
                </a:solidFill>
                <a:effectLst/>
                <a:uLnTx/>
                <a:uFillTx/>
                <a:latin typeface="Arial" charset="0"/>
                <a:cs typeface="Arial" charset="0"/>
              </a:rPr>
              <a:t>Second level</a:t>
            </a:r>
          </a:p>
          <a:p>
            <a:pPr marL="0" marR="0" lvl="2" indent="0" algn="l" defTabSz="914400" rtl="0" eaLnBrk="1" fontAlgn="auto" latinLnBrk="0" hangingPunct="1">
              <a:lnSpc>
                <a:spcPct val="100000"/>
              </a:lnSpc>
              <a:spcBef>
                <a:spcPts val="600"/>
              </a:spcBef>
              <a:spcAft>
                <a:spcPts val="0"/>
              </a:spcAft>
              <a:buClrTx/>
              <a:buSzTx/>
              <a:buFontTx/>
              <a:buNone/>
              <a:tabLst/>
              <a:defRPr/>
            </a:pPr>
            <a:r>
              <a:rPr kumimoji="0" lang="en-US" sz="1200" b="0" i="0" u="none" strike="noStrike" kern="1200" cap="none" spc="0" normalizeH="0" baseline="0" noProof="0">
                <a:ln>
                  <a:noFill/>
                </a:ln>
                <a:solidFill>
                  <a:srgbClr val="13426B"/>
                </a:solidFill>
                <a:effectLst/>
                <a:uLnTx/>
                <a:uFillTx/>
                <a:latin typeface="Arial" charset="0"/>
                <a:cs typeface="Arial" charset="0"/>
              </a:rPr>
              <a:t>Third level</a:t>
            </a:r>
          </a:p>
          <a:p>
            <a:pPr marL="0" marR="0" lvl="3" indent="0" algn="l" defTabSz="914400" rtl="0" eaLnBrk="1" fontAlgn="auto" latinLnBrk="0" hangingPunct="1">
              <a:lnSpc>
                <a:spcPct val="100000"/>
              </a:lnSpc>
              <a:spcBef>
                <a:spcPts val="600"/>
              </a:spcBef>
              <a:spcAft>
                <a:spcPts val="0"/>
              </a:spcAft>
              <a:buClrTx/>
              <a:buSzTx/>
              <a:buFontTx/>
              <a:buNone/>
              <a:tabLst/>
              <a:defRPr/>
            </a:pPr>
            <a:r>
              <a:rPr kumimoji="0" lang="en-US" sz="1200" b="0" i="0" u="none" strike="noStrike" kern="1200" cap="none" spc="0" normalizeH="0" baseline="0" noProof="0">
                <a:ln>
                  <a:noFill/>
                </a:ln>
                <a:solidFill>
                  <a:srgbClr val="13426B"/>
                </a:solidFill>
                <a:effectLst/>
                <a:uLnTx/>
                <a:uFillTx/>
                <a:latin typeface="Arial" charset="0"/>
                <a:cs typeface="Arial" charset="0"/>
              </a:rPr>
              <a:t>Fourth level</a:t>
            </a:r>
          </a:p>
          <a:p>
            <a:pPr marL="0" marR="0" lvl="4" indent="0" algn="l" defTabSz="914400" rtl="0" eaLnBrk="1" fontAlgn="auto" latinLnBrk="0" hangingPunct="1">
              <a:lnSpc>
                <a:spcPct val="100000"/>
              </a:lnSpc>
              <a:spcBef>
                <a:spcPts val="600"/>
              </a:spcBef>
              <a:spcAft>
                <a:spcPts val="0"/>
              </a:spcAft>
              <a:buClrTx/>
              <a:buSzTx/>
              <a:buFontTx/>
              <a:buNone/>
              <a:tabLst/>
              <a:defRPr/>
            </a:pPr>
            <a:r>
              <a:rPr kumimoji="0" lang="en-US" sz="1200" b="0" i="0" u="none" strike="noStrike" kern="1200" cap="none" spc="0" normalizeH="0" baseline="0" noProof="0">
                <a:ln>
                  <a:noFill/>
                </a:ln>
                <a:solidFill>
                  <a:srgbClr val="13426B"/>
                </a:solidFill>
                <a:effectLst/>
                <a:uLnTx/>
                <a:uFillTx/>
                <a:latin typeface="Arial" charset="0"/>
                <a:cs typeface="Arial" charset="0"/>
              </a:rPr>
              <a:t>Fifth level</a:t>
            </a:r>
            <a:endParaRPr kumimoji="0" lang="en-US" sz="1200" b="0" i="0" u="none" strike="noStrike" kern="1200" cap="none" spc="0" normalizeH="0" baseline="0" noProof="0" dirty="0">
              <a:ln>
                <a:noFill/>
              </a:ln>
              <a:solidFill>
                <a:srgbClr val="13426B"/>
              </a:solidFill>
              <a:effectLst/>
              <a:uLnTx/>
              <a:uFillTx/>
              <a:latin typeface="Arial" charset="0"/>
              <a:cs typeface="Arial" charset="0"/>
            </a:endParaRPr>
          </a:p>
        </p:txBody>
      </p:sp>
      <p:sp>
        <p:nvSpPr>
          <p:cNvPr id="13" name="Text Placeholder 4"/>
          <p:cNvSpPr>
            <a:spLocks noGrp="1"/>
          </p:cNvSpPr>
          <p:nvPr>
            <p:ph type="body" sz="quarter" idx="12" hasCustomPrompt="1"/>
          </p:nvPr>
        </p:nvSpPr>
        <p:spPr>
          <a:xfrm>
            <a:off x="433028" y="801688"/>
            <a:ext cx="8279171" cy="249299"/>
          </a:xfrm>
        </p:spPr>
        <p:txBody>
          <a:bodyPr wrap="square" anchor="t" anchorCtr="0">
            <a:spAutoFit/>
          </a:bodyPr>
          <a:lstStyle>
            <a:lvl1pPr>
              <a:defRPr sz="1800" baseline="0">
                <a:solidFill>
                  <a:schemeClr val="tx2"/>
                </a:solidFill>
              </a:defRPr>
            </a:lvl1pPr>
          </a:lstStyle>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Click to edit subtitle</a:t>
            </a:r>
          </a:p>
        </p:txBody>
      </p:sp>
      <p:sp>
        <p:nvSpPr>
          <p:cNvPr id="18" name="Title 1"/>
          <p:cNvSpPr>
            <a:spLocks noGrp="1"/>
          </p:cNvSpPr>
          <p:nvPr>
            <p:ph type="title"/>
          </p:nvPr>
        </p:nvSpPr>
        <p:spPr>
          <a:xfrm>
            <a:off x="428882" y="358556"/>
            <a:ext cx="8283318" cy="387798"/>
          </a:xfrm>
        </p:spPr>
        <p:txBody>
          <a:bodyPr wrap="square" anchor="ctr" anchorCtr="0">
            <a:spAutoFit/>
          </a:bodyPr>
          <a:lstStyle>
            <a:lvl1pPr>
              <a:defRPr/>
            </a:lvl1pPr>
          </a:lstStyle>
          <a:p>
            <a:r>
              <a:rPr lang="en-US"/>
              <a:t>Click to edit Master title style</a:t>
            </a:r>
            <a:endParaRPr lang="en-US" dirty="0"/>
          </a:p>
        </p:txBody>
      </p:sp>
      <p:sp>
        <p:nvSpPr>
          <p:cNvPr id="9" name="Text Placeholder 5"/>
          <p:cNvSpPr>
            <a:spLocks noGrp="1"/>
          </p:cNvSpPr>
          <p:nvPr>
            <p:ph type="body" sz="quarter" idx="19" hasCustomPrompt="1"/>
          </p:nvPr>
        </p:nvSpPr>
        <p:spPr>
          <a:xfrm>
            <a:off x="434938" y="6240463"/>
            <a:ext cx="4137062" cy="400561"/>
          </a:xfrm>
        </p:spPr>
        <p:txBody>
          <a:bodyPr>
            <a:normAutofit/>
          </a:bodyPr>
          <a:lstStyle>
            <a:lvl1pPr algn="l">
              <a:defRPr sz="800" baseline="0"/>
            </a:lvl1pPr>
          </a:lstStyle>
          <a:p>
            <a:pPr lvl="0"/>
            <a:r>
              <a:rPr lang="en-US" dirty="0"/>
              <a:t>Click to edit footer</a:t>
            </a:r>
            <a:endParaRPr lang="en-GB"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wo columns 1/3 split">
    <p:spTree>
      <p:nvGrpSpPr>
        <p:cNvPr id="1" name=""/>
        <p:cNvGrpSpPr/>
        <p:nvPr/>
      </p:nvGrpSpPr>
      <p:grpSpPr>
        <a:xfrm>
          <a:off x="0" y="0"/>
          <a:ext cx="0" cy="0"/>
          <a:chOff x="0" y="0"/>
          <a:chExt cx="0" cy="0"/>
        </a:xfrm>
      </p:grpSpPr>
      <p:sp>
        <p:nvSpPr>
          <p:cNvPr id="6" name="Content Placeholder 2"/>
          <p:cNvSpPr>
            <a:spLocks noGrp="1"/>
          </p:cNvSpPr>
          <p:nvPr>
            <p:ph sz="half" idx="1"/>
          </p:nvPr>
        </p:nvSpPr>
        <p:spPr>
          <a:xfrm>
            <a:off x="433029" y="1447060"/>
            <a:ext cx="2697033" cy="4680690"/>
          </a:xfrm>
        </p:spPr>
        <p:txBody>
          <a:bodyPr/>
          <a:lstStyle>
            <a:lvl1pPr marL="0" marR="0" indent="0" algn="l" defTabSz="914400" rtl="0" eaLnBrk="1" fontAlgn="auto" latinLnBrk="0" hangingPunct="1">
              <a:lnSpc>
                <a:spcPct val="100000"/>
              </a:lnSpc>
              <a:spcBef>
                <a:spcPts val="600"/>
              </a:spcBef>
              <a:spcAft>
                <a:spcPts val="0"/>
              </a:spcAft>
              <a:buClrTx/>
              <a:buSzTx/>
              <a:buFontTx/>
              <a:buNone/>
              <a:tabLst/>
              <a:defRPr/>
            </a:lvl1pPr>
            <a:lvl2pPr marL="0" marR="0" indent="-180000" algn="l" defTabSz="914400" rtl="0" eaLnBrk="1" fontAlgn="auto" latinLnBrk="0" hangingPunct="1">
              <a:lnSpc>
                <a:spcPct val="100000"/>
              </a:lnSpc>
              <a:spcBef>
                <a:spcPts val="600"/>
              </a:spcBef>
              <a:spcAft>
                <a:spcPts val="0"/>
              </a:spcAft>
              <a:buClrTx/>
              <a:buSzTx/>
              <a:buFont typeface="Arial" panose="020B0604020202020204" pitchFamily="34" charset="0"/>
              <a:buChar char="•"/>
              <a:tabLst>
                <a:tab pos="446088" algn="l"/>
              </a:tabLst>
              <a:defRPr/>
            </a:lvl2pPr>
            <a:lvl3pPr marL="360000" marR="0" indent="-180000" algn="l" defTabSz="914400" rtl="0" eaLnBrk="1" fontAlgn="auto" latinLnBrk="0" hangingPunct="1">
              <a:lnSpc>
                <a:spcPct val="100000"/>
              </a:lnSpc>
              <a:spcBef>
                <a:spcPts val="200"/>
              </a:spcBef>
              <a:spcAft>
                <a:spcPts val="0"/>
              </a:spcAft>
              <a:buClrTx/>
              <a:buSzTx/>
              <a:buFont typeface="Arial" panose="020B0604020202020204" pitchFamily="34" charset="0"/>
              <a:buChar char="–"/>
              <a:tabLst/>
              <a:defRPr/>
            </a:lvl3pPr>
            <a:lvl4pPr marL="540000" marR="0" indent="-180000" algn="l" defTabSz="914400" rtl="0" eaLnBrk="1" fontAlgn="auto" latinLnBrk="0" hangingPunct="1">
              <a:lnSpc>
                <a:spcPct val="100000"/>
              </a:lnSpc>
              <a:spcBef>
                <a:spcPts val="200"/>
              </a:spcBef>
              <a:spcAft>
                <a:spcPts val="0"/>
              </a:spcAft>
              <a:buClrTx/>
              <a:buSzTx/>
              <a:buFont typeface="Arial" panose="020B0604020202020204" pitchFamily="34" charset="0"/>
              <a:buChar char="–"/>
              <a:tabLst/>
              <a:defRPr/>
            </a:lvl4pPr>
            <a:lvl5pPr marL="720000" marR="0" indent="-180000" algn="l" defTabSz="914400" rtl="0" eaLnBrk="1" fontAlgn="auto" latinLnBrk="0" hangingPunct="1">
              <a:lnSpc>
                <a:spcPct val="100000"/>
              </a:lnSpc>
              <a:spcBef>
                <a:spcPts val="200"/>
              </a:spcBef>
              <a:spcAft>
                <a:spcPts val="0"/>
              </a:spcAft>
              <a:buClrTx/>
              <a:buSzTx/>
              <a:buFont typeface="Arial" panose="020B0604020202020204" pitchFamily="34" charset="0"/>
              <a:buChar char="–"/>
              <a:tabLst/>
              <a:defRPr/>
            </a:lvl5pPr>
          </a:lstStyle>
          <a:p>
            <a:pPr marL="0" marR="0" lvl="0" indent="0" algn="l" defTabSz="914400" rtl="0" eaLnBrk="1" fontAlgn="auto" latinLnBrk="0" hangingPunct="1">
              <a:lnSpc>
                <a:spcPct val="100000"/>
              </a:lnSpc>
              <a:spcBef>
                <a:spcPts val="600"/>
              </a:spcBef>
              <a:spcAft>
                <a:spcPts val="0"/>
              </a:spcAft>
              <a:buClrTx/>
              <a:buSzTx/>
              <a:buFontTx/>
              <a:buNone/>
              <a:tabLst/>
              <a:defRPr/>
            </a:pPr>
            <a:r>
              <a:rPr kumimoji="0" lang="en-US" sz="1200" b="0" i="0" u="none" strike="noStrike" kern="1200" cap="none" spc="0" normalizeH="0" baseline="0" noProof="0">
                <a:ln>
                  <a:noFill/>
                </a:ln>
                <a:solidFill>
                  <a:srgbClr val="13426B"/>
                </a:solidFill>
                <a:effectLst/>
                <a:uLnTx/>
                <a:uFillTx/>
                <a:latin typeface="Arial" charset="0"/>
                <a:cs typeface="Arial" charset="0"/>
              </a:rPr>
              <a:t>Click to edit Master text styles</a:t>
            </a:r>
          </a:p>
          <a:p>
            <a:pPr marL="0" marR="0" lvl="1" indent="0" algn="l" defTabSz="914400" rtl="0" eaLnBrk="1" fontAlgn="auto" latinLnBrk="0" hangingPunct="1">
              <a:lnSpc>
                <a:spcPct val="100000"/>
              </a:lnSpc>
              <a:spcBef>
                <a:spcPts val="600"/>
              </a:spcBef>
              <a:spcAft>
                <a:spcPts val="0"/>
              </a:spcAft>
              <a:buClrTx/>
              <a:buSzTx/>
              <a:buFontTx/>
              <a:buNone/>
              <a:tabLst/>
              <a:defRPr/>
            </a:pPr>
            <a:r>
              <a:rPr kumimoji="0" lang="en-US" sz="1200" b="0" i="0" u="none" strike="noStrike" kern="1200" cap="none" spc="0" normalizeH="0" baseline="0" noProof="0">
                <a:ln>
                  <a:noFill/>
                </a:ln>
                <a:solidFill>
                  <a:srgbClr val="13426B"/>
                </a:solidFill>
                <a:effectLst/>
                <a:uLnTx/>
                <a:uFillTx/>
                <a:latin typeface="Arial" charset="0"/>
                <a:cs typeface="Arial" charset="0"/>
              </a:rPr>
              <a:t>Second level</a:t>
            </a:r>
          </a:p>
          <a:p>
            <a:pPr marL="0" marR="0" lvl="2" indent="0" algn="l" defTabSz="914400" rtl="0" eaLnBrk="1" fontAlgn="auto" latinLnBrk="0" hangingPunct="1">
              <a:lnSpc>
                <a:spcPct val="100000"/>
              </a:lnSpc>
              <a:spcBef>
                <a:spcPts val="600"/>
              </a:spcBef>
              <a:spcAft>
                <a:spcPts val="0"/>
              </a:spcAft>
              <a:buClrTx/>
              <a:buSzTx/>
              <a:buFontTx/>
              <a:buNone/>
              <a:tabLst/>
              <a:defRPr/>
            </a:pPr>
            <a:r>
              <a:rPr kumimoji="0" lang="en-US" sz="1200" b="0" i="0" u="none" strike="noStrike" kern="1200" cap="none" spc="0" normalizeH="0" baseline="0" noProof="0">
                <a:ln>
                  <a:noFill/>
                </a:ln>
                <a:solidFill>
                  <a:srgbClr val="13426B"/>
                </a:solidFill>
                <a:effectLst/>
                <a:uLnTx/>
                <a:uFillTx/>
                <a:latin typeface="Arial" charset="0"/>
                <a:cs typeface="Arial" charset="0"/>
              </a:rPr>
              <a:t>Third level</a:t>
            </a:r>
          </a:p>
          <a:p>
            <a:pPr marL="0" marR="0" lvl="3" indent="0" algn="l" defTabSz="914400" rtl="0" eaLnBrk="1" fontAlgn="auto" latinLnBrk="0" hangingPunct="1">
              <a:lnSpc>
                <a:spcPct val="100000"/>
              </a:lnSpc>
              <a:spcBef>
                <a:spcPts val="600"/>
              </a:spcBef>
              <a:spcAft>
                <a:spcPts val="0"/>
              </a:spcAft>
              <a:buClrTx/>
              <a:buSzTx/>
              <a:buFontTx/>
              <a:buNone/>
              <a:tabLst/>
              <a:defRPr/>
            </a:pPr>
            <a:r>
              <a:rPr kumimoji="0" lang="en-US" sz="1200" b="0" i="0" u="none" strike="noStrike" kern="1200" cap="none" spc="0" normalizeH="0" baseline="0" noProof="0">
                <a:ln>
                  <a:noFill/>
                </a:ln>
                <a:solidFill>
                  <a:srgbClr val="13426B"/>
                </a:solidFill>
                <a:effectLst/>
                <a:uLnTx/>
                <a:uFillTx/>
                <a:latin typeface="Arial" charset="0"/>
                <a:cs typeface="Arial" charset="0"/>
              </a:rPr>
              <a:t>Fourth level</a:t>
            </a:r>
          </a:p>
          <a:p>
            <a:pPr marL="0" marR="0" lvl="4" indent="0" algn="l" defTabSz="914400" rtl="0" eaLnBrk="1" fontAlgn="auto" latinLnBrk="0" hangingPunct="1">
              <a:lnSpc>
                <a:spcPct val="100000"/>
              </a:lnSpc>
              <a:spcBef>
                <a:spcPts val="600"/>
              </a:spcBef>
              <a:spcAft>
                <a:spcPts val="0"/>
              </a:spcAft>
              <a:buClrTx/>
              <a:buSzTx/>
              <a:buFontTx/>
              <a:buNone/>
              <a:tabLst/>
              <a:defRPr/>
            </a:pPr>
            <a:r>
              <a:rPr kumimoji="0" lang="en-US" sz="1200" b="0" i="0" u="none" strike="noStrike" kern="1200" cap="none" spc="0" normalizeH="0" baseline="0" noProof="0">
                <a:ln>
                  <a:noFill/>
                </a:ln>
                <a:solidFill>
                  <a:srgbClr val="13426B"/>
                </a:solidFill>
                <a:effectLst/>
                <a:uLnTx/>
                <a:uFillTx/>
                <a:latin typeface="Arial" charset="0"/>
                <a:cs typeface="Arial" charset="0"/>
              </a:rPr>
              <a:t>Fifth level</a:t>
            </a:r>
            <a:endParaRPr kumimoji="0" lang="en-US" sz="1200" b="0" i="0" u="none" strike="noStrike" kern="1200" cap="none" spc="0" normalizeH="0" baseline="0" noProof="0" dirty="0">
              <a:ln>
                <a:noFill/>
              </a:ln>
              <a:solidFill>
                <a:srgbClr val="13426B"/>
              </a:solidFill>
              <a:effectLst/>
              <a:uLnTx/>
              <a:uFillTx/>
              <a:latin typeface="Arial" charset="0"/>
              <a:cs typeface="Arial" charset="0"/>
            </a:endParaRPr>
          </a:p>
        </p:txBody>
      </p:sp>
      <p:sp>
        <p:nvSpPr>
          <p:cNvPr id="13" name="Content Placeholder 2"/>
          <p:cNvSpPr>
            <a:spLocks noGrp="1"/>
          </p:cNvSpPr>
          <p:nvPr>
            <p:ph sz="half" idx="14"/>
          </p:nvPr>
        </p:nvSpPr>
        <p:spPr>
          <a:xfrm>
            <a:off x="3314700" y="1447060"/>
            <a:ext cx="5403850" cy="4680690"/>
          </a:xfrm>
        </p:spPr>
        <p:txBody>
          <a:bodyPr/>
          <a:lstStyle>
            <a:lvl1pPr marL="0" marR="0" indent="0" algn="l" defTabSz="914400" rtl="0" eaLnBrk="1" fontAlgn="auto" latinLnBrk="0" hangingPunct="1">
              <a:lnSpc>
                <a:spcPct val="100000"/>
              </a:lnSpc>
              <a:spcBef>
                <a:spcPts val="600"/>
              </a:spcBef>
              <a:spcAft>
                <a:spcPts val="0"/>
              </a:spcAft>
              <a:buClrTx/>
              <a:buSzTx/>
              <a:buFontTx/>
              <a:buNone/>
              <a:tabLst/>
              <a:defRPr/>
            </a:lvl1pPr>
            <a:lvl2pPr marL="0" marR="0" indent="-180000" algn="l" defTabSz="914400" rtl="0" eaLnBrk="1" fontAlgn="auto" latinLnBrk="0" hangingPunct="1">
              <a:lnSpc>
                <a:spcPct val="100000"/>
              </a:lnSpc>
              <a:spcBef>
                <a:spcPts val="600"/>
              </a:spcBef>
              <a:spcAft>
                <a:spcPts val="0"/>
              </a:spcAft>
              <a:buClrTx/>
              <a:buSzTx/>
              <a:buFont typeface="Arial" panose="020B0604020202020204" pitchFamily="34" charset="0"/>
              <a:buChar char="•"/>
              <a:tabLst>
                <a:tab pos="446088" algn="l"/>
              </a:tabLst>
              <a:defRPr/>
            </a:lvl2pPr>
            <a:lvl3pPr marL="360000" marR="0" indent="-180000" algn="l" defTabSz="914400" rtl="0" eaLnBrk="1" fontAlgn="auto" latinLnBrk="0" hangingPunct="1">
              <a:lnSpc>
                <a:spcPct val="100000"/>
              </a:lnSpc>
              <a:spcBef>
                <a:spcPts val="200"/>
              </a:spcBef>
              <a:spcAft>
                <a:spcPts val="0"/>
              </a:spcAft>
              <a:buClrTx/>
              <a:buSzTx/>
              <a:buFont typeface="Arial" panose="020B0604020202020204" pitchFamily="34" charset="0"/>
              <a:buChar char="–"/>
              <a:tabLst/>
              <a:defRPr/>
            </a:lvl3pPr>
            <a:lvl4pPr marL="540000" marR="0" indent="-180000" algn="l" defTabSz="914400" rtl="0" eaLnBrk="1" fontAlgn="auto" latinLnBrk="0" hangingPunct="1">
              <a:lnSpc>
                <a:spcPct val="100000"/>
              </a:lnSpc>
              <a:spcBef>
                <a:spcPts val="200"/>
              </a:spcBef>
              <a:spcAft>
                <a:spcPts val="0"/>
              </a:spcAft>
              <a:buClrTx/>
              <a:buSzTx/>
              <a:buFont typeface="Arial" panose="020B0604020202020204" pitchFamily="34" charset="0"/>
              <a:buChar char="–"/>
              <a:tabLst/>
              <a:defRPr/>
            </a:lvl4pPr>
            <a:lvl5pPr marL="720000" marR="0" indent="-180000" algn="l" defTabSz="914400" rtl="0" eaLnBrk="1" fontAlgn="auto" latinLnBrk="0" hangingPunct="1">
              <a:lnSpc>
                <a:spcPct val="100000"/>
              </a:lnSpc>
              <a:spcBef>
                <a:spcPts val="200"/>
              </a:spcBef>
              <a:spcAft>
                <a:spcPts val="0"/>
              </a:spcAft>
              <a:buClrTx/>
              <a:buSzTx/>
              <a:buFont typeface="Arial" panose="020B0604020202020204" pitchFamily="34" charset="0"/>
              <a:buChar char="–"/>
              <a:tabLst/>
              <a:defRPr/>
            </a:lvl5pPr>
          </a:lstStyle>
          <a:p>
            <a:pPr marL="0" marR="0" lvl="0" indent="0" algn="l" defTabSz="914400" rtl="0" eaLnBrk="1" fontAlgn="auto" latinLnBrk="0" hangingPunct="1">
              <a:lnSpc>
                <a:spcPct val="100000"/>
              </a:lnSpc>
              <a:spcBef>
                <a:spcPts val="600"/>
              </a:spcBef>
              <a:spcAft>
                <a:spcPts val="0"/>
              </a:spcAft>
              <a:buClrTx/>
              <a:buSzTx/>
              <a:buFontTx/>
              <a:buNone/>
              <a:tabLst/>
              <a:defRPr/>
            </a:pPr>
            <a:r>
              <a:rPr kumimoji="0" lang="en-US" sz="1200" b="0" i="0" u="none" strike="noStrike" kern="1200" cap="none" spc="0" normalizeH="0" baseline="0" noProof="0">
                <a:ln>
                  <a:noFill/>
                </a:ln>
                <a:solidFill>
                  <a:srgbClr val="13426B"/>
                </a:solidFill>
                <a:effectLst/>
                <a:uLnTx/>
                <a:uFillTx/>
                <a:latin typeface="Arial" charset="0"/>
                <a:cs typeface="Arial" charset="0"/>
              </a:rPr>
              <a:t>Click to edit Master text styles</a:t>
            </a:r>
          </a:p>
          <a:p>
            <a:pPr marL="0" marR="0" lvl="1" indent="0" algn="l" defTabSz="914400" rtl="0" eaLnBrk="1" fontAlgn="auto" latinLnBrk="0" hangingPunct="1">
              <a:lnSpc>
                <a:spcPct val="100000"/>
              </a:lnSpc>
              <a:spcBef>
                <a:spcPts val="600"/>
              </a:spcBef>
              <a:spcAft>
                <a:spcPts val="0"/>
              </a:spcAft>
              <a:buClrTx/>
              <a:buSzTx/>
              <a:buFontTx/>
              <a:buNone/>
              <a:tabLst/>
              <a:defRPr/>
            </a:pPr>
            <a:r>
              <a:rPr kumimoji="0" lang="en-US" sz="1200" b="0" i="0" u="none" strike="noStrike" kern="1200" cap="none" spc="0" normalizeH="0" baseline="0" noProof="0">
                <a:ln>
                  <a:noFill/>
                </a:ln>
                <a:solidFill>
                  <a:srgbClr val="13426B"/>
                </a:solidFill>
                <a:effectLst/>
                <a:uLnTx/>
                <a:uFillTx/>
                <a:latin typeface="Arial" charset="0"/>
                <a:cs typeface="Arial" charset="0"/>
              </a:rPr>
              <a:t>Second level</a:t>
            </a:r>
          </a:p>
          <a:p>
            <a:pPr marL="0" marR="0" lvl="2" indent="0" algn="l" defTabSz="914400" rtl="0" eaLnBrk="1" fontAlgn="auto" latinLnBrk="0" hangingPunct="1">
              <a:lnSpc>
                <a:spcPct val="100000"/>
              </a:lnSpc>
              <a:spcBef>
                <a:spcPts val="600"/>
              </a:spcBef>
              <a:spcAft>
                <a:spcPts val="0"/>
              </a:spcAft>
              <a:buClrTx/>
              <a:buSzTx/>
              <a:buFontTx/>
              <a:buNone/>
              <a:tabLst/>
              <a:defRPr/>
            </a:pPr>
            <a:r>
              <a:rPr kumimoji="0" lang="en-US" sz="1200" b="0" i="0" u="none" strike="noStrike" kern="1200" cap="none" spc="0" normalizeH="0" baseline="0" noProof="0">
                <a:ln>
                  <a:noFill/>
                </a:ln>
                <a:solidFill>
                  <a:srgbClr val="13426B"/>
                </a:solidFill>
                <a:effectLst/>
                <a:uLnTx/>
                <a:uFillTx/>
                <a:latin typeface="Arial" charset="0"/>
                <a:cs typeface="Arial" charset="0"/>
              </a:rPr>
              <a:t>Third level</a:t>
            </a:r>
          </a:p>
          <a:p>
            <a:pPr marL="0" marR="0" lvl="3" indent="0" algn="l" defTabSz="914400" rtl="0" eaLnBrk="1" fontAlgn="auto" latinLnBrk="0" hangingPunct="1">
              <a:lnSpc>
                <a:spcPct val="100000"/>
              </a:lnSpc>
              <a:spcBef>
                <a:spcPts val="600"/>
              </a:spcBef>
              <a:spcAft>
                <a:spcPts val="0"/>
              </a:spcAft>
              <a:buClrTx/>
              <a:buSzTx/>
              <a:buFontTx/>
              <a:buNone/>
              <a:tabLst/>
              <a:defRPr/>
            </a:pPr>
            <a:r>
              <a:rPr kumimoji="0" lang="en-US" sz="1200" b="0" i="0" u="none" strike="noStrike" kern="1200" cap="none" spc="0" normalizeH="0" baseline="0" noProof="0">
                <a:ln>
                  <a:noFill/>
                </a:ln>
                <a:solidFill>
                  <a:srgbClr val="13426B"/>
                </a:solidFill>
                <a:effectLst/>
                <a:uLnTx/>
                <a:uFillTx/>
                <a:latin typeface="Arial" charset="0"/>
                <a:cs typeface="Arial" charset="0"/>
              </a:rPr>
              <a:t>Fourth level</a:t>
            </a:r>
          </a:p>
          <a:p>
            <a:pPr marL="0" marR="0" lvl="4" indent="0" algn="l" defTabSz="914400" rtl="0" eaLnBrk="1" fontAlgn="auto" latinLnBrk="0" hangingPunct="1">
              <a:lnSpc>
                <a:spcPct val="100000"/>
              </a:lnSpc>
              <a:spcBef>
                <a:spcPts val="600"/>
              </a:spcBef>
              <a:spcAft>
                <a:spcPts val="0"/>
              </a:spcAft>
              <a:buClrTx/>
              <a:buSzTx/>
              <a:buFontTx/>
              <a:buNone/>
              <a:tabLst/>
              <a:defRPr/>
            </a:pPr>
            <a:r>
              <a:rPr kumimoji="0" lang="en-US" sz="1200" b="0" i="0" u="none" strike="noStrike" kern="1200" cap="none" spc="0" normalizeH="0" baseline="0" noProof="0">
                <a:ln>
                  <a:noFill/>
                </a:ln>
                <a:solidFill>
                  <a:srgbClr val="13426B"/>
                </a:solidFill>
                <a:effectLst/>
                <a:uLnTx/>
                <a:uFillTx/>
                <a:latin typeface="Arial" charset="0"/>
                <a:cs typeface="Arial" charset="0"/>
              </a:rPr>
              <a:t>Fifth level</a:t>
            </a:r>
            <a:endParaRPr kumimoji="0" lang="en-US" sz="1200" b="0" i="0" u="none" strike="noStrike" kern="1200" cap="none" spc="0" normalizeH="0" baseline="0" noProof="0" dirty="0">
              <a:ln>
                <a:noFill/>
              </a:ln>
              <a:solidFill>
                <a:srgbClr val="13426B"/>
              </a:solidFill>
              <a:effectLst/>
              <a:uLnTx/>
              <a:uFillTx/>
              <a:latin typeface="Arial" charset="0"/>
              <a:cs typeface="Arial" charset="0"/>
            </a:endParaRPr>
          </a:p>
        </p:txBody>
      </p:sp>
      <p:sp>
        <p:nvSpPr>
          <p:cNvPr id="10" name="Text Placeholder 4"/>
          <p:cNvSpPr>
            <a:spLocks noGrp="1"/>
          </p:cNvSpPr>
          <p:nvPr>
            <p:ph type="body" sz="quarter" idx="12" hasCustomPrompt="1"/>
          </p:nvPr>
        </p:nvSpPr>
        <p:spPr>
          <a:xfrm>
            <a:off x="433028" y="801688"/>
            <a:ext cx="8279171" cy="249299"/>
          </a:xfrm>
        </p:spPr>
        <p:txBody>
          <a:bodyPr wrap="square" anchor="t" anchorCtr="0">
            <a:spAutoFit/>
          </a:bodyPr>
          <a:lstStyle>
            <a:lvl1pPr>
              <a:defRPr sz="1800" baseline="0">
                <a:solidFill>
                  <a:schemeClr val="tx2"/>
                </a:solidFill>
              </a:defRPr>
            </a:lvl1pPr>
          </a:lstStyle>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Click to edit subtitle</a:t>
            </a:r>
          </a:p>
        </p:txBody>
      </p:sp>
      <p:sp>
        <p:nvSpPr>
          <p:cNvPr id="14" name="Title 1"/>
          <p:cNvSpPr>
            <a:spLocks noGrp="1"/>
          </p:cNvSpPr>
          <p:nvPr>
            <p:ph type="title"/>
          </p:nvPr>
        </p:nvSpPr>
        <p:spPr>
          <a:xfrm>
            <a:off x="428882" y="358556"/>
            <a:ext cx="8283318" cy="387798"/>
          </a:xfrm>
        </p:spPr>
        <p:txBody>
          <a:bodyPr wrap="square" anchor="ctr" anchorCtr="0">
            <a:spAutoFit/>
          </a:bodyPr>
          <a:lstStyle>
            <a:lvl1pPr>
              <a:defRPr/>
            </a:lvl1pPr>
          </a:lstStyle>
          <a:p>
            <a:r>
              <a:rPr lang="en-US"/>
              <a:t>Click to edit Master title style</a:t>
            </a:r>
            <a:endParaRPr lang="en-US" dirty="0"/>
          </a:p>
        </p:txBody>
      </p:sp>
      <p:sp>
        <p:nvSpPr>
          <p:cNvPr id="7" name="Text Placeholder 5"/>
          <p:cNvSpPr>
            <a:spLocks noGrp="1"/>
          </p:cNvSpPr>
          <p:nvPr>
            <p:ph type="body" sz="quarter" idx="15" hasCustomPrompt="1"/>
          </p:nvPr>
        </p:nvSpPr>
        <p:spPr>
          <a:xfrm>
            <a:off x="434938" y="6240463"/>
            <a:ext cx="4137062" cy="400561"/>
          </a:xfrm>
        </p:spPr>
        <p:txBody>
          <a:bodyPr>
            <a:normAutofit/>
          </a:bodyPr>
          <a:lstStyle>
            <a:lvl1pPr algn="l">
              <a:defRPr sz="800" baseline="0"/>
            </a:lvl1pPr>
          </a:lstStyle>
          <a:p>
            <a:pPr lvl="0"/>
            <a:r>
              <a:rPr lang="en-US" dirty="0"/>
              <a:t>Click to edit footer</a:t>
            </a:r>
            <a:endParaRPr lang="en-GB"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wo columns 1/3 split with headings">
    <p:spTree>
      <p:nvGrpSpPr>
        <p:cNvPr id="1" name=""/>
        <p:cNvGrpSpPr/>
        <p:nvPr/>
      </p:nvGrpSpPr>
      <p:grpSpPr>
        <a:xfrm>
          <a:off x="0" y="0"/>
          <a:ext cx="0" cy="0"/>
          <a:chOff x="0" y="0"/>
          <a:chExt cx="0" cy="0"/>
        </a:xfrm>
      </p:grpSpPr>
      <p:sp>
        <p:nvSpPr>
          <p:cNvPr id="6" name="Content Placeholder 2"/>
          <p:cNvSpPr>
            <a:spLocks noGrp="1"/>
          </p:cNvSpPr>
          <p:nvPr>
            <p:ph sz="half" idx="1"/>
          </p:nvPr>
        </p:nvSpPr>
        <p:spPr>
          <a:xfrm>
            <a:off x="433029" y="2033368"/>
            <a:ext cx="2697033" cy="4094382"/>
          </a:xfrm>
        </p:spPr>
        <p:txBody>
          <a:bodyPr/>
          <a:lstStyle>
            <a:lvl1pPr marL="0" marR="0" indent="0" algn="l" defTabSz="914400" rtl="0" eaLnBrk="1" fontAlgn="auto" latinLnBrk="0" hangingPunct="1">
              <a:lnSpc>
                <a:spcPct val="100000"/>
              </a:lnSpc>
              <a:spcBef>
                <a:spcPts val="600"/>
              </a:spcBef>
              <a:spcAft>
                <a:spcPts val="0"/>
              </a:spcAft>
              <a:buClrTx/>
              <a:buSzTx/>
              <a:buFontTx/>
              <a:buNone/>
              <a:tabLst/>
              <a:defRPr/>
            </a:lvl1pPr>
            <a:lvl2pPr marL="0" marR="0" indent="-180000" algn="l" defTabSz="914400" rtl="0" eaLnBrk="1" fontAlgn="auto" latinLnBrk="0" hangingPunct="1">
              <a:lnSpc>
                <a:spcPct val="100000"/>
              </a:lnSpc>
              <a:spcBef>
                <a:spcPts val="600"/>
              </a:spcBef>
              <a:spcAft>
                <a:spcPts val="0"/>
              </a:spcAft>
              <a:buClrTx/>
              <a:buSzTx/>
              <a:buFont typeface="Arial" panose="020B0604020202020204" pitchFamily="34" charset="0"/>
              <a:buChar char="•"/>
              <a:tabLst>
                <a:tab pos="446088" algn="l"/>
              </a:tabLst>
              <a:defRPr/>
            </a:lvl2pPr>
            <a:lvl3pPr marL="360000" marR="0" indent="-180000" algn="l" defTabSz="914400" rtl="0" eaLnBrk="1" fontAlgn="auto" latinLnBrk="0" hangingPunct="1">
              <a:lnSpc>
                <a:spcPct val="100000"/>
              </a:lnSpc>
              <a:spcBef>
                <a:spcPts val="200"/>
              </a:spcBef>
              <a:spcAft>
                <a:spcPts val="0"/>
              </a:spcAft>
              <a:buClrTx/>
              <a:buSzTx/>
              <a:buFont typeface="Arial" panose="020B0604020202020204" pitchFamily="34" charset="0"/>
              <a:buChar char="–"/>
              <a:tabLst/>
              <a:defRPr/>
            </a:lvl3pPr>
            <a:lvl4pPr marL="540000" marR="0" indent="-180000" algn="l" defTabSz="914400" rtl="0" eaLnBrk="1" fontAlgn="auto" latinLnBrk="0" hangingPunct="1">
              <a:lnSpc>
                <a:spcPct val="100000"/>
              </a:lnSpc>
              <a:spcBef>
                <a:spcPts val="200"/>
              </a:spcBef>
              <a:spcAft>
                <a:spcPts val="0"/>
              </a:spcAft>
              <a:buClrTx/>
              <a:buSzTx/>
              <a:buFont typeface="Arial" panose="020B0604020202020204" pitchFamily="34" charset="0"/>
              <a:buChar char="–"/>
              <a:tabLst/>
              <a:defRPr/>
            </a:lvl4pPr>
            <a:lvl5pPr marL="720000" marR="0" indent="-180000" algn="l" defTabSz="914400" rtl="0" eaLnBrk="1" fontAlgn="auto" latinLnBrk="0" hangingPunct="1">
              <a:lnSpc>
                <a:spcPct val="100000"/>
              </a:lnSpc>
              <a:spcBef>
                <a:spcPts val="200"/>
              </a:spcBef>
              <a:spcAft>
                <a:spcPts val="0"/>
              </a:spcAft>
              <a:buClrTx/>
              <a:buSzTx/>
              <a:buFont typeface="Arial" panose="020B0604020202020204" pitchFamily="34" charset="0"/>
              <a:buChar char="–"/>
              <a:tabLst/>
              <a:defRPr/>
            </a:lvl5pPr>
          </a:lstStyle>
          <a:p>
            <a:pPr marL="0" marR="0" lvl="0" indent="0" algn="l" defTabSz="914400" rtl="0" eaLnBrk="1" fontAlgn="auto" latinLnBrk="0" hangingPunct="1">
              <a:lnSpc>
                <a:spcPct val="100000"/>
              </a:lnSpc>
              <a:spcBef>
                <a:spcPts val="600"/>
              </a:spcBef>
              <a:spcAft>
                <a:spcPts val="0"/>
              </a:spcAft>
              <a:buClrTx/>
              <a:buSzTx/>
              <a:buFontTx/>
              <a:buNone/>
              <a:tabLst/>
              <a:defRPr/>
            </a:pPr>
            <a:r>
              <a:rPr kumimoji="0" lang="en-US" sz="1200" b="0" i="0" u="none" strike="noStrike" kern="1200" cap="none" spc="0" normalizeH="0" baseline="0" noProof="0">
                <a:ln>
                  <a:noFill/>
                </a:ln>
                <a:solidFill>
                  <a:srgbClr val="13426B"/>
                </a:solidFill>
                <a:effectLst/>
                <a:uLnTx/>
                <a:uFillTx/>
                <a:latin typeface="Arial" charset="0"/>
                <a:cs typeface="Arial" charset="0"/>
              </a:rPr>
              <a:t>Click to edit Master text styles</a:t>
            </a:r>
          </a:p>
          <a:p>
            <a:pPr marL="0" marR="0" lvl="1" indent="0" algn="l" defTabSz="914400" rtl="0" eaLnBrk="1" fontAlgn="auto" latinLnBrk="0" hangingPunct="1">
              <a:lnSpc>
                <a:spcPct val="100000"/>
              </a:lnSpc>
              <a:spcBef>
                <a:spcPts val="600"/>
              </a:spcBef>
              <a:spcAft>
                <a:spcPts val="0"/>
              </a:spcAft>
              <a:buClrTx/>
              <a:buSzTx/>
              <a:buFontTx/>
              <a:buNone/>
              <a:tabLst/>
              <a:defRPr/>
            </a:pPr>
            <a:r>
              <a:rPr kumimoji="0" lang="en-US" sz="1200" b="0" i="0" u="none" strike="noStrike" kern="1200" cap="none" spc="0" normalizeH="0" baseline="0" noProof="0">
                <a:ln>
                  <a:noFill/>
                </a:ln>
                <a:solidFill>
                  <a:srgbClr val="13426B"/>
                </a:solidFill>
                <a:effectLst/>
                <a:uLnTx/>
                <a:uFillTx/>
                <a:latin typeface="Arial" charset="0"/>
                <a:cs typeface="Arial" charset="0"/>
              </a:rPr>
              <a:t>Second level</a:t>
            </a:r>
          </a:p>
          <a:p>
            <a:pPr marL="0" marR="0" lvl="2" indent="0" algn="l" defTabSz="914400" rtl="0" eaLnBrk="1" fontAlgn="auto" latinLnBrk="0" hangingPunct="1">
              <a:lnSpc>
                <a:spcPct val="100000"/>
              </a:lnSpc>
              <a:spcBef>
                <a:spcPts val="600"/>
              </a:spcBef>
              <a:spcAft>
                <a:spcPts val="0"/>
              </a:spcAft>
              <a:buClrTx/>
              <a:buSzTx/>
              <a:buFontTx/>
              <a:buNone/>
              <a:tabLst/>
              <a:defRPr/>
            </a:pPr>
            <a:r>
              <a:rPr kumimoji="0" lang="en-US" sz="1200" b="0" i="0" u="none" strike="noStrike" kern="1200" cap="none" spc="0" normalizeH="0" baseline="0" noProof="0">
                <a:ln>
                  <a:noFill/>
                </a:ln>
                <a:solidFill>
                  <a:srgbClr val="13426B"/>
                </a:solidFill>
                <a:effectLst/>
                <a:uLnTx/>
                <a:uFillTx/>
                <a:latin typeface="Arial" charset="0"/>
                <a:cs typeface="Arial" charset="0"/>
              </a:rPr>
              <a:t>Third level</a:t>
            </a:r>
          </a:p>
          <a:p>
            <a:pPr marL="0" marR="0" lvl="3" indent="0" algn="l" defTabSz="914400" rtl="0" eaLnBrk="1" fontAlgn="auto" latinLnBrk="0" hangingPunct="1">
              <a:lnSpc>
                <a:spcPct val="100000"/>
              </a:lnSpc>
              <a:spcBef>
                <a:spcPts val="600"/>
              </a:spcBef>
              <a:spcAft>
                <a:spcPts val="0"/>
              </a:spcAft>
              <a:buClrTx/>
              <a:buSzTx/>
              <a:buFontTx/>
              <a:buNone/>
              <a:tabLst/>
              <a:defRPr/>
            </a:pPr>
            <a:r>
              <a:rPr kumimoji="0" lang="en-US" sz="1200" b="0" i="0" u="none" strike="noStrike" kern="1200" cap="none" spc="0" normalizeH="0" baseline="0" noProof="0">
                <a:ln>
                  <a:noFill/>
                </a:ln>
                <a:solidFill>
                  <a:srgbClr val="13426B"/>
                </a:solidFill>
                <a:effectLst/>
                <a:uLnTx/>
                <a:uFillTx/>
                <a:latin typeface="Arial" charset="0"/>
                <a:cs typeface="Arial" charset="0"/>
              </a:rPr>
              <a:t>Fourth level</a:t>
            </a:r>
          </a:p>
          <a:p>
            <a:pPr marL="0" marR="0" lvl="4" indent="0" algn="l" defTabSz="914400" rtl="0" eaLnBrk="1" fontAlgn="auto" latinLnBrk="0" hangingPunct="1">
              <a:lnSpc>
                <a:spcPct val="100000"/>
              </a:lnSpc>
              <a:spcBef>
                <a:spcPts val="600"/>
              </a:spcBef>
              <a:spcAft>
                <a:spcPts val="0"/>
              </a:spcAft>
              <a:buClrTx/>
              <a:buSzTx/>
              <a:buFontTx/>
              <a:buNone/>
              <a:tabLst/>
              <a:defRPr/>
            </a:pPr>
            <a:r>
              <a:rPr kumimoji="0" lang="en-US" sz="1200" b="0" i="0" u="none" strike="noStrike" kern="1200" cap="none" spc="0" normalizeH="0" baseline="0" noProof="0">
                <a:ln>
                  <a:noFill/>
                </a:ln>
                <a:solidFill>
                  <a:srgbClr val="13426B"/>
                </a:solidFill>
                <a:effectLst/>
                <a:uLnTx/>
                <a:uFillTx/>
                <a:latin typeface="Arial" charset="0"/>
                <a:cs typeface="Arial" charset="0"/>
              </a:rPr>
              <a:t>Fifth level</a:t>
            </a:r>
            <a:endParaRPr kumimoji="0" lang="en-US" sz="1200" b="0" i="0" u="none" strike="noStrike" kern="1200" cap="none" spc="0" normalizeH="0" baseline="0" noProof="0" dirty="0">
              <a:ln>
                <a:noFill/>
              </a:ln>
              <a:solidFill>
                <a:srgbClr val="13426B"/>
              </a:solidFill>
              <a:effectLst/>
              <a:uLnTx/>
              <a:uFillTx/>
              <a:latin typeface="Arial" charset="0"/>
              <a:cs typeface="Arial" charset="0"/>
            </a:endParaRPr>
          </a:p>
        </p:txBody>
      </p:sp>
      <p:sp>
        <p:nvSpPr>
          <p:cNvPr id="8" name="Content Placeholder 2"/>
          <p:cNvSpPr>
            <a:spLocks noGrp="1"/>
          </p:cNvSpPr>
          <p:nvPr>
            <p:ph sz="half" idx="14"/>
          </p:nvPr>
        </p:nvSpPr>
        <p:spPr>
          <a:xfrm>
            <a:off x="3314700" y="2033368"/>
            <a:ext cx="5403850" cy="4094382"/>
          </a:xfrm>
        </p:spPr>
        <p:txBody>
          <a:bodyPr/>
          <a:lstStyle>
            <a:lvl1pPr marL="0" marR="0" indent="0" algn="l" defTabSz="914400" rtl="0" eaLnBrk="1" fontAlgn="auto" latinLnBrk="0" hangingPunct="1">
              <a:lnSpc>
                <a:spcPct val="100000"/>
              </a:lnSpc>
              <a:spcBef>
                <a:spcPts val="600"/>
              </a:spcBef>
              <a:spcAft>
                <a:spcPts val="0"/>
              </a:spcAft>
              <a:buClrTx/>
              <a:buSzTx/>
              <a:buFontTx/>
              <a:buNone/>
              <a:tabLst/>
              <a:defRPr/>
            </a:lvl1pPr>
            <a:lvl2pPr marL="0" marR="0" indent="-180000" algn="l" defTabSz="914400" rtl="0" eaLnBrk="1" fontAlgn="auto" latinLnBrk="0" hangingPunct="1">
              <a:lnSpc>
                <a:spcPct val="100000"/>
              </a:lnSpc>
              <a:spcBef>
                <a:spcPts val="600"/>
              </a:spcBef>
              <a:spcAft>
                <a:spcPts val="0"/>
              </a:spcAft>
              <a:buClrTx/>
              <a:buSzTx/>
              <a:buFont typeface="Arial" panose="020B0604020202020204" pitchFamily="34" charset="0"/>
              <a:buChar char="•"/>
              <a:tabLst>
                <a:tab pos="446088" algn="l"/>
              </a:tabLst>
              <a:defRPr/>
            </a:lvl2pPr>
            <a:lvl3pPr marL="360000" marR="0" indent="-180000" algn="l" defTabSz="914400" rtl="0" eaLnBrk="1" fontAlgn="auto" latinLnBrk="0" hangingPunct="1">
              <a:lnSpc>
                <a:spcPct val="100000"/>
              </a:lnSpc>
              <a:spcBef>
                <a:spcPts val="200"/>
              </a:spcBef>
              <a:spcAft>
                <a:spcPts val="0"/>
              </a:spcAft>
              <a:buClrTx/>
              <a:buSzTx/>
              <a:buFont typeface="Arial" panose="020B0604020202020204" pitchFamily="34" charset="0"/>
              <a:buChar char="–"/>
              <a:tabLst/>
              <a:defRPr/>
            </a:lvl3pPr>
            <a:lvl4pPr marL="540000" marR="0" indent="-180000" algn="l" defTabSz="914400" rtl="0" eaLnBrk="1" fontAlgn="auto" latinLnBrk="0" hangingPunct="1">
              <a:lnSpc>
                <a:spcPct val="100000"/>
              </a:lnSpc>
              <a:spcBef>
                <a:spcPts val="200"/>
              </a:spcBef>
              <a:spcAft>
                <a:spcPts val="0"/>
              </a:spcAft>
              <a:buClrTx/>
              <a:buSzTx/>
              <a:buFont typeface="Arial" panose="020B0604020202020204" pitchFamily="34" charset="0"/>
              <a:buChar char="–"/>
              <a:tabLst/>
              <a:defRPr/>
            </a:lvl4pPr>
            <a:lvl5pPr marL="720000" marR="0" indent="-180000" algn="l" defTabSz="914400" rtl="0" eaLnBrk="1" fontAlgn="auto" latinLnBrk="0" hangingPunct="1">
              <a:lnSpc>
                <a:spcPct val="100000"/>
              </a:lnSpc>
              <a:spcBef>
                <a:spcPts val="200"/>
              </a:spcBef>
              <a:spcAft>
                <a:spcPts val="0"/>
              </a:spcAft>
              <a:buClrTx/>
              <a:buSzTx/>
              <a:buFont typeface="Arial" panose="020B0604020202020204" pitchFamily="34" charset="0"/>
              <a:buChar char="–"/>
              <a:tabLst/>
              <a:defRPr/>
            </a:lvl5pPr>
          </a:lstStyle>
          <a:p>
            <a:pPr marL="0" marR="0" lvl="0" indent="0" algn="l" defTabSz="914400" rtl="0" eaLnBrk="1" fontAlgn="auto" latinLnBrk="0" hangingPunct="1">
              <a:lnSpc>
                <a:spcPct val="100000"/>
              </a:lnSpc>
              <a:spcBef>
                <a:spcPts val="600"/>
              </a:spcBef>
              <a:spcAft>
                <a:spcPts val="0"/>
              </a:spcAft>
              <a:buClrTx/>
              <a:buSzTx/>
              <a:buFontTx/>
              <a:buNone/>
              <a:tabLst/>
              <a:defRPr/>
            </a:pPr>
            <a:r>
              <a:rPr kumimoji="0" lang="en-US" sz="1200" b="0" i="0" u="none" strike="noStrike" kern="1200" cap="none" spc="0" normalizeH="0" baseline="0" noProof="0">
                <a:ln>
                  <a:noFill/>
                </a:ln>
                <a:solidFill>
                  <a:srgbClr val="13426B"/>
                </a:solidFill>
                <a:effectLst/>
                <a:uLnTx/>
                <a:uFillTx/>
                <a:latin typeface="Arial" charset="0"/>
                <a:cs typeface="Arial" charset="0"/>
              </a:rPr>
              <a:t>Click to edit Master text styles</a:t>
            </a:r>
          </a:p>
          <a:p>
            <a:pPr marL="0" marR="0" lvl="1" indent="0" algn="l" defTabSz="914400" rtl="0" eaLnBrk="1" fontAlgn="auto" latinLnBrk="0" hangingPunct="1">
              <a:lnSpc>
                <a:spcPct val="100000"/>
              </a:lnSpc>
              <a:spcBef>
                <a:spcPts val="600"/>
              </a:spcBef>
              <a:spcAft>
                <a:spcPts val="0"/>
              </a:spcAft>
              <a:buClrTx/>
              <a:buSzTx/>
              <a:buFontTx/>
              <a:buNone/>
              <a:tabLst/>
              <a:defRPr/>
            </a:pPr>
            <a:r>
              <a:rPr kumimoji="0" lang="en-US" sz="1200" b="0" i="0" u="none" strike="noStrike" kern="1200" cap="none" spc="0" normalizeH="0" baseline="0" noProof="0">
                <a:ln>
                  <a:noFill/>
                </a:ln>
                <a:solidFill>
                  <a:srgbClr val="13426B"/>
                </a:solidFill>
                <a:effectLst/>
                <a:uLnTx/>
                <a:uFillTx/>
                <a:latin typeface="Arial" charset="0"/>
                <a:cs typeface="Arial" charset="0"/>
              </a:rPr>
              <a:t>Second level</a:t>
            </a:r>
          </a:p>
          <a:p>
            <a:pPr marL="0" marR="0" lvl="2" indent="0" algn="l" defTabSz="914400" rtl="0" eaLnBrk="1" fontAlgn="auto" latinLnBrk="0" hangingPunct="1">
              <a:lnSpc>
                <a:spcPct val="100000"/>
              </a:lnSpc>
              <a:spcBef>
                <a:spcPts val="600"/>
              </a:spcBef>
              <a:spcAft>
                <a:spcPts val="0"/>
              </a:spcAft>
              <a:buClrTx/>
              <a:buSzTx/>
              <a:buFontTx/>
              <a:buNone/>
              <a:tabLst/>
              <a:defRPr/>
            </a:pPr>
            <a:r>
              <a:rPr kumimoji="0" lang="en-US" sz="1200" b="0" i="0" u="none" strike="noStrike" kern="1200" cap="none" spc="0" normalizeH="0" baseline="0" noProof="0">
                <a:ln>
                  <a:noFill/>
                </a:ln>
                <a:solidFill>
                  <a:srgbClr val="13426B"/>
                </a:solidFill>
                <a:effectLst/>
                <a:uLnTx/>
                <a:uFillTx/>
                <a:latin typeface="Arial" charset="0"/>
                <a:cs typeface="Arial" charset="0"/>
              </a:rPr>
              <a:t>Third level</a:t>
            </a:r>
          </a:p>
          <a:p>
            <a:pPr marL="0" marR="0" lvl="3" indent="0" algn="l" defTabSz="914400" rtl="0" eaLnBrk="1" fontAlgn="auto" latinLnBrk="0" hangingPunct="1">
              <a:lnSpc>
                <a:spcPct val="100000"/>
              </a:lnSpc>
              <a:spcBef>
                <a:spcPts val="600"/>
              </a:spcBef>
              <a:spcAft>
                <a:spcPts val="0"/>
              </a:spcAft>
              <a:buClrTx/>
              <a:buSzTx/>
              <a:buFontTx/>
              <a:buNone/>
              <a:tabLst/>
              <a:defRPr/>
            </a:pPr>
            <a:r>
              <a:rPr kumimoji="0" lang="en-US" sz="1200" b="0" i="0" u="none" strike="noStrike" kern="1200" cap="none" spc="0" normalizeH="0" baseline="0" noProof="0">
                <a:ln>
                  <a:noFill/>
                </a:ln>
                <a:solidFill>
                  <a:srgbClr val="13426B"/>
                </a:solidFill>
                <a:effectLst/>
                <a:uLnTx/>
                <a:uFillTx/>
                <a:latin typeface="Arial" charset="0"/>
                <a:cs typeface="Arial" charset="0"/>
              </a:rPr>
              <a:t>Fourth level</a:t>
            </a:r>
          </a:p>
          <a:p>
            <a:pPr marL="0" marR="0" lvl="4" indent="0" algn="l" defTabSz="914400" rtl="0" eaLnBrk="1" fontAlgn="auto" latinLnBrk="0" hangingPunct="1">
              <a:lnSpc>
                <a:spcPct val="100000"/>
              </a:lnSpc>
              <a:spcBef>
                <a:spcPts val="600"/>
              </a:spcBef>
              <a:spcAft>
                <a:spcPts val="0"/>
              </a:spcAft>
              <a:buClrTx/>
              <a:buSzTx/>
              <a:buFontTx/>
              <a:buNone/>
              <a:tabLst/>
              <a:defRPr/>
            </a:pPr>
            <a:r>
              <a:rPr kumimoji="0" lang="en-US" sz="1200" b="0" i="0" u="none" strike="noStrike" kern="1200" cap="none" spc="0" normalizeH="0" baseline="0" noProof="0">
                <a:ln>
                  <a:noFill/>
                </a:ln>
                <a:solidFill>
                  <a:srgbClr val="13426B"/>
                </a:solidFill>
                <a:effectLst/>
                <a:uLnTx/>
                <a:uFillTx/>
                <a:latin typeface="Arial" charset="0"/>
                <a:cs typeface="Arial" charset="0"/>
              </a:rPr>
              <a:t>Fifth level</a:t>
            </a:r>
            <a:endParaRPr kumimoji="0" lang="en-US" sz="1200" b="0" i="0" u="none" strike="noStrike" kern="1200" cap="none" spc="0" normalizeH="0" baseline="0" noProof="0" dirty="0">
              <a:ln>
                <a:noFill/>
              </a:ln>
              <a:solidFill>
                <a:srgbClr val="13426B"/>
              </a:solidFill>
              <a:effectLst/>
              <a:uLnTx/>
              <a:uFillTx/>
              <a:latin typeface="Arial" charset="0"/>
              <a:cs typeface="Arial" charset="0"/>
            </a:endParaRPr>
          </a:p>
        </p:txBody>
      </p:sp>
      <p:sp>
        <p:nvSpPr>
          <p:cNvPr id="9" name="Text Placeholder 2"/>
          <p:cNvSpPr>
            <a:spLocks noGrp="1"/>
          </p:cNvSpPr>
          <p:nvPr>
            <p:ph type="body" idx="15"/>
          </p:nvPr>
        </p:nvSpPr>
        <p:spPr>
          <a:xfrm>
            <a:off x="433028" y="1451325"/>
            <a:ext cx="2697034" cy="524687"/>
          </a:xfrm>
        </p:spPr>
        <p:txBody>
          <a:bodyPr anchor="ctr" anchorCtr="0">
            <a:norm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0" name="Text Placeholder 2"/>
          <p:cNvSpPr>
            <a:spLocks noGrp="1"/>
          </p:cNvSpPr>
          <p:nvPr>
            <p:ph type="body" idx="16"/>
          </p:nvPr>
        </p:nvSpPr>
        <p:spPr>
          <a:xfrm>
            <a:off x="3314698" y="1451737"/>
            <a:ext cx="5403850" cy="524275"/>
          </a:xfrm>
        </p:spPr>
        <p:txBody>
          <a:bodyPr anchor="ctr" anchorCtr="0">
            <a:norm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4" name="Text Placeholder 4"/>
          <p:cNvSpPr>
            <a:spLocks noGrp="1"/>
          </p:cNvSpPr>
          <p:nvPr>
            <p:ph type="body" sz="quarter" idx="12" hasCustomPrompt="1"/>
          </p:nvPr>
        </p:nvSpPr>
        <p:spPr>
          <a:xfrm>
            <a:off x="433028" y="801688"/>
            <a:ext cx="8279171" cy="249299"/>
          </a:xfrm>
        </p:spPr>
        <p:txBody>
          <a:bodyPr wrap="square" anchor="t" anchorCtr="0">
            <a:spAutoFit/>
          </a:bodyPr>
          <a:lstStyle>
            <a:lvl1pPr>
              <a:defRPr sz="1800" baseline="0">
                <a:solidFill>
                  <a:schemeClr val="tx2"/>
                </a:solidFill>
              </a:defRPr>
            </a:lvl1pPr>
          </a:lstStyle>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Click to edit subtitle</a:t>
            </a:r>
          </a:p>
        </p:txBody>
      </p:sp>
      <p:sp>
        <p:nvSpPr>
          <p:cNvPr id="17" name="Title 1"/>
          <p:cNvSpPr>
            <a:spLocks noGrp="1"/>
          </p:cNvSpPr>
          <p:nvPr>
            <p:ph type="title"/>
          </p:nvPr>
        </p:nvSpPr>
        <p:spPr>
          <a:xfrm>
            <a:off x="428882" y="358556"/>
            <a:ext cx="8283318" cy="387798"/>
          </a:xfrm>
        </p:spPr>
        <p:txBody>
          <a:bodyPr wrap="square" anchor="ctr" anchorCtr="0">
            <a:spAutoFit/>
          </a:bodyPr>
          <a:lstStyle>
            <a:lvl1pPr>
              <a:defRPr/>
            </a:lvl1pPr>
          </a:lstStyle>
          <a:p>
            <a:r>
              <a:rPr lang="en-US"/>
              <a:t>Click to edit Master title style</a:t>
            </a:r>
            <a:endParaRPr lang="en-US" dirty="0"/>
          </a:p>
        </p:txBody>
      </p:sp>
      <p:sp>
        <p:nvSpPr>
          <p:cNvPr id="11" name="Text Placeholder 5"/>
          <p:cNvSpPr>
            <a:spLocks noGrp="1"/>
          </p:cNvSpPr>
          <p:nvPr>
            <p:ph type="body" sz="quarter" idx="17" hasCustomPrompt="1"/>
          </p:nvPr>
        </p:nvSpPr>
        <p:spPr>
          <a:xfrm>
            <a:off x="434938" y="6240463"/>
            <a:ext cx="4137062" cy="400561"/>
          </a:xfrm>
        </p:spPr>
        <p:txBody>
          <a:bodyPr>
            <a:normAutofit/>
          </a:bodyPr>
          <a:lstStyle>
            <a:lvl1pPr algn="l">
              <a:defRPr sz="800" baseline="0"/>
            </a:lvl1pPr>
          </a:lstStyle>
          <a:p>
            <a:pPr lvl="0"/>
            <a:r>
              <a:rPr lang="en-US" dirty="0"/>
              <a:t>Click to edit footer</a:t>
            </a:r>
            <a:endParaRPr lang="en-GB"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wo columns 1/3 split with blue headings">
    <p:spTree>
      <p:nvGrpSpPr>
        <p:cNvPr id="1" name=""/>
        <p:cNvGrpSpPr/>
        <p:nvPr/>
      </p:nvGrpSpPr>
      <p:grpSpPr>
        <a:xfrm>
          <a:off x="0" y="0"/>
          <a:ext cx="0" cy="0"/>
          <a:chOff x="0" y="0"/>
          <a:chExt cx="0" cy="0"/>
        </a:xfrm>
      </p:grpSpPr>
      <p:sp>
        <p:nvSpPr>
          <p:cNvPr id="6" name="Content Placeholder 2"/>
          <p:cNvSpPr>
            <a:spLocks noGrp="1"/>
          </p:cNvSpPr>
          <p:nvPr>
            <p:ph sz="half" idx="1"/>
          </p:nvPr>
        </p:nvSpPr>
        <p:spPr>
          <a:xfrm>
            <a:off x="433029" y="2033368"/>
            <a:ext cx="2697033" cy="4094382"/>
          </a:xfrm>
        </p:spPr>
        <p:txBody>
          <a:bodyPr lIns="72000"/>
          <a:lstStyle>
            <a:lvl1pPr marL="0" marR="0" indent="0" algn="l" defTabSz="914400" rtl="0" eaLnBrk="1" fontAlgn="auto" latinLnBrk="0" hangingPunct="1">
              <a:lnSpc>
                <a:spcPct val="100000"/>
              </a:lnSpc>
              <a:spcBef>
                <a:spcPts val="600"/>
              </a:spcBef>
              <a:spcAft>
                <a:spcPts val="0"/>
              </a:spcAft>
              <a:buClrTx/>
              <a:buSzTx/>
              <a:buFontTx/>
              <a:buNone/>
              <a:tabLst/>
              <a:defRPr/>
            </a:lvl1pPr>
            <a:lvl2pPr marL="0" marR="0" indent="-180000" algn="l" defTabSz="914400" rtl="0" eaLnBrk="1" fontAlgn="auto" latinLnBrk="0" hangingPunct="1">
              <a:lnSpc>
                <a:spcPct val="100000"/>
              </a:lnSpc>
              <a:spcBef>
                <a:spcPts val="600"/>
              </a:spcBef>
              <a:spcAft>
                <a:spcPts val="0"/>
              </a:spcAft>
              <a:buClrTx/>
              <a:buSzTx/>
              <a:buFont typeface="Arial" panose="020B0604020202020204" pitchFamily="34" charset="0"/>
              <a:buChar char="•"/>
              <a:tabLst>
                <a:tab pos="446088" algn="l"/>
              </a:tabLst>
              <a:defRPr/>
            </a:lvl2pPr>
            <a:lvl3pPr marL="360000" marR="0" indent="-180000" algn="l" defTabSz="914400" rtl="0" eaLnBrk="1" fontAlgn="auto" latinLnBrk="0" hangingPunct="1">
              <a:lnSpc>
                <a:spcPct val="100000"/>
              </a:lnSpc>
              <a:spcBef>
                <a:spcPts val="200"/>
              </a:spcBef>
              <a:spcAft>
                <a:spcPts val="0"/>
              </a:spcAft>
              <a:buClrTx/>
              <a:buSzTx/>
              <a:buFont typeface="Arial" panose="020B0604020202020204" pitchFamily="34" charset="0"/>
              <a:buChar char="–"/>
              <a:tabLst/>
              <a:defRPr/>
            </a:lvl3pPr>
            <a:lvl4pPr marL="540000" marR="0" indent="-180000" algn="l" defTabSz="914400" rtl="0" eaLnBrk="1" fontAlgn="auto" latinLnBrk="0" hangingPunct="1">
              <a:lnSpc>
                <a:spcPct val="100000"/>
              </a:lnSpc>
              <a:spcBef>
                <a:spcPts val="200"/>
              </a:spcBef>
              <a:spcAft>
                <a:spcPts val="0"/>
              </a:spcAft>
              <a:buClrTx/>
              <a:buSzTx/>
              <a:buFont typeface="Arial" panose="020B0604020202020204" pitchFamily="34" charset="0"/>
              <a:buChar char="–"/>
              <a:tabLst/>
              <a:defRPr/>
            </a:lvl4pPr>
            <a:lvl5pPr marL="720000" marR="0" indent="-180000" algn="l" defTabSz="914400" rtl="0" eaLnBrk="1" fontAlgn="auto" latinLnBrk="0" hangingPunct="1">
              <a:lnSpc>
                <a:spcPct val="100000"/>
              </a:lnSpc>
              <a:spcBef>
                <a:spcPts val="200"/>
              </a:spcBef>
              <a:spcAft>
                <a:spcPts val="0"/>
              </a:spcAft>
              <a:buClrTx/>
              <a:buSzTx/>
              <a:buFont typeface="Arial" panose="020B0604020202020204" pitchFamily="34" charset="0"/>
              <a:buChar char="–"/>
              <a:tabLst/>
              <a:defRPr/>
            </a:lvl5pPr>
          </a:lstStyle>
          <a:p>
            <a:pPr marL="0" marR="0" lvl="0" indent="0" algn="l" defTabSz="914400" rtl="0" eaLnBrk="1" fontAlgn="auto" latinLnBrk="0" hangingPunct="1">
              <a:lnSpc>
                <a:spcPct val="100000"/>
              </a:lnSpc>
              <a:spcBef>
                <a:spcPts val="600"/>
              </a:spcBef>
              <a:spcAft>
                <a:spcPts val="0"/>
              </a:spcAft>
              <a:buClrTx/>
              <a:buSzTx/>
              <a:buFontTx/>
              <a:buNone/>
              <a:tabLst/>
              <a:defRPr/>
            </a:pPr>
            <a:r>
              <a:rPr kumimoji="0" lang="en-US" sz="1200" b="0" i="0" u="none" strike="noStrike" kern="1200" cap="none" spc="0" normalizeH="0" baseline="0" noProof="0">
                <a:ln>
                  <a:noFill/>
                </a:ln>
                <a:solidFill>
                  <a:srgbClr val="13426B"/>
                </a:solidFill>
                <a:effectLst/>
                <a:uLnTx/>
                <a:uFillTx/>
                <a:latin typeface="Arial" charset="0"/>
                <a:cs typeface="Arial" charset="0"/>
              </a:rPr>
              <a:t>Click to edit Master text styles</a:t>
            </a:r>
          </a:p>
          <a:p>
            <a:pPr marL="0" marR="0" lvl="1" indent="0" algn="l" defTabSz="914400" rtl="0" eaLnBrk="1" fontAlgn="auto" latinLnBrk="0" hangingPunct="1">
              <a:lnSpc>
                <a:spcPct val="100000"/>
              </a:lnSpc>
              <a:spcBef>
                <a:spcPts val="600"/>
              </a:spcBef>
              <a:spcAft>
                <a:spcPts val="0"/>
              </a:spcAft>
              <a:buClrTx/>
              <a:buSzTx/>
              <a:buFontTx/>
              <a:buNone/>
              <a:tabLst/>
              <a:defRPr/>
            </a:pPr>
            <a:r>
              <a:rPr kumimoji="0" lang="en-US" sz="1200" b="0" i="0" u="none" strike="noStrike" kern="1200" cap="none" spc="0" normalizeH="0" baseline="0" noProof="0">
                <a:ln>
                  <a:noFill/>
                </a:ln>
                <a:solidFill>
                  <a:srgbClr val="13426B"/>
                </a:solidFill>
                <a:effectLst/>
                <a:uLnTx/>
                <a:uFillTx/>
                <a:latin typeface="Arial" charset="0"/>
                <a:cs typeface="Arial" charset="0"/>
              </a:rPr>
              <a:t>Second level</a:t>
            </a:r>
          </a:p>
          <a:p>
            <a:pPr marL="0" marR="0" lvl="2" indent="0" algn="l" defTabSz="914400" rtl="0" eaLnBrk="1" fontAlgn="auto" latinLnBrk="0" hangingPunct="1">
              <a:lnSpc>
                <a:spcPct val="100000"/>
              </a:lnSpc>
              <a:spcBef>
                <a:spcPts val="600"/>
              </a:spcBef>
              <a:spcAft>
                <a:spcPts val="0"/>
              </a:spcAft>
              <a:buClrTx/>
              <a:buSzTx/>
              <a:buFontTx/>
              <a:buNone/>
              <a:tabLst/>
              <a:defRPr/>
            </a:pPr>
            <a:r>
              <a:rPr kumimoji="0" lang="en-US" sz="1200" b="0" i="0" u="none" strike="noStrike" kern="1200" cap="none" spc="0" normalizeH="0" baseline="0" noProof="0">
                <a:ln>
                  <a:noFill/>
                </a:ln>
                <a:solidFill>
                  <a:srgbClr val="13426B"/>
                </a:solidFill>
                <a:effectLst/>
                <a:uLnTx/>
                <a:uFillTx/>
                <a:latin typeface="Arial" charset="0"/>
                <a:cs typeface="Arial" charset="0"/>
              </a:rPr>
              <a:t>Third level</a:t>
            </a:r>
          </a:p>
          <a:p>
            <a:pPr marL="0" marR="0" lvl="3" indent="0" algn="l" defTabSz="914400" rtl="0" eaLnBrk="1" fontAlgn="auto" latinLnBrk="0" hangingPunct="1">
              <a:lnSpc>
                <a:spcPct val="100000"/>
              </a:lnSpc>
              <a:spcBef>
                <a:spcPts val="600"/>
              </a:spcBef>
              <a:spcAft>
                <a:spcPts val="0"/>
              </a:spcAft>
              <a:buClrTx/>
              <a:buSzTx/>
              <a:buFontTx/>
              <a:buNone/>
              <a:tabLst/>
              <a:defRPr/>
            </a:pPr>
            <a:r>
              <a:rPr kumimoji="0" lang="en-US" sz="1200" b="0" i="0" u="none" strike="noStrike" kern="1200" cap="none" spc="0" normalizeH="0" baseline="0" noProof="0">
                <a:ln>
                  <a:noFill/>
                </a:ln>
                <a:solidFill>
                  <a:srgbClr val="13426B"/>
                </a:solidFill>
                <a:effectLst/>
                <a:uLnTx/>
                <a:uFillTx/>
                <a:latin typeface="Arial" charset="0"/>
                <a:cs typeface="Arial" charset="0"/>
              </a:rPr>
              <a:t>Fourth level</a:t>
            </a:r>
          </a:p>
          <a:p>
            <a:pPr marL="0" marR="0" lvl="4" indent="0" algn="l" defTabSz="914400" rtl="0" eaLnBrk="1" fontAlgn="auto" latinLnBrk="0" hangingPunct="1">
              <a:lnSpc>
                <a:spcPct val="100000"/>
              </a:lnSpc>
              <a:spcBef>
                <a:spcPts val="600"/>
              </a:spcBef>
              <a:spcAft>
                <a:spcPts val="0"/>
              </a:spcAft>
              <a:buClrTx/>
              <a:buSzTx/>
              <a:buFontTx/>
              <a:buNone/>
              <a:tabLst/>
              <a:defRPr/>
            </a:pPr>
            <a:r>
              <a:rPr kumimoji="0" lang="en-US" sz="1200" b="0" i="0" u="none" strike="noStrike" kern="1200" cap="none" spc="0" normalizeH="0" baseline="0" noProof="0">
                <a:ln>
                  <a:noFill/>
                </a:ln>
                <a:solidFill>
                  <a:srgbClr val="13426B"/>
                </a:solidFill>
                <a:effectLst/>
                <a:uLnTx/>
                <a:uFillTx/>
                <a:latin typeface="Arial" charset="0"/>
                <a:cs typeface="Arial" charset="0"/>
              </a:rPr>
              <a:t>Fifth level</a:t>
            </a:r>
            <a:endParaRPr kumimoji="0" lang="en-US" sz="1200" b="0" i="0" u="none" strike="noStrike" kern="1200" cap="none" spc="0" normalizeH="0" baseline="0" noProof="0" dirty="0">
              <a:ln>
                <a:noFill/>
              </a:ln>
              <a:solidFill>
                <a:srgbClr val="13426B"/>
              </a:solidFill>
              <a:effectLst/>
              <a:uLnTx/>
              <a:uFillTx/>
              <a:latin typeface="Arial" charset="0"/>
              <a:cs typeface="Arial" charset="0"/>
            </a:endParaRPr>
          </a:p>
        </p:txBody>
      </p:sp>
      <p:sp>
        <p:nvSpPr>
          <p:cNvPr id="8" name="Content Placeholder 2"/>
          <p:cNvSpPr>
            <a:spLocks noGrp="1"/>
          </p:cNvSpPr>
          <p:nvPr>
            <p:ph sz="half" idx="14"/>
          </p:nvPr>
        </p:nvSpPr>
        <p:spPr>
          <a:xfrm>
            <a:off x="3314700" y="2033368"/>
            <a:ext cx="5403850" cy="4094382"/>
          </a:xfrm>
        </p:spPr>
        <p:txBody>
          <a:bodyPr lIns="72000"/>
          <a:lstStyle>
            <a:lvl1pPr marL="0" marR="0" indent="0" algn="l" defTabSz="914400" rtl="0" eaLnBrk="1" fontAlgn="auto" latinLnBrk="0" hangingPunct="1">
              <a:lnSpc>
                <a:spcPct val="100000"/>
              </a:lnSpc>
              <a:spcBef>
                <a:spcPts val="600"/>
              </a:spcBef>
              <a:spcAft>
                <a:spcPts val="0"/>
              </a:spcAft>
              <a:buClrTx/>
              <a:buSzTx/>
              <a:buFontTx/>
              <a:buNone/>
              <a:tabLst/>
              <a:defRPr/>
            </a:lvl1pPr>
            <a:lvl2pPr marL="0" marR="0" indent="-180000" algn="l" defTabSz="914400" rtl="0" eaLnBrk="1" fontAlgn="auto" latinLnBrk="0" hangingPunct="1">
              <a:lnSpc>
                <a:spcPct val="100000"/>
              </a:lnSpc>
              <a:spcBef>
                <a:spcPts val="600"/>
              </a:spcBef>
              <a:spcAft>
                <a:spcPts val="0"/>
              </a:spcAft>
              <a:buClrTx/>
              <a:buSzTx/>
              <a:buFont typeface="Arial" panose="020B0604020202020204" pitchFamily="34" charset="0"/>
              <a:buChar char="•"/>
              <a:tabLst>
                <a:tab pos="446088" algn="l"/>
              </a:tabLst>
              <a:defRPr/>
            </a:lvl2pPr>
            <a:lvl3pPr marL="360000" marR="0" indent="-180000" algn="l" defTabSz="914400" rtl="0" eaLnBrk="1" fontAlgn="auto" latinLnBrk="0" hangingPunct="1">
              <a:lnSpc>
                <a:spcPct val="100000"/>
              </a:lnSpc>
              <a:spcBef>
                <a:spcPts val="200"/>
              </a:spcBef>
              <a:spcAft>
                <a:spcPts val="0"/>
              </a:spcAft>
              <a:buClrTx/>
              <a:buSzTx/>
              <a:buFont typeface="Arial" panose="020B0604020202020204" pitchFamily="34" charset="0"/>
              <a:buChar char="–"/>
              <a:tabLst/>
              <a:defRPr/>
            </a:lvl3pPr>
            <a:lvl4pPr marL="540000" marR="0" indent="-180000" algn="l" defTabSz="914400" rtl="0" eaLnBrk="1" fontAlgn="auto" latinLnBrk="0" hangingPunct="1">
              <a:lnSpc>
                <a:spcPct val="100000"/>
              </a:lnSpc>
              <a:spcBef>
                <a:spcPts val="200"/>
              </a:spcBef>
              <a:spcAft>
                <a:spcPts val="0"/>
              </a:spcAft>
              <a:buClrTx/>
              <a:buSzTx/>
              <a:buFont typeface="Arial" panose="020B0604020202020204" pitchFamily="34" charset="0"/>
              <a:buChar char="–"/>
              <a:tabLst/>
              <a:defRPr/>
            </a:lvl4pPr>
            <a:lvl5pPr marL="720000" marR="0" indent="-180000" algn="l" defTabSz="914400" rtl="0" eaLnBrk="1" fontAlgn="auto" latinLnBrk="0" hangingPunct="1">
              <a:lnSpc>
                <a:spcPct val="100000"/>
              </a:lnSpc>
              <a:spcBef>
                <a:spcPts val="200"/>
              </a:spcBef>
              <a:spcAft>
                <a:spcPts val="0"/>
              </a:spcAft>
              <a:buClrTx/>
              <a:buSzTx/>
              <a:buFont typeface="Arial" panose="020B0604020202020204" pitchFamily="34" charset="0"/>
              <a:buChar char="–"/>
              <a:tabLst/>
              <a:defRPr/>
            </a:lvl5pPr>
          </a:lstStyle>
          <a:p>
            <a:pPr marL="0" marR="0" lvl="0" indent="0" algn="l" defTabSz="914400" rtl="0" eaLnBrk="1" fontAlgn="auto" latinLnBrk="0" hangingPunct="1">
              <a:lnSpc>
                <a:spcPct val="100000"/>
              </a:lnSpc>
              <a:spcBef>
                <a:spcPts val="600"/>
              </a:spcBef>
              <a:spcAft>
                <a:spcPts val="0"/>
              </a:spcAft>
              <a:buClrTx/>
              <a:buSzTx/>
              <a:buFontTx/>
              <a:buNone/>
              <a:tabLst/>
              <a:defRPr/>
            </a:pPr>
            <a:r>
              <a:rPr kumimoji="0" lang="en-US" sz="1200" b="0" i="0" u="none" strike="noStrike" kern="1200" cap="none" spc="0" normalizeH="0" baseline="0" noProof="0">
                <a:ln>
                  <a:noFill/>
                </a:ln>
                <a:solidFill>
                  <a:srgbClr val="13426B"/>
                </a:solidFill>
                <a:effectLst/>
                <a:uLnTx/>
                <a:uFillTx/>
                <a:latin typeface="Arial" charset="0"/>
                <a:cs typeface="Arial" charset="0"/>
              </a:rPr>
              <a:t>Click to edit Master text styles</a:t>
            </a:r>
          </a:p>
          <a:p>
            <a:pPr marL="0" marR="0" lvl="1" indent="0" algn="l" defTabSz="914400" rtl="0" eaLnBrk="1" fontAlgn="auto" latinLnBrk="0" hangingPunct="1">
              <a:lnSpc>
                <a:spcPct val="100000"/>
              </a:lnSpc>
              <a:spcBef>
                <a:spcPts val="600"/>
              </a:spcBef>
              <a:spcAft>
                <a:spcPts val="0"/>
              </a:spcAft>
              <a:buClrTx/>
              <a:buSzTx/>
              <a:buFontTx/>
              <a:buNone/>
              <a:tabLst/>
              <a:defRPr/>
            </a:pPr>
            <a:r>
              <a:rPr kumimoji="0" lang="en-US" sz="1200" b="0" i="0" u="none" strike="noStrike" kern="1200" cap="none" spc="0" normalizeH="0" baseline="0" noProof="0">
                <a:ln>
                  <a:noFill/>
                </a:ln>
                <a:solidFill>
                  <a:srgbClr val="13426B"/>
                </a:solidFill>
                <a:effectLst/>
                <a:uLnTx/>
                <a:uFillTx/>
                <a:latin typeface="Arial" charset="0"/>
                <a:cs typeface="Arial" charset="0"/>
              </a:rPr>
              <a:t>Second level</a:t>
            </a:r>
          </a:p>
          <a:p>
            <a:pPr marL="0" marR="0" lvl="2" indent="0" algn="l" defTabSz="914400" rtl="0" eaLnBrk="1" fontAlgn="auto" latinLnBrk="0" hangingPunct="1">
              <a:lnSpc>
                <a:spcPct val="100000"/>
              </a:lnSpc>
              <a:spcBef>
                <a:spcPts val="600"/>
              </a:spcBef>
              <a:spcAft>
                <a:spcPts val="0"/>
              </a:spcAft>
              <a:buClrTx/>
              <a:buSzTx/>
              <a:buFontTx/>
              <a:buNone/>
              <a:tabLst/>
              <a:defRPr/>
            </a:pPr>
            <a:r>
              <a:rPr kumimoji="0" lang="en-US" sz="1200" b="0" i="0" u="none" strike="noStrike" kern="1200" cap="none" spc="0" normalizeH="0" baseline="0" noProof="0">
                <a:ln>
                  <a:noFill/>
                </a:ln>
                <a:solidFill>
                  <a:srgbClr val="13426B"/>
                </a:solidFill>
                <a:effectLst/>
                <a:uLnTx/>
                <a:uFillTx/>
                <a:latin typeface="Arial" charset="0"/>
                <a:cs typeface="Arial" charset="0"/>
              </a:rPr>
              <a:t>Third level</a:t>
            </a:r>
          </a:p>
          <a:p>
            <a:pPr marL="0" marR="0" lvl="3" indent="0" algn="l" defTabSz="914400" rtl="0" eaLnBrk="1" fontAlgn="auto" latinLnBrk="0" hangingPunct="1">
              <a:lnSpc>
                <a:spcPct val="100000"/>
              </a:lnSpc>
              <a:spcBef>
                <a:spcPts val="600"/>
              </a:spcBef>
              <a:spcAft>
                <a:spcPts val="0"/>
              </a:spcAft>
              <a:buClrTx/>
              <a:buSzTx/>
              <a:buFontTx/>
              <a:buNone/>
              <a:tabLst/>
              <a:defRPr/>
            </a:pPr>
            <a:r>
              <a:rPr kumimoji="0" lang="en-US" sz="1200" b="0" i="0" u="none" strike="noStrike" kern="1200" cap="none" spc="0" normalizeH="0" baseline="0" noProof="0">
                <a:ln>
                  <a:noFill/>
                </a:ln>
                <a:solidFill>
                  <a:srgbClr val="13426B"/>
                </a:solidFill>
                <a:effectLst/>
                <a:uLnTx/>
                <a:uFillTx/>
                <a:latin typeface="Arial" charset="0"/>
                <a:cs typeface="Arial" charset="0"/>
              </a:rPr>
              <a:t>Fourth level</a:t>
            </a:r>
          </a:p>
          <a:p>
            <a:pPr marL="0" marR="0" lvl="4" indent="0" algn="l" defTabSz="914400" rtl="0" eaLnBrk="1" fontAlgn="auto" latinLnBrk="0" hangingPunct="1">
              <a:lnSpc>
                <a:spcPct val="100000"/>
              </a:lnSpc>
              <a:spcBef>
                <a:spcPts val="600"/>
              </a:spcBef>
              <a:spcAft>
                <a:spcPts val="0"/>
              </a:spcAft>
              <a:buClrTx/>
              <a:buSzTx/>
              <a:buFontTx/>
              <a:buNone/>
              <a:tabLst/>
              <a:defRPr/>
            </a:pPr>
            <a:r>
              <a:rPr kumimoji="0" lang="en-US" sz="1200" b="0" i="0" u="none" strike="noStrike" kern="1200" cap="none" spc="0" normalizeH="0" baseline="0" noProof="0">
                <a:ln>
                  <a:noFill/>
                </a:ln>
                <a:solidFill>
                  <a:srgbClr val="13426B"/>
                </a:solidFill>
                <a:effectLst/>
                <a:uLnTx/>
                <a:uFillTx/>
                <a:latin typeface="Arial" charset="0"/>
                <a:cs typeface="Arial" charset="0"/>
              </a:rPr>
              <a:t>Fifth level</a:t>
            </a:r>
            <a:endParaRPr kumimoji="0" lang="en-US" sz="1200" b="0" i="0" u="none" strike="noStrike" kern="1200" cap="none" spc="0" normalizeH="0" baseline="0" noProof="0" dirty="0">
              <a:ln>
                <a:noFill/>
              </a:ln>
              <a:solidFill>
                <a:srgbClr val="13426B"/>
              </a:solidFill>
              <a:effectLst/>
              <a:uLnTx/>
              <a:uFillTx/>
              <a:latin typeface="Arial" charset="0"/>
              <a:cs typeface="Arial" charset="0"/>
            </a:endParaRPr>
          </a:p>
        </p:txBody>
      </p:sp>
      <p:sp>
        <p:nvSpPr>
          <p:cNvPr id="9" name="Text Placeholder 2"/>
          <p:cNvSpPr>
            <a:spLocks noGrp="1"/>
          </p:cNvSpPr>
          <p:nvPr>
            <p:ph type="body" idx="15"/>
          </p:nvPr>
        </p:nvSpPr>
        <p:spPr>
          <a:xfrm>
            <a:off x="433028" y="1451325"/>
            <a:ext cx="2697034" cy="524687"/>
          </a:xfrm>
          <a:solidFill>
            <a:srgbClr val="13426B"/>
          </a:solidFill>
        </p:spPr>
        <p:txBody>
          <a:bodyPr lIns="72000" anchor="ctr" anchorCtr="0">
            <a:normAutofit/>
          </a:bodyPr>
          <a:lstStyle>
            <a:lvl1pPr marL="0" indent="0">
              <a:buNone/>
              <a:defRPr sz="18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0" name="Text Placeholder 2"/>
          <p:cNvSpPr>
            <a:spLocks noGrp="1"/>
          </p:cNvSpPr>
          <p:nvPr>
            <p:ph type="body" idx="16"/>
          </p:nvPr>
        </p:nvSpPr>
        <p:spPr>
          <a:xfrm>
            <a:off x="3314698" y="1451737"/>
            <a:ext cx="5403850" cy="524275"/>
          </a:xfrm>
          <a:solidFill>
            <a:srgbClr val="13426B"/>
          </a:solidFill>
        </p:spPr>
        <p:txBody>
          <a:bodyPr lIns="72000" anchor="ctr" anchorCtr="0">
            <a:normAutofit/>
          </a:bodyPr>
          <a:lstStyle>
            <a:lvl1pPr marL="0" indent="0">
              <a:buNone/>
              <a:defRPr sz="18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5" name="Text Placeholder 4"/>
          <p:cNvSpPr>
            <a:spLocks noGrp="1"/>
          </p:cNvSpPr>
          <p:nvPr>
            <p:ph type="body" sz="quarter" idx="12" hasCustomPrompt="1"/>
          </p:nvPr>
        </p:nvSpPr>
        <p:spPr>
          <a:xfrm>
            <a:off x="433028" y="801688"/>
            <a:ext cx="8279171" cy="249299"/>
          </a:xfrm>
        </p:spPr>
        <p:txBody>
          <a:bodyPr wrap="square" anchor="t" anchorCtr="0">
            <a:spAutoFit/>
          </a:bodyPr>
          <a:lstStyle>
            <a:lvl1pPr>
              <a:defRPr sz="1800" baseline="0">
                <a:solidFill>
                  <a:schemeClr val="tx2"/>
                </a:solidFill>
              </a:defRPr>
            </a:lvl1pPr>
          </a:lstStyle>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Click to edit subtitle</a:t>
            </a:r>
          </a:p>
        </p:txBody>
      </p:sp>
      <p:sp>
        <p:nvSpPr>
          <p:cNvPr id="17" name="Title 1"/>
          <p:cNvSpPr>
            <a:spLocks noGrp="1"/>
          </p:cNvSpPr>
          <p:nvPr>
            <p:ph type="title"/>
          </p:nvPr>
        </p:nvSpPr>
        <p:spPr>
          <a:xfrm>
            <a:off x="428882" y="358556"/>
            <a:ext cx="8283318" cy="387798"/>
          </a:xfrm>
        </p:spPr>
        <p:txBody>
          <a:bodyPr wrap="square" anchor="ctr" anchorCtr="0">
            <a:spAutoFit/>
          </a:bodyPr>
          <a:lstStyle>
            <a:lvl1pPr>
              <a:defRPr/>
            </a:lvl1pPr>
          </a:lstStyle>
          <a:p>
            <a:r>
              <a:rPr lang="en-US"/>
              <a:t>Click to edit Master title style</a:t>
            </a:r>
            <a:endParaRPr lang="en-US" dirty="0"/>
          </a:p>
        </p:txBody>
      </p:sp>
      <p:sp>
        <p:nvSpPr>
          <p:cNvPr id="11" name="Text Placeholder 5"/>
          <p:cNvSpPr>
            <a:spLocks noGrp="1"/>
          </p:cNvSpPr>
          <p:nvPr>
            <p:ph type="body" sz="quarter" idx="17" hasCustomPrompt="1"/>
          </p:nvPr>
        </p:nvSpPr>
        <p:spPr>
          <a:xfrm>
            <a:off x="434938" y="6240463"/>
            <a:ext cx="4137062" cy="400561"/>
          </a:xfrm>
        </p:spPr>
        <p:txBody>
          <a:bodyPr>
            <a:normAutofit/>
          </a:bodyPr>
          <a:lstStyle>
            <a:lvl1pPr algn="l">
              <a:defRPr sz="800" baseline="0"/>
            </a:lvl1pPr>
          </a:lstStyle>
          <a:p>
            <a:pPr lvl="0"/>
            <a:r>
              <a:rPr lang="en-US" dirty="0"/>
              <a:t>Click to edit footer</a:t>
            </a:r>
            <a:endParaRPr lang="en-GB" dirty="0"/>
          </a:p>
        </p:txBody>
      </p:sp>
    </p:spTree>
    <p:extLst>
      <p:ext uri="{BB962C8B-B14F-4D97-AF65-F5344CB8AC3E}">
        <p14:creationId xmlns:p14="http://schemas.microsoft.com/office/powerpoint/2010/main" val="252775576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wo columns 2/3 split">
    <p:spTree>
      <p:nvGrpSpPr>
        <p:cNvPr id="1" name=""/>
        <p:cNvGrpSpPr/>
        <p:nvPr/>
      </p:nvGrpSpPr>
      <p:grpSpPr>
        <a:xfrm>
          <a:off x="0" y="0"/>
          <a:ext cx="0" cy="0"/>
          <a:chOff x="0" y="0"/>
          <a:chExt cx="0" cy="0"/>
        </a:xfrm>
      </p:grpSpPr>
      <p:sp>
        <p:nvSpPr>
          <p:cNvPr id="10" name="Content Placeholder 2"/>
          <p:cNvSpPr>
            <a:spLocks noGrp="1"/>
          </p:cNvSpPr>
          <p:nvPr>
            <p:ph sz="half" idx="1"/>
          </p:nvPr>
        </p:nvSpPr>
        <p:spPr>
          <a:xfrm>
            <a:off x="6013939" y="1451052"/>
            <a:ext cx="2704611" cy="4676698"/>
          </a:xfrm>
        </p:spPr>
        <p:txBody>
          <a:bodyPr/>
          <a:lstStyle>
            <a:lvl1pPr marL="0" marR="0" indent="0" algn="l" defTabSz="914400" rtl="0" eaLnBrk="1" fontAlgn="auto" latinLnBrk="0" hangingPunct="1">
              <a:lnSpc>
                <a:spcPct val="100000"/>
              </a:lnSpc>
              <a:spcBef>
                <a:spcPts val="600"/>
              </a:spcBef>
              <a:spcAft>
                <a:spcPts val="0"/>
              </a:spcAft>
              <a:buClrTx/>
              <a:buSzTx/>
              <a:buFontTx/>
              <a:buNone/>
              <a:tabLst/>
              <a:defRPr/>
            </a:lvl1pPr>
            <a:lvl2pPr marL="0" marR="0" indent="-180000" algn="l" defTabSz="914400" rtl="0" eaLnBrk="1" fontAlgn="auto" latinLnBrk="0" hangingPunct="1">
              <a:lnSpc>
                <a:spcPct val="100000"/>
              </a:lnSpc>
              <a:spcBef>
                <a:spcPts val="600"/>
              </a:spcBef>
              <a:spcAft>
                <a:spcPts val="0"/>
              </a:spcAft>
              <a:buClrTx/>
              <a:buSzTx/>
              <a:buFont typeface="Arial" panose="020B0604020202020204" pitchFamily="34" charset="0"/>
              <a:buChar char="•"/>
              <a:tabLst>
                <a:tab pos="446088" algn="l"/>
              </a:tabLst>
              <a:defRPr/>
            </a:lvl2pPr>
            <a:lvl3pPr marL="360000" marR="0" indent="-180000" algn="l" defTabSz="914400" rtl="0" eaLnBrk="1" fontAlgn="auto" latinLnBrk="0" hangingPunct="1">
              <a:lnSpc>
                <a:spcPct val="100000"/>
              </a:lnSpc>
              <a:spcBef>
                <a:spcPts val="200"/>
              </a:spcBef>
              <a:spcAft>
                <a:spcPts val="0"/>
              </a:spcAft>
              <a:buClrTx/>
              <a:buSzTx/>
              <a:buFont typeface="Arial" panose="020B0604020202020204" pitchFamily="34" charset="0"/>
              <a:buChar char="–"/>
              <a:tabLst/>
              <a:defRPr/>
            </a:lvl3pPr>
            <a:lvl4pPr marL="540000" marR="0" indent="-180000" algn="l" defTabSz="914400" rtl="0" eaLnBrk="1" fontAlgn="auto" latinLnBrk="0" hangingPunct="1">
              <a:lnSpc>
                <a:spcPct val="100000"/>
              </a:lnSpc>
              <a:spcBef>
                <a:spcPts val="200"/>
              </a:spcBef>
              <a:spcAft>
                <a:spcPts val="0"/>
              </a:spcAft>
              <a:buClrTx/>
              <a:buSzTx/>
              <a:buFont typeface="Arial" panose="020B0604020202020204" pitchFamily="34" charset="0"/>
              <a:buChar char="–"/>
              <a:tabLst/>
              <a:defRPr/>
            </a:lvl4pPr>
            <a:lvl5pPr marL="720000" marR="0" indent="-180000" algn="l" defTabSz="914400" rtl="0" eaLnBrk="1" fontAlgn="auto" latinLnBrk="0" hangingPunct="1">
              <a:lnSpc>
                <a:spcPct val="100000"/>
              </a:lnSpc>
              <a:spcBef>
                <a:spcPts val="200"/>
              </a:spcBef>
              <a:spcAft>
                <a:spcPts val="0"/>
              </a:spcAft>
              <a:buClrTx/>
              <a:buSzTx/>
              <a:buFont typeface="Arial" panose="020B0604020202020204" pitchFamily="34" charset="0"/>
              <a:buChar char="–"/>
              <a:tabLst/>
              <a:defRPr/>
            </a:lvl5pPr>
          </a:lstStyle>
          <a:p>
            <a:pPr marL="0" marR="0" lvl="0" indent="0" algn="l" defTabSz="914400" rtl="0" eaLnBrk="1" fontAlgn="auto" latinLnBrk="0" hangingPunct="1">
              <a:lnSpc>
                <a:spcPct val="100000"/>
              </a:lnSpc>
              <a:spcBef>
                <a:spcPts val="600"/>
              </a:spcBef>
              <a:spcAft>
                <a:spcPts val="0"/>
              </a:spcAft>
              <a:buClrTx/>
              <a:buSzTx/>
              <a:buFontTx/>
              <a:buNone/>
              <a:tabLst/>
              <a:defRPr/>
            </a:pPr>
            <a:r>
              <a:rPr kumimoji="0" lang="en-US" sz="1200" b="0" i="0" u="none" strike="noStrike" kern="1200" cap="none" spc="0" normalizeH="0" baseline="0" noProof="0">
                <a:ln>
                  <a:noFill/>
                </a:ln>
                <a:solidFill>
                  <a:srgbClr val="13426B"/>
                </a:solidFill>
                <a:effectLst/>
                <a:uLnTx/>
                <a:uFillTx/>
                <a:latin typeface="Arial" charset="0"/>
                <a:cs typeface="Arial" charset="0"/>
              </a:rPr>
              <a:t>Click to edit Master text styles</a:t>
            </a:r>
          </a:p>
          <a:p>
            <a:pPr marL="0" marR="0" lvl="1" indent="0" algn="l" defTabSz="914400" rtl="0" eaLnBrk="1" fontAlgn="auto" latinLnBrk="0" hangingPunct="1">
              <a:lnSpc>
                <a:spcPct val="100000"/>
              </a:lnSpc>
              <a:spcBef>
                <a:spcPts val="600"/>
              </a:spcBef>
              <a:spcAft>
                <a:spcPts val="0"/>
              </a:spcAft>
              <a:buClrTx/>
              <a:buSzTx/>
              <a:buFontTx/>
              <a:buNone/>
              <a:tabLst/>
              <a:defRPr/>
            </a:pPr>
            <a:r>
              <a:rPr kumimoji="0" lang="en-US" sz="1200" b="0" i="0" u="none" strike="noStrike" kern="1200" cap="none" spc="0" normalizeH="0" baseline="0" noProof="0">
                <a:ln>
                  <a:noFill/>
                </a:ln>
                <a:solidFill>
                  <a:srgbClr val="13426B"/>
                </a:solidFill>
                <a:effectLst/>
                <a:uLnTx/>
                <a:uFillTx/>
                <a:latin typeface="Arial" charset="0"/>
                <a:cs typeface="Arial" charset="0"/>
              </a:rPr>
              <a:t>Second level</a:t>
            </a:r>
          </a:p>
          <a:p>
            <a:pPr marL="0" marR="0" lvl="2" indent="0" algn="l" defTabSz="914400" rtl="0" eaLnBrk="1" fontAlgn="auto" latinLnBrk="0" hangingPunct="1">
              <a:lnSpc>
                <a:spcPct val="100000"/>
              </a:lnSpc>
              <a:spcBef>
                <a:spcPts val="600"/>
              </a:spcBef>
              <a:spcAft>
                <a:spcPts val="0"/>
              </a:spcAft>
              <a:buClrTx/>
              <a:buSzTx/>
              <a:buFontTx/>
              <a:buNone/>
              <a:tabLst/>
              <a:defRPr/>
            </a:pPr>
            <a:r>
              <a:rPr kumimoji="0" lang="en-US" sz="1200" b="0" i="0" u="none" strike="noStrike" kern="1200" cap="none" spc="0" normalizeH="0" baseline="0" noProof="0">
                <a:ln>
                  <a:noFill/>
                </a:ln>
                <a:solidFill>
                  <a:srgbClr val="13426B"/>
                </a:solidFill>
                <a:effectLst/>
                <a:uLnTx/>
                <a:uFillTx/>
                <a:latin typeface="Arial" charset="0"/>
                <a:cs typeface="Arial" charset="0"/>
              </a:rPr>
              <a:t>Third level</a:t>
            </a:r>
          </a:p>
          <a:p>
            <a:pPr marL="0" marR="0" lvl="3" indent="0" algn="l" defTabSz="914400" rtl="0" eaLnBrk="1" fontAlgn="auto" latinLnBrk="0" hangingPunct="1">
              <a:lnSpc>
                <a:spcPct val="100000"/>
              </a:lnSpc>
              <a:spcBef>
                <a:spcPts val="600"/>
              </a:spcBef>
              <a:spcAft>
                <a:spcPts val="0"/>
              </a:spcAft>
              <a:buClrTx/>
              <a:buSzTx/>
              <a:buFontTx/>
              <a:buNone/>
              <a:tabLst/>
              <a:defRPr/>
            </a:pPr>
            <a:r>
              <a:rPr kumimoji="0" lang="en-US" sz="1200" b="0" i="0" u="none" strike="noStrike" kern="1200" cap="none" spc="0" normalizeH="0" baseline="0" noProof="0">
                <a:ln>
                  <a:noFill/>
                </a:ln>
                <a:solidFill>
                  <a:srgbClr val="13426B"/>
                </a:solidFill>
                <a:effectLst/>
                <a:uLnTx/>
                <a:uFillTx/>
                <a:latin typeface="Arial" charset="0"/>
                <a:cs typeface="Arial" charset="0"/>
              </a:rPr>
              <a:t>Fourth level</a:t>
            </a:r>
          </a:p>
          <a:p>
            <a:pPr marL="0" marR="0" lvl="4" indent="0" algn="l" defTabSz="914400" rtl="0" eaLnBrk="1" fontAlgn="auto" latinLnBrk="0" hangingPunct="1">
              <a:lnSpc>
                <a:spcPct val="100000"/>
              </a:lnSpc>
              <a:spcBef>
                <a:spcPts val="600"/>
              </a:spcBef>
              <a:spcAft>
                <a:spcPts val="0"/>
              </a:spcAft>
              <a:buClrTx/>
              <a:buSzTx/>
              <a:buFontTx/>
              <a:buNone/>
              <a:tabLst/>
              <a:defRPr/>
            </a:pPr>
            <a:r>
              <a:rPr kumimoji="0" lang="en-US" sz="1200" b="0" i="0" u="none" strike="noStrike" kern="1200" cap="none" spc="0" normalizeH="0" baseline="0" noProof="0">
                <a:ln>
                  <a:noFill/>
                </a:ln>
                <a:solidFill>
                  <a:srgbClr val="13426B"/>
                </a:solidFill>
                <a:effectLst/>
                <a:uLnTx/>
                <a:uFillTx/>
                <a:latin typeface="Arial" charset="0"/>
                <a:cs typeface="Arial" charset="0"/>
              </a:rPr>
              <a:t>Fifth level</a:t>
            </a:r>
            <a:endParaRPr kumimoji="0" lang="en-US" sz="1200" b="0" i="0" u="none" strike="noStrike" kern="1200" cap="none" spc="0" normalizeH="0" baseline="0" noProof="0" dirty="0">
              <a:ln>
                <a:noFill/>
              </a:ln>
              <a:solidFill>
                <a:srgbClr val="13426B"/>
              </a:solidFill>
              <a:effectLst/>
              <a:uLnTx/>
              <a:uFillTx/>
              <a:latin typeface="Arial" charset="0"/>
              <a:cs typeface="Arial" charset="0"/>
            </a:endParaRPr>
          </a:p>
        </p:txBody>
      </p:sp>
      <p:sp>
        <p:nvSpPr>
          <p:cNvPr id="11" name="Content Placeholder 2"/>
          <p:cNvSpPr>
            <a:spLocks noGrp="1"/>
          </p:cNvSpPr>
          <p:nvPr>
            <p:ph sz="half" idx="14"/>
          </p:nvPr>
        </p:nvSpPr>
        <p:spPr>
          <a:xfrm>
            <a:off x="433030" y="1451052"/>
            <a:ext cx="5396272" cy="4676698"/>
          </a:xfrm>
        </p:spPr>
        <p:txBody>
          <a:bodyPr/>
          <a:lstStyle>
            <a:lvl1pPr marL="0" marR="0" indent="0" algn="l" defTabSz="914400" rtl="0" eaLnBrk="1" fontAlgn="auto" latinLnBrk="0" hangingPunct="1">
              <a:lnSpc>
                <a:spcPct val="100000"/>
              </a:lnSpc>
              <a:spcBef>
                <a:spcPts val="600"/>
              </a:spcBef>
              <a:spcAft>
                <a:spcPts val="0"/>
              </a:spcAft>
              <a:buClrTx/>
              <a:buSzTx/>
              <a:buFontTx/>
              <a:buNone/>
              <a:tabLst/>
              <a:defRPr/>
            </a:lvl1pPr>
            <a:lvl2pPr marL="0" marR="0" indent="-180000" algn="l" defTabSz="914400" rtl="0" eaLnBrk="1" fontAlgn="auto" latinLnBrk="0" hangingPunct="1">
              <a:lnSpc>
                <a:spcPct val="100000"/>
              </a:lnSpc>
              <a:spcBef>
                <a:spcPts val="600"/>
              </a:spcBef>
              <a:spcAft>
                <a:spcPts val="0"/>
              </a:spcAft>
              <a:buClrTx/>
              <a:buSzTx/>
              <a:buFont typeface="Arial" panose="020B0604020202020204" pitchFamily="34" charset="0"/>
              <a:buChar char="•"/>
              <a:tabLst>
                <a:tab pos="446088" algn="l"/>
              </a:tabLst>
              <a:defRPr/>
            </a:lvl2pPr>
            <a:lvl3pPr marL="360000" marR="0" indent="-180000" algn="l" defTabSz="914400" rtl="0" eaLnBrk="1" fontAlgn="auto" latinLnBrk="0" hangingPunct="1">
              <a:lnSpc>
                <a:spcPct val="100000"/>
              </a:lnSpc>
              <a:spcBef>
                <a:spcPts val="200"/>
              </a:spcBef>
              <a:spcAft>
                <a:spcPts val="0"/>
              </a:spcAft>
              <a:buClrTx/>
              <a:buSzTx/>
              <a:buFont typeface="Arial" panose="020B0604020202020204" pitchFamily="34" charset="0"/>
              <a:buChar char="–"/>
              <a:tabLst/>
              <a:defRPr/>
            </a:lvl3pPr>
            <a:lvl4pPr marL="540000" marR="0" indent="-180000" algn="l" defTabSz="914400" rtl="0" eaLnBrk="1" fontAlgn="auto" latinLnBrk="0" hangingPunct="1">
              <a:lnSpc>
                <a:spcPct val="100000"/>
              </a:lnSpc>
              <a:spcBef>
                <a:spcPts val="200"/>
              </a:spcBef>
              <a:spcAft>
                <a:spcPts val="0"/>
              </a:spcAft>
              <a:buClrTx/>
              <a:buSzTx/>
              <a:buFont typeface="Arial" panose="020B0604020202020204" pitchFamily="34" charset="0"/>
              <a:buChar char="–"/>
              <a:tabLst/>
              <a:defRPr/>
            </a:lvl4pPr>
            <a:lvl5pPr marL="720000" marR="0" indent="-180000" algn="l" defTabSz="914400" rtl="0" eaLnBrk="1" fontAlgn="auto" latinLnBrk="0" hangingPunct="1">
              <a:lnSpc>
                <a:spcPct val="100000"/>
              </a:lnSpc>
              <a:spcBef>
                <a:spcPts val="200"/>
              </a:spcBef>
              <a:spcAft>
                <a:spcPts val="0"/>
              </a:spcAft>
              <a:buClrTx/>
              <a:buSzTx/>
              <a:buFont typeface="Arial" panose="020B0604020202020204" pitchFamily="34" charset="0"/>
              <a:buChar char="–"/>
              <a:tabLst/>
              <a:defRPr/>
            </a:lvl5pPr>
          </a:lstStyle>
          <a:p>
            <a:pPr marL="0" marR="0" lvl="0" indent="0" algn="l" defTabSz="914400" rtl="0" eaLnBrk="1" fontAlgn="auto" latinLnBrk="0" hangingPunct="1">
              <a:lnSpc>
                <a:spcPct val="100000"/>
              </a:lnSpc>
              <a:spcBef>
                <a:spcPts val="600"/>
              </a:spcBef>
              <a:spcAft>
                <a:spcPts val="0"/>
              </a:spcAft>
              <a:buClrTx/>
              <a:buSzTx/>
              <a:buFontTx/>
              <a:buNone/>
              <a:tabLst/>
              <a:defRPr/>
            </a:pPr>
            <a:r>
              <a:rPr kumimoji="0" lang="en-US" sz="1200" b="0" i="0" u="none" strike="noStrike" kern="1200" cap="none" spc="0" normalizeH="0" baseline="0" noProof="0">
                <a:ln>
                  <a:noFill/>
                </a:ln>
                <a:solidFill>
                  <a:srgbClr val="13426B"/>
                </a:solidFill>
                <a:effectLst/>
                <a:uLnTx/>
                <a:uFillTx/>
                <a:latin typeface="Arial" charset="0"/>
                <a:cs typeface="Arial" charset="0"/>
              </a:rPr>
              <a:t>Click to edit Master text styles</a:t>
            </a:r>
          </a:p>
          <a:p>
            <a:pPr marL="0" marR="0" lvl="1" indent="0" algn="l" defTabSz="914400" rtl="0" eaLnBrk="1" fontAlgn="auto" latinLnBrk="0" hangingPunct="1">
              <a:lnSpc>
                <a:spcPct val="100000"/>
              </a:lnSpc>
              <a:spcBef>
                <a:spcPts val="600"/>
              </a:spcBef>
              <a:spcAft>
                <a:spcPts val="0"/>
              </a:spcAft>
              <a:buClrTx/>
              <a:buSzTx/>
              <a:buFontTx/>
              <a:buNone/>
              <a:tabLst/>
              <a:defRPr/>
            </a:pPr>
            <a:r>
              <a:rPr kumimoji="0" lang="en-US" sz="1200" b="0" i="0" u="none" strike="noStrike" kern="1200" cap="none" spc="0" normalizeH="0" baseline="0" noProof="0">
                <a:ln>
                  <a:noFill/>
                </a:ln>
                <a:solidFill>
                  <a:srgbClr val="13426B"/>
                </a:solidFill>
                <a:effectLst/>
                <a:uLnTx/>
                <a:uFillTx/>
                <a:latin typeface="Arial" charset="0"/>
                <a:cs typeface="Arial" charset="0"/>
              </a:rPr>
              <a:t>Second level</a:t>
            </a:r>
          </a:p>
          <a:p>
            <a:pPr marL="0" marR="0" lvl="2" indent="0" algn="l" defTabSz="914400" rtl="0" eaLnBrk="1" fontAlgn="auto" latinLnBrk="0" hangingPunct="1">
              <a:lnSpc>
                <a:spcPct val="100000"/>
              </a:lnSpc>
              <a:spcBef>
                <a:spcPts val="600"/>
              </a:spcBef>
              <a:spcAft>
                <a:spcPts val="0"/>
              </a:spcAft>
              <a:buClrTx/>
              <a:buSzTx/>
              <a:buFontTx/>
              <a:buNone/>
              <a:tabLst/>
              <a:defRPr/>
            </a:pPr>
            <a:r>
              <a:rPr kumimoji="0" lang="en-US" sz="1200" b="0" i="0" u="none" strike="noStrike" kern="1200" cap="none" spc="0" normalizeH="0" baseline="0" noProof="0">
                <a:ln>
                  <a:noFill/>
                </a:ln>
                <a:solidFill>
                  <a:srgbClr val="13426B"/>
                </a:solidFill>
                <a:effectLst/>
                <a:uLnTx/>
                <a:uFillTx/>
                <a:latin typeface="Arial" charset="0"/>
                <a:cs typeface="Arial" charset="0"/>
              </a:rPr>
              <a:t>Third level</a:t>
            </a:r>
          </a:p>
          <a:p>
            <a:pPr marL="0" marR="0" lvl="3" indent="0" algn="l" defTabSz="914400" rtl="0" eaLnBrk="1" fontAlgn="auto" latinLnBrk="0" hangingPunct="1">
              <a:lnSpc>
                <a:spcPct val="100000"/>
              </a:lnSpc>
              <a:spcBef>
                <a:spcPts val="600"/>
              </a:spcBef>
              <a:spcAft>
                <a:spcPts val="0"/>
              </a:spcAft>
              <a:buClrTx/>
              <a:buSzTx/>
              <a:buFontTx/>
              <a:buNone/>
              <a:tabLst/>
              <a:defRPr/>
            </a:pPr>
            <a:r>
              <a:rPr kumimoji="0" lang="en-US" sz="1200" b="0" i="0" u="none" strike="noStrike" kern="1200" cap="none" spc="0" normalizeH="0" baseline="0" noProof="0">
                <a:ln>
                  <a:noFill/>
                </a:ln>
                <a:solidFill>
                  <a:srgbClr val="13426B"/>
                </a:solidFill>
                <a:effectLst/>
                <a:uLnTx/>
                <a:uFillTx/>
                <a:latin typeface="Arial" charset="0"/>
                <a:cs typeface="Arial" charset="0"/>
              </a:rPr>
              <a:t>Fourth level</a:t>
            </a:r>
          </a:p>
          <a:p>
            <a:pPr marL="0" marR="0" lvl="4" indent="0" algn="l" defTabSz="914400" rtl="0" eaLnBrk="1" fontAlgn="auto" latinLnBrk="0" hangingPunct="1">
              <a:lnSpc>
                <a:spcPct val="100000"/>
              </a:lnSpc>
              <a:spcBef>
                <a:spcPts val="600"/>
              </a:spcBef>
              <a:spcAft>
                <a:spcPts val="0"/>
              </a:spcAft>
              <a:buClrTx/>
              <a:buSzTx/>
              <a:buFontTx/>
              <a:buNone/>
              <a:tabLst/>
              <a:defRPr/>
            </a:pPr>
            <a:r>
              <a:rPr kumimoji="0" lang="en-US" sz="1200" b="0" i="0" u="none" strike="noStrike" kern="1200" cap="none" spc="0" normalizeH="0" baseline="0" noProof="0">
                <a:ln>
                  <a:noFill/>
                </a:ln>
                <a:solidFill>
                  <a:srgbClr val="13426B"/>
                </a:solidFill>
                <a:effectLst/>
                <a:uLnTx/>
                <a:uFillTx/>
                <a:latin typeface="Arial" charset="0"/>
                <a:cs typeface="Arial" charset="0"/>
              </a:rPr>
              <a:t>Fifth level</a:t>
            </a:r>
            <a:endParaRPr kumimoji="0" lang="en-US" sz="1200" b="0" i="0" u="none" strike="noStrike" kern="1200" cap="none" spc="0" normalizeH="0" baseline="0" noProof="0" dirty="0">
              <a:ln>
                <a:noFill/>
              </a:ln>
              <a:solidFill>
                <a:srgbClr val="13426B"/>
              </a:solidFill>
              <a:effectLst/>
              <a:uLnTx/>
              <a:uFillTx/>
              <a:latin typeface="Arial" charset="0"/>
              <a:cs typeface="Arial" charset="0"/>
            </a:endParaRPr>
          </a:p>
        </p:txBody>
      </p:sp>
      <p:sp>
        <p:nvSpPr>
          <p:cNvPr id="13" name="Text Placeholder 4"/>
          <p:cNvSpPr>
            <a:spLocks noGrp="1"/>
          </p:cNvSpPr>
          <p:nvPr>
            <p:ph type="body" sz="quarter" idx="12" hasCustomPrompt="1"/>
          </p:nvPr>
        </p:nvSpPr>
        <p:spPr>
          <a:xfrm>
            <a:off x="433028" y="801688"/>
            <a:ext cx="8279171" cy="249299"/>
          </a:xfrm>
        </p:spPr>
        <p:txBody>
          <a:bodyPr wrap="square" anchor="t" anchorCtr="0">
            <a:spAutoFit/>
          </a:bodyPr>
          <a:lstStyle>
            <a:lvl1pPr>
              <a:defRPr sz="1800" baseline="0">
                <a:solidFill>
                  <a:schemeClr val="tx2"/>
                </a:solidFill>
              </a:defRPr>
            </a:lvl1pPr>
          </a:lstStyle>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Click to edit subtitle</a:t>
            </a:r>
          </a:p>
        </p:txBody>
      </p:sp>
      <p:sp>
        <p:nvSpPr>
          <p:cNvPr id="14" name="Title 1"/>
          <p:cNvSpPr>
            <a:spLocks noGrp="1"/>
          </p:cNvSpPr>
          <p:nvPr>
            <p:ph type="title"/>
          </p:nvPr>
        </p:nvSpPr>
        <p:spPr>
          <a:xfrm>
            <a:off x="428882" y="358556"/>
            <a:ext cx="8283318" cy="387798"/>
          </a:xfrm>
        </p:spPr>
        <p:txBody>
          <a:bodyPr wrap="square" anchor="ctr" anchorCtr="0">
            <a:spAutoFit/>
          </a:bodyPr>
          <a:lstStyle>
            <a:lvl1pPr>
              <a:defRPr/>
            </a:lvl1pPr>
          </a:lstStyle>
          <a:p>
            <a:r>
              <a:rPr lang="en-US"/>
              <a:t>Click to edit Master title style</a:t>
            </a:r>
            <a:endParaRPr lang="en-US" dirty="0"/>
          </a:p>
        </p:txBody>
      </p:sp>
      <p:sp>
        <p:nvSpPr>
          <p:cNvPr id="7" name="Text Placeholder 5"/>
          <p:cNvSpPr>
            <a:spLocks noGrp="1"/>
          </p:cNvSpPr>
          <p:nvPr>
            <p:ph type="body" sz="quarter" idx="15" hasCustomPrompt="1"/>
          </p:nvPr>
        </p:nvSpPr>
        <p:spPr>
          <a:xfrm>
            <a:off x="434938" y="6240463"/>
            <a:ext cx="4137062" cy="400561"/>
          </a:xfrm>
        </p:spPr>
        <p:txBody>
          <a:bodyPr>
            <a:normAutofit/>
          </a:bodyPr>
          <a:lstStyle>
            <a:lvl1pPr algn="l">
              <a:defRPr sz="800" baseline="0"/>
            </a:lvl1pPr>
          </a:lstStyle>
          <a:p>
            <a:pPr lvl="0"/>
            <a:r>
              <a:rPr lang="en-US" dirty="0"/>
              <a:t>Click to edit footer</a:t>
            </a:r>
            <a:endParaRPr lang="en-GB"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wo columns 2/3 split with headings">
    <p:spTree>
      <p:nvGrpSpPr>
        <p:cNvPr id="1" name=""/>
        <p:cNvGrpSpPr/>
        <p:nvPr/>
      </p:nvGrpSpPr>
      <p:grpSpPr>
        <a:xfrm>
          <a:off x="0" y="0"/>
          <a:ext cx="0" cy="0"/>
          <a:chOff x="0" y="0"/>
          <a:chExt cx="0" cy="0"/>
        </a:xfrm>
      </p:grpSpPr>
      <p:sp>
        <p:nvSpPr>
          <p:cNvPr id="10" name="Content Placeholder 2"/>
          <p:cNvSpPr>
            <a:spLocks noGrp="1"/>
          </p:cNvSpPr>
          <p:nvPr>
            <p:ph sz="half" idx="14"/>
          </p:nvPr>
        </p:nvSpPr>
        <p:spPr>
          <a:xfrm>
            <a:off x="433028" y="2028356"/>
            <a:ext cx="5396273" cy="4103621"/>
          </a:xfrm>
        </p:spPr>
        <p:txBody>
          <a:bodyPr/>
          <a:lstStyle>
            <a:lvl1pPr marL="0" marR="0" indent="0" algn="l" defTabSz="914400" rtl="0" eaLnBrk="1" fontAlgn="auto" latinLnBrk="0" hangingPunct="1">
              <a:lnSpc>
                <a:spcPct val="100000"/>
              </a:lnSpc>
              <a:spcBef>
                <a:spcPts val="600"/>
              </a:spcBef>
              <a:spcAft>
                <a:spcPts val="0"/>
              </a:spcAft>
              <a:buClrTx/>
              <a:buSzTx/>
              <a:buFontTx/>
              <a:buNone/>
              <a:tabLst/>
              <a:defRPr/>
            </a:lvl1pPr>
            <a:lvl2pPr marL="0" marR="0" indent="-180000" algn="l" defTabSz="914400" rtl="0" eaLnBrk="1" fontAlgn="auto" latinLnBrk="0" hangingPunct="1">
              <a:lnSpc>
                <a:spcPct val="100000"/>
              </a:lnSpc>
              <a:spcBef>
                <a:spcPts val="600"/>
              </a:spcBef>
              <a:spcAft>
                <a:spcPts val="0"/>
              </a:spcAft>
              <a:buClrTx/>
              <a:buSzTx/>
              <a:buFont typeface="Arial" panose="020B0604020202020204" pitchFamily="34" charset="0"/>
              <a:buChar char="•"/>
              <a:tabLst>
                <a:tab pos="446088" algn="l"/>
              </a:tabLst>
              <a:defRPr/>
            </a:lvl2pPr>
            <a:lvl3pPr marL="360000" marR="0" indent="-180000" algn="l" defTabSz="914400" rtl="0" eaLnBrk="1" fontAlgn="auto" latinLnBrk="0" hangingPunct="1">
              <a:lnSpc>
                <a:spcPct val="100000"/>
              </a:lnSpc>
              <a:spcBef>
                <a:spcPts val="200"/>
              </a:spcBef>
              <a:spcAft>
                <a:spcPts val="0"/>
              </a:spcAft>
              <a:buClrTx/>
              <a:buSzTx/>
              <a:buFont typeface="Arial" panose="020B0604020202020204" pitchFamily="34" charset="0"/>
              <a:buChar char="–"/>
              <a:tabLst/>
              <a:defRPr/>
            </a:lvl3pPr>
            <a:lvl4pPr marL="540000" marR="0" indent="-180000" algn="l" defTabSz="914400" rtl="0" eaLnBrk="1" fontAlgn="auto" latinLnBrk="0" hangingPunct="1">
              <a:lnSpc>
                <a:spcPct val="100000"/>
              </a:lnSpc>
              <a:spcBef>
                <a:spcPts val="200"/>
              </a:spcBef>
              <a:spcAft>
                <a:spcPts val="0"/>
              </a:spcAft>
              <a:buClrTx/>
              <a:buSzTx/>
              <a:buFont typeface="Arial" panose="020B0604020202020204" pitchFamily="34" charset="0"/>
              <a:buChar char="–"/>
              <a:tabLst/>
              <a:defRPr/>
            </a:lvl4pPr>
            <a:lvl5pPr marL="720000" marR="0" indent="-180000" algn="l" defTabSz="914400" rtl="0" eaLnBrk="1" fontAlgn="auto" latinLnBrk="0" hangingPunct="1">
              <a:lnSpc>
                <a:spcPct val="100000"/>
              </a:lnSpc>
              <a:spcBef>
                <a:spcPts val="200"/>
              </a:spcBef>
              <a:spcAft>
                <a:spcPts val="0"/>
              </a:spcAft>
              <a:buClrTx/>
              <a:buSzTx/>
              <a:buFont typeface="Arial" panose="020B0604020202020204" pitchFamily="34" charset="0"/>
              <a:buChar char="–"/>
              <a:tabLst/>
              <a:defRPr/>
            </a:lvl5pPr>
          </a:lstStyle>
          <a:p>
            <a:pPr marL="0" marR="0" lvl="0" indent="0" algn="l" defTabSz="914400" rtl="0" eaLnBrk="1" fontAlgn="auto" latinLnBrk="0" hangingPunct="1">
              <a:lnSpc>
                <a:spcPct val="100000"/>
              </a:lnSpc>
              <a:spcBef>
                <a:spcPts val="600"/>
              </a:spcBef>
              <a:spcAft>
                <a:spcPts val="0"/>
              </a:spcAft>
              <a:buClrTx/>
              <a:buSzTx/>
              <a:buFontTx/>
              <a:buNone/>
              <a:tabLst/>
              <a:defRPr/>
            </a:pPr>
            <a:r>
              <a:rPr kumimoji="0" lang="en-US" sz="1200" b="0" i="0" u="none" strike="noStrike" kern="1200" cap="none" spc="0" normalizeH="0" baseline="0" noProof="0">
                <a:ln>
                  <a:noFill/>
                </a:ln>
                <a:solidFill>
                  <a:srgbClr val="13426B"/>
                </a:solidFill>
                <a:effectLst/>
                <a:uLnTx/>
                <a:uFillTx/>
                <a:latin typeface="Arial" charset="0"/>
                <a:cs typeface="Arial" charset="0"/>
              </a:rPr>
              <a:t>Click to edit Master text styles</a:t>
            </a:r>
          </a:p>
          <a:p>
            <a:pPr marL="0" marR="0" lvl="1" indent="0" algn="l" defTabSz="914400" rtl="0" eaLnBrk="1" fontAlgn="auto" latinLnBrk="0" hangingPunct="1">
              <a:lnSpc>
                <a:spcPct val="100000"/>
              </a:lnSpc>
              <a:spcBef>
                <a:spcPts val="600"/>
              </a:spcBef>
              <a:spcAft>
                <a:spcPts val="0"/>
              </a:spcAft>
              <a:buClrTx/>
              <a:buSzTx/>
              <a:buFontTx/>
              <a:buNone/>
              <a:tabLst/>
              <a:defRPr/>
            </a:pPr>
            <a:r>
              <a:rPr kumimoji="0" lang="en-US" sz="1200" b="0" i="0" u="none" strike="noStrike" kern="1200" cap="none" spc="0" normalizeH="0" baseline="0" noProof="0">
                <a:ln>
                  <a:noFill/>
                </a:ln>
                <a:solidFill>
                  <a:srgbClr val="13426B"/>
                </a:solidFill>
                <a:effectLst/>
                <a:uLnTx/>
                <a:uFillTx/>
                <a:latin typeface="Arial" charset="0"/>
                <a:cs typeface="Arial" charset="0"/>
              </a:rPr>
              <a:t>Second level</a:t>
            </a:r>
          </a:p>
          <a:p>
            <a:pPr marL="0" marR="0" lvl="2" indent="0" algn="l" defTabSz="914400" rtl="0" eaLnBrk="1" fontAlgn="auto" latinLnBrk="0" hangingPunct="1">
              <a:lnSpc>
                <a:spcPct val="100000"/>
              </a:lnSpc>
              <a:spcBef>
                <a:spcPts val="600"/>
              </a:spcBef>
              <a:spcAft>
                <a:spcPts val="0"/>
              </a:spcAft>
              <a:buClrTx/>
              <a:buSzTx/>
              <a:buFontTx/>
              <a:buNone/>
              <a:tabLst/>
              <a:defRPr/>
            </a:pPr>
            <a:r>
              <a:rPr kumimoji="0" lang="en-US" sz="1200" b="0" i="0" u="none" strike="noStrike" kern="1200" cap="none" spc="0" normalizeH="0" baseline="0" noProof="0">
                <a:ln>
                  <a:noFill/>
                </a:ln>
                <a:solidFill>
                  <a:srgbClr val="13426B"/>
                </a:solidFill>
                <a:effectLst/>
                <a:uLnTx/>
                <a:uFillTx/>
                <a:latin typeface="Arial" charset="0"/>
                <a:cs typeface="Arial" charset="0"/>
              </a:rPr>
              <a:t>Third level</a:t>
            </a:r>
          </a:p>
          <a:p>
            <a:pPr marL="0" marR="0" lvl="3" indent="0" algn="l" defTabSz="914400" rtl="0" eaLnBrk="1" fontAlgn="auto" latinLnBrk="0" hangingPunct="1">
              <a:lnSpc>
                <a:spcPct val="100000"/>
              </a:lnSpc>
              <a:spcBef>
                <a:spcPts val="600"/>
              </a:spcBef>
              <a:spcAft>
                <a:spcPts val="0"/>
              </a:spcAft>
              <a:buClrTx/>
              <a:buSzTx/>
              <a:buFontTx/>
              <a:buNone/>
              <a:tabLst/>
              <a:defRPr/>
            </a:pPr>
            <a:r>
              <a:rPr kumimoji="0" lang="en-US" sz="1200" b="0" i="0" u="none" strike="noStrike" kern="1200" cap="none" spc="0" normalizeH="0" baseline="0" noProof="0">
                <a:ln>
                  <a:noFill/>
                </a:ln>
                <a:solidFill>
                  <a:srgbClr val="13426B"/>
                </a:solidFill>
                <a:effectLst/>
                <a:uLnTx/>
                <a:uFillTx/>
                <a:latin typeface="Arial" charset="0"/>
                <a:cs typeface="Arial" charset="0"/>
              </a:rPr>
              <a:t>Fourth level</a:t>
            </a:r>
          </a:p>
          <a:p>
            <a:pPr marL="0" marR="0" lvl="4" indent="0" algn="l" defTabSz="914400" rtl="0" eaLnBrk="1" fontAlgn="auto" latinLnBrk="0" hangingPunct="1">
              <a:lnSpc>
                <a:spcPct val="100000"/>
              </a:lnSpc>
              <a:spcBef>
                <a:spcPts val="600"/>
              </a:spcBef>
              <a:spcAft>
                <a:spcPts val="0"/>
              </a:spcAft>
              <a:buClrTx/>
              <a:buSzTx/>
              <a:buFontTx/>
              <a:buNone/>
              <a:tabLst/>
              <a:defRPr/>
            </a:pPr>
            <a:r>
              <a:rPr kumimoji="0" lang="en-US" sz="1200" b="0" i="0" u="none" strike="noStrike" kern="1200" cap="none" spc="0" normalizeH="0" baseline="0" noProof="0">
                <a:ln>
                  <a:noFill/>
                </a:ln>
                <a:solidFill>
                  <a:srgbClr val="13426B"/>
                </a:solidFill>
                <a:effectLst/>
                <a:uLnTx/>
                <a:uFillTx/>
                <a:latin typeface="Arial" charset="0"/>
                <a:cs typeface="Arial" charset="0"/>
              </a:rPr>
              <a:t>Fifth level</a:t>
            </a:r>
            <a:endParaRPr kumimoji="0" lang="en-US" sz="1200" b="0" i="0" u="none" strike="noStrike" kern="1200" cap="none" spc="0" normalizeH="0" baseline="0" noProof="0" dirty="0">
              <a:ln>
                <a:noFill/>
              </a:ln>
              <a:solidFill>
                <a:srgbClr val="13426B"/>
              </a:solidFill>
              <a:effectLst/>
              <a:uLnTx/>
              <a:uFillTx/>
              <a:latin typeface="Arial" charset="0"/>
              <a:cs typeface="Arial" charset="0"/>
            </a:endParaRPr>
          </a:p>
        </p:txBody>
      </p:sp>
      <p:sp>
        <p:nvSpPr>
          <p:cNvPr id="12" name="Text Placeholder 2"/>
          <p:cNvSpPr>
            <a:spLocks noGrp="1"/>
          </p:cNvSpPr>
          <p:nvPr>
            <p:ph type="body" idx="16"/>
          </p:nvPr>
        </p:nvSpPr>
        <p:spPr>
          <a:xfrm>
            <a:off x="433029" y="1450556"/>
            <a:ext cx="5396273" cy="540000"/>
          </a:xfrm>
        </p:spPr>
        <p:txBody>
          <a:bodyPr anchor="ctr" anchorCtr="0">
            <a:norm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3" name="Content Placeholder 2"/>
          <p:cNvSpPr>
            <a:spLocks noGrp="1"/>
          </p:cNvSpPr>
          <p:nvPr>
            <p:ph sz="half" idx="1"/>
          </p:nvPr>
        </p:nvSpPr>
        <p:spPr>
          <a:xfrm>
            <a:off x="6013938" y="2023853"/>
            <a:ext cx="2704612" cy="4103621"/>
          </a:xfrm>
        </p:spPr>
        <p:txBody>
          <a:bodyPr/>
          <a:lstStyle>
            <a:lvl1pPr marL="0" marR="0" indent="0" algn="l" defTabSz="914400" rtl="0" eaLnBrk="1" fontAlgn="auto" latinLnBrk="0" hangingPunct="1">
              <a:lnSpc>
                <a:spcPct val="100000"/>
              </a:lnSpc>
              <a:spcBef>
                <a:spcPts val="600"/>
              </a:spcBef>
              <a:spcAft>
                <a:spcPts val="0"/>
              </a:spcAft>
              <a:buClrTx/>
              <a:buSzTx/>
              <a:buFontTx/>
              <a:buNone/>
              <a:tabLst/>
              <a:defRPr/>
            </a:lvl1pPr>
            <a:lvl2pPr marL="0" marR="0" indent="-180000" algn="l" defTabSz="914400" rtl="0" eaLnBrk="1" fontAlgn="auto" latinLnBrk="0" hangingPunct="1">
              <a:lnSpc>
                <a:spcPct val="100000"/>
              </a:lnSpc>
              <a:spcBef>
                <a:spcPts val="600"/>
              </a:spcBef>
              <a:spcAft>
                <a:spcPts val="0"/>
              </a:spcAft>
              <a:buClrTx/>
              <a:buSzTx/>
              <a:buFont typeface="Arial" panose="020B0604020202020204" pitchFamily="34" charset="0"/>
              <a:buChar char="•"/>
              <a:tabLst>
                <a:tab pos="446088" algn="l"/>
              </a:tabLst>
              <a:defRPr/>
            </a:lvl2pPr>
            <a:lvl3pPr marL="360000" marR="0" indent="-180000" algn="l" defTabSz="914400" rtl="0" eaLnBrk="1" fontAlgn="auto" latinLnBrk="0" hangingPunct="1">
              <a:lnSpc>
                <a:spcPct val="100000"/>
              </a:lnSpc>
              <a:spcBef>
                <a:spcPts val="200"/>
              </a:spcBef>
              <a:spcAft>
                <a:spcPts val="0"/>
              </a:spcAft>
              <a:buClrTx/>
              <a:buSzTx/>
              <a:buFont typeface="Arial" panose="020B0604020202020204" pitchFamily="34" charset="0"/>
              <a:buChar char="–"/>
              <a:tabLst/>
              <a:defRPr/>
            </a:lvl3pPr>
            <a:lvl4pPr marL="540000" marR="0" indent="-180000" algn="l" defTabSz="914400" rtl="0" eaLnBrk="1" fontAlgn="auto" latinLnBrk="0" hangingPunct="1">
              <a:lnSpc>
                <a:spcPct val="100000"/>
              </a:lnSpc>
              <a:spcBef>
                <a:spcPts val="200"/>
              </a:spcBef>
              <a:spcAft>
                <a:spcPts val="0"/>
              </a:spcAft>
              <a:buClrTx/>
              <a:buSzTx/>
              <a:buFont typeface="Arial" panose="020B0604020202020204" pitchFamily="34" charset="0"/>
              <a:buChar char="–"/>
              <a:tabLst/>
              <a:defRPr/>
            </a:lvl4pPr>
            <a:lvl5pPr marL="720000" marR="0" indent="-180000" algn="l" defTabSz="914400" rtl="0" eaLnBrk="1" fontAlgn="auto" latinLnBrk="0" hangingPunct="1">
              <a:lnSpc>
                <a:spcPct val="100000"/>
              </a:lnSpc>
              <a:spcBef>
                <a:spcPts val="200"/>
              </a:spcBef>
              <a:spcAft>
                <a:spcPts val="0"/>
              </a:spcAft>
              <a:buClrTx/>
              <a:buSzTx/>
              <a:buFont typeface="Arial" panose="020B0604020202020204" pitchFamily="34" charset="0"/>
              <a:buChar char="–"/>
              <a:tabLst/>
              <a:defRPr/>
            </a:lvl5pPr>
          </a:lstStyle>
          <a:p>
            <a:pPr marL="0" marR="0" lvl="0" indent="0" algn="l" defTabSz="914400" rtl="0" eaLnBrk="1" fontAlgn="auto" latinLnBrk="0" hangingPunct="1">
              <a:lnSpc>
                <a:spcPct val="100000"/>
              </a:lnSpc>
              <a:spcBef>
                <a:spcPts val="600"/>
              </a:spcBef>
              <a:spcAft>
                <a:spcPts val="0"/>
              </a:spcAft>
              <a:buClrTx/>
              <a:buSzTx/>
              <a:buFontTx/>
              <a:buNone/>
              <a:tabLst/>
              <a:defRPr/>
            </a:pPr>
            <a:r>
              <a:rPr kumimoji="0" lang="en-US" sz="1200" b="0" i="0" u="none" strike="noStrike" kern="1200" cap="none" spc="0" normalizeH="0" baseline="0" noProof="0">
                <a:ln>
                  <a:noFill/>
                </a:ln>
                <a:solidFill>
                  <a:srgbClr val="13426B"/>
                </a:solidFill>
                <a:effectLst/>
                <a:uLnTx/>
                <a:uFillTx/>
                <a:latin typeface="Arial" charset="0"/>
                <a:cs typeface="Arial" charset="0"/>
              </a:rPr>
              <a:t>Click to edit Master text styles</a:t>
            </a:r>
          </a:p>
          <a:p>
            <a:pPr marL="0" marR="0" lvl="1" indent="0" algn="l" defTabSz="914400" rtl="0" eaLnBrk="1" fontAlgn="auto" latinLnBrk="0" hangingPunct="1">
              <a:lnSpc>
                <a:spcPct val="100000"/>
              </a:lnSpc>
              <a:spcBef>
                <a:spcPts val="600"/>
              </a:spcBef>
              <a:spcAft>
                <a:spcPts val="0"/>
              </a:spcAft>
              <a:buClrTx/>
              <a:buSzTx/>
              <a:buFontTx/>
              <a:buNone/>
              <a:tabLst/>
              <a:defRPr/>
            </a:pPr>
            <a:r>
              <a:rPr kumimoji="0" lang="en-US" sz="1200" b="0" i="0" u="none" strike="noStrike" kern="1200" cap="none" spc="0" normalizeH="0" baseline="0" noProof="0">
                <a:ln>
                  <a:noFill/>
                </a:ln>
                <a:solidFill>
                  <a:srgbClr val="13426B"/>
                </a:solidFill>
                <a:effectLst/>
                <a:uLnTx/>
                <a:uFillTx/>
                <a:latin typeface="Arial" charset="0"/>
                <a:cs typeface="Arial" charset="0"/>
              </a:rPr>
              <a:t>Second level</a:t>
            </a:r>
          </a:p>
          <a:p>
            <a:pPr marL="0" marR="0" lvl="2" indent="0" algn="l" defTabSz="914400" rtl="0" eaLnBrk="1" fontAlgn="auto" latinLnBrk="0" hangingPunct="1">
              <a:lnSpc>
                <a:spcPct val="100000"/>
              </a:lnSpc>
              <a:spcBef>
                <a:spcPts val="600"/>
              </a:spcBef>
              <a:spcAft>
                <a:spcPts val="0"/>
              </a:spcAft>
              <a:buClrTx/>
              <a:buSzTx/>
              <a:buFontTx/>
              <a:buNone/>
              <a:tabLst/>
              <a:defRPr/>
            </a:pPr>
            <a:r>
              <a:rPr kumimoji="0" lang="en-US" sz="1200" b="0" i="0" u="none" strike="noStrike" kern="1200" cap="none" spc="0" normalizeH="0" baseline="0" noProof="0">
                <a:ln>
                  <a:noFill/>
                </a:ln>
                <a:solidFill>
                  <a:srgbClr val="13426B"/>
                </a:solidFill>
                <a:effectLst/>
                <a:uLnTx/>
                <a:uFillTx/>
                <a:latin typeface="Arial" charset="0"/>
                <a:cs typeface="Arial" charset="0"/>
              </a:rPr>
              <a:t>Third level</a:t>
            </a:r>
          </a:p>
          <a:p>
            <a:pPr marL="0" marR="0" lvl="3" indent="0" algn="l" defTabSz="914400" rtl="0" eaLnBrk="1" fontAlgn="auto" latinLnBrk="0" hangingPunct="1">
              <a:lnSpc>
                <a:spcPct val="100000"/>
              </a:lnSpc>
              <a:spcBef>
                <a:spcPts val="600"/>
              </a:spcBef>
              <a:spcAft>
                <a:spcPts val="0"/>
              </a:spcAft>
              <a:buClrTx/>
              <a:buSzTx/>
              <a:buFontTx/>
              <a:buNone/>
              <a:tabLst/>
              <a:defRPr/>
            </a:pPr>
            <a:r>
              <a:rPr kumimoji="0" lang="en-US" sz="1200" b="0" i="0" u="none" strike="noStrike" kern="1200" cap="none" spc="0" normalizeH="0" baseline="0" noProof="0">
                <a:ln>
                  <a:noFill/>
                </a:ln>
                <a:solidFill>
                  <a:srgbClr val="13426B"/>
                </a:solidFill>
                <a:effectLst/>
                <a:uLnTx/>
                <a:uFillTx/>
                <a:latin typeface="Arial" charset="0"/>
                <a:cs typeface="Arial" charset="0"/>
              </a:rPr>
              <a:t>Fourth level</a:t>
            </a:r>
          </a:p>
          <a:p>
            <a:pPr marL="0" marR="0" lvl="4" indent="0" algn="l" defTabSz="914400" rtl="0" eaLnBrk="1" fontAlgn="auto" latinLnBrk="0" hangingPunct="1">
              <a:lnSpc>
                <a:spcPct val="100000"/>
              </a:lnSpc>
              <a:spcBef>
                <a:spcPts val="600"/>
              </a:spcBef>
              <a:spcAft>
                <a:spcPts val="0"/>
              </a:spcAft>
              <a:buClrTx/>
              <a:buSzTx/>
              <a:buFontTx/>
              <a:buNone/>
              <a:tabLst/>
              <a:defRPr/>
            </a:pPr>
            <a:r>
              <a:rPr kumimoji="0" lang="en-US" sz="1200" b="0" i="0" u="none" strike="noStrike" kern="1200" cap="none" spc="0" normalizeH="0" baseline="0" noProof="0">
                <a:ln>
                  <a:noFill/>
                </a:ln>
                <a:solidFill>
                  <a:srgbClr val="13426B"/>
                </a:solidFill>
                <a:effectLst/>
                <a:uLnTx/>
                <a:uFillTx/>
                <a:latin typeface="Arial" charset="0"/>
                <a:cs typeface="Arial" charset="0"/>
              </a:rPr>
              <a:t>Fifth level</a:t>
            </a:r>
            <a:endParaRPr kumimoji="0" lang="en-US" sz="1200" b="0" i="0" u="none" strike="noStrike" kern="1200" cap="none" spc="0" normalizeH="0" baseline="0" noProof="0" dirty="0">
              <a:ln>
                <a:noFill/>
              </a:ln>
              <a:solidFill>
                <a:srgbClr val="13426B"/>
              </a:solidFill>
              <a:effectLst/>
              <a:uLnTx/>
              <a:uFillTx/>
              <a:latin typeface="Arial" charset="0"/>
              <a:cs typeface="Arial" charset="0"/>
            </a:endParaRPr>
          </a:p>
        </p:txBody>
      </p:sp>
      <p:sp>
        <p:nvSpPr>
          <p:cNvPr id="14" name="Text Placeholder 2"/>
          <p:cNvSpPr>
            <a:spLocks noGrp="1"/>
          </p:cNvSpPr>
          <p:nvPr>
            <p:ph type="body" idx="15"/>
          </p:nvPr>
        </p:nvSpPr>
        <p:spPr>
          <a:xfrm>
            <a:off x="6013937" y="1451441"/>
            <a:ext cx="2704613" cy="540000"/>
          </a:xfrm>
        </p:spPr>
        <p:txBody>
          <a:bodyPr anchor="ctr" anchorCtr="0">
            <a:norm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6" name="Text Placeholder 4"/>
          <p:cNvSpPr>
            <a:spLocks noGrp="1"/>
          </p:cNvSpPr>
          <p:nvPr>
            <p:ph type="body" sz="quarter" idx="12" hasCustomPrompt="1"/>
          </p:nvPr>
        </p:nvSpPr>
        <p:spPr>
          <a:xfrm>
            <a:off x="433028" y="801688"/>
            <a:ext cx="8279171" cy="249299"/>
          </a:xfrm>
        </p:spPr>
        <p:txBody>
          <a:bodyPr wrap="square" anchor="t" anchorCtr="0">
            <a:spAutoFit/>
          </a:bodyPr>
          <a:lstStyle>
            <a:lvl1pPr>
              <a:defRPr sz="1800" baseline="0">
                <a:solidFill>
                  <a:schemeClr val="tx2"/>
                </a:solidFill>
              </a:defRPr>
            </a:lvl1pPr>
          </a:lstStyle>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Click to edit subtitle</a:t>
            </a:r>
          </a:p>
        </p:txBody>
      </p:sp>
      <p:sp>
        <p:nvSpPr>
          <p:cNvPr id="18" name="Title 1"/>
          <p:cNvSpPr>
            <a:spLocks noGrp="1"/>
          </p:cNvSpPr>
          <p:nvPr>
            <p:ph type="title"/>
          </p:nvPr>
        </p:nvSpPr>
        <p:spPr>
          <a:xfrm>
            <a:off x="428882" y="358556"/>
            <a:ext cx="8283318" cy="387798"/>
          </a:xfrm>
        </p:spPr>
        <p:txBody>
          <a:bodyPr wrap="square" anchor="ctr" anchorCtr="0">
            <a:spAutoFit/>
          </a:bodyPr>
          <a:lstStyle>
            <a:lvl1pPr>
              <a:defRPr/>
            </a:lvl1pPr>
          </a:lstStyle>
          <a:p>
            <a:r>
              <a:rPr lang="en-US"/>
              <a:t>Click to edit Master title style</a:t>
            </a:r>
            <a:endParaRPr lang="en-US" dirty="0"/>
          </a:p>
        </p:txBody>
      </p:sp>
      <p:sp>
        <p:nvSpPr>
          <p:cNvPr id="9" name="Text Placeholder 5"/>
          <p:cNvSpPr>
            <a:spLocks noGrp="1"/>
          </p:cNvSpPr>
          <p:nvPr>
            <p:ph type="body" sz="quarter" idx="17" hasCustomPrompt="1"/>
          </p:nvPr>
        </p:nvSpPr>
        <p:spPr>
          <a:xfrm>
            <a:off x="434938" y="6240463"/>
            <a:ext cx="4137062" cy="400561"/>
          </a:xfrm>
        </p:spPr>
        <p:txBody>
          <a:bodyPr>
            <a:normAutofit/>
          </a:bodyPr>
          <a:lstStyle>
            <a:lvl1pPr algn="l">
              <a:defRPr sz="800" baseline="0"/>
            </a:lvl1pPr>
          </a:lstStyle>
          <a:p>
            <a:pPr lvl="0"/>
            <a:r>
              <a:rPr lang="en-US" dirty="0"/>
              <a:t>Click to edit footer</a:t>
            </a:r>
            <a:endParaRPr lang="en-GB"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Two columns 2/3 split with blue headings">
    <p:bg>
      <p:bgRef idx="1001">
        <a:schemeClr val="bg1"/>
      </p:bgRef>
    </p:bg>
    <p:spTree>
      <p:nvGrpSpPr>
        <p:cNvPr id="1" name=""/>
        <p:cNvGrpSpPr/>
        <p:nvPr/>
      </p:nvGrpSpPr>
      <p:grpSpPr>
        <a:xfrm>
          <a:off x="0" y="0"/>
          <a:ext cx="0" cy="0"/>
          <a:chOff x="0" y="0"/>
          <a:chExt cx="0" cy="0"/>
        </a:xfrm>
      </p:grpSpPr>
      <p:sp>
        <p:nvSpPr>
          <p:cNvPr id="10" name="Content Placeholder 2"/>
          <p:cNvSpPr>
            <a:spLocks noGrp="1"/>
          </p:cNvSpPr>
          <p:nvPr>
            <p:ph sz="half" idx="14"/>
          </p:nvPr>
        </p:nvSpPr>
        <p:spPr>
          <a:xfrm>
            <a:off x="433028" y="2028356"/>
            <a:ext cx="5396273" cy="4103621"/>
          </a:xfrm>
        </p:spPr>
        <p:txBody>
          <a:bodyPr lIns="72000"/>
          <a:lstStyle>
            <a:lvl1pPr marL="0" marR="0" indent="0" algn="l" defTabSz="914400" rtl="0" eaLnBrk="1" fontAlgn="auto" latinLnBrk="0" hangingPunct="1">
              <a:lnSpc>
                <a:spcPct val="100000"/>
              </a:lnSpc>
              <a:spcBef>
                <a:spcPts val="600"/>
              </a:spcBef>
              <a:spcAft>
                <a:spcPts val="0"/>
              </a:spcAft>
              <a:buClrTx/>
              <a:buSzTx/>
              <a:buFontTx/>
              <a:buNone/>
              <a:tabLst/>
              <a:defRPr/>
            </a:lvl1pPr>
            <a:lvl2pPr marL="0" marR="0" indent="-180000" algn="l" defTabSz="914400" rtl="0" eaLnBrk="1" fontAlgn="auto" latinLnBrk="0" hangingPunct="1">
              <a:lnSpc>
                <a:spcPct val="100000"/>
              </a:lnSpc>
              <a:spcBef>
                <a:spcPts val="600"/>
              </a:spcBef>
              <a:spcAft>
                <a:spcPts val="0"/>
              </a:spcAft>
              <a:buClrTx/>
              <a:buSzTx/>
              <a:buFont typeface="Arial" panose="020B0604020202020204" pitchFamily="34" charset="0"/>
              <a:buChar char="•"/>
              <a:tabLst>
                <a:tab pos="446088" algn="l"/>
              </a:tabLst>
              <a:defRPr/>
            </a:lvl2pPr>
            <a:lvl3pPr marL="360000" marR="0" indent="-180000" algn="l" defTabSz="914400" rtl="0" eaLnBrk="1" fontAlgn="auto" latinLnBrk="0" hangingPunct="1">
              <a:lnSpc>
                <a:spcPct val="100000"/>
              </a:lnSpc>
              <a:spcBef>
                <a:spcPts val="200"/>
              </a:spcBef>
              <a:spcAft>
                <a:spcPts val="0"/>
              </a:spcAft>
              <a:buClrTx/>
              <a:buSzTx/>
              <a:buFont typeface="Arial" panose="020B0604020202020204" pitchFamily="34" charset="0"/>
              <a:buChar char="–"/>
              <a:tabLst/>
              <a:defRPr/>
            </a:lvl3pPr>
            <a:lvl4pPr marL="540000" marR="0" indent="-180000" algn="l" defTabSz="914400" rtl="0" eaLnBrk="1" fontAlgn="auto" latinLnBrk="0" hangingPunct="1">
              <a:lnSpc>
                <a:spcPct val="100000"/>
              </a:lnSpc>
              <a:spcBef>
                <a:spcPts val="200"/>
              </a:spcBef>
              <a:spcAft>
                <a:spcPts val="0"/>
              </a:spcAft>
              <a:buClrTx/>
              <a:buSzTx/>
              <a:buFont typeface="Arial" panose="020B0604020202020204" pitchFamily="34" charset="0"/>
              <a:buChar char="–"/>
              <a:tabLst/>
              <a:defRPr/>
            </a:lvl4pPr>
            <a:lvl5pPr marL="720000" marR="0" indent="-180000" algn="l" defTabSz="914400" rtl="0" eaLnBrk="1" fontAlgn="auto" latinLnBrk="0" hangingPunct="1">
              <a:lnSpc>
                <a:spcPct val="100000"/>
              </a:lnSpc>
              <a:spcBef>
                <a:spcPts val="200"/>
              </a:spcBef>
              <a:spcAft>
                <a:spcPts val="0"/>
              </a:spcAft>
              <a:buClrTx/>
              <a:buSzTx/>
              <a:buFont typeface="Arial" panose="020B0604020202020204" pitchFamily="34" charset="0"/>
              <a:buChar char="–"/>
              <a:tabLst/>
              <a:defRPr/>
            </a:lvl5pPr>
          </a:lstStyle>
          <a:p>
            <a:pPr marL="0" marR="0" lvl="0" indent="0" algn="l" defTabSz="914400" rtl="0" eaLnBrk="1" fontAlgn="auto" latinLnBrk="0" hangingPunct="1">
              <a:lnSpc>
                <a:spcPct val="100000"/>
              </a:lnSpc>
              <a:spcBef>
                <a:spcPts val="600"/>
              </a:spcBef>
              <a:spcAft>
                <a:spcPts val="0"/>
              </a:spcAft>
              <a:buClrTx/>
              <a:buSzTx/>
              <a:buFontTx/>
              <a:buNone/>
              <a:tabLst/>
              <a:defRPr/>
            </a:pPr>
            <a:r>
              <a:rPr kumimoji="0" lang="en-US" sz="1200" b="0" i="0" u="none" strike="noStrike" kern="1200" cap="none" spc="0" normalizeH="0" baseline="0" noProof="0">
                <a:ln>
                  <a:noFill/>
                </a:ln>
                <a:solidFill>
                  <a:srgbClr val="13426B"/>
                </a:solidFill>
                <a:effectLst/>
                <a:uLnTx/>
                <a:uFillTx/>
                <a:latin typeface="Arial" charset="0"/>
                <a:cs typeface="Arial" charset="0"/>
              </a:rPr>
              <a:t>Click to edit Master text styles</a:t>
            </a:r>
          </a:p>
          <a:p>
            <a:pPr marL="0" marR="0" lvl="1" indent="0" algn="l" defTabSz="914400" rtl="0" eaLnBrk="1" fontAlgn="auto" latinLnBrk="0" hangingPunct="1">
              <a:lnSpc>
                <a:spcPct val="100000"/>
              </a:lnSpc>
              <a:spcBef>
                <a:spcPts val="600"/>
              </a:spcBef>
              <a:spcAft>
                <a:spcPts val="0"/>
              </a:spcAft>
              <a:buClrTx/>
              <a:buSzTx/>
              <a:buFontTx/>
              <a:buNone/>
              <a:tabLst/>
              <a:defRPr/>
            </a:pPr>
            <a:r>
              <a:rPr kumimoji="0" lang="en-US" sz="1200" b="0" i="0" u="none" strike="noStrike" kern="1200" cap="none" spc="0" normalizeH="0" baseline="0" noProof="0">
                <a:ln>
                  <a:noFill/>
                </a:ln>
                <a:solidFill>
                  <a:srgbClr val="13426B"/>
                </a:solidFill>
                <a:effectLst/>
                <a:uLnTx/>
                <a:uFillTx/>
                <a:latin typeface="Arial" charset="0"/>
                <a:cs typeface="Arial" charset="0"/>
              </a:rPr>
              <a:t>Second level</a:t>
            </a:r>
          </a:p>
          <a:p>
            <a:pPr marL="0" marR="0" lvl="2" indent="0" algn="l" defTabSz="914400" rtl="0" eaLnBrk="1" fontAlgn="auto" latinLnBrk="0" hangingPunct="1">
              <a:lnSpc>
                <a:spcPct val="100000"/>
              </a:lnSpc>
              <a:spcBef>
                <a:spcPts val="600"/>
              </a:spcBef>
              <a:spcAft>
                <a:spcPts val="0"/>
              </a:spcAft>
              <a:buClrTx/>
              <a:buSzTx/>
              <a:buFontTx/>
              <a:buNone/>
              <a:tabLst/>
              <a:defRPr/>
            </a:pPr>
            <a:r>
              <a:rPr kumimoji="0" lang="en-US" sz="1200" b="0" i="0" u="none" strike="noStrike" kern="1200" cap="none" spc="0" normalizeH="0" baseline="0" noProof="0">
                <a:ln>
                  <a:noFill/>
                </a:ln>
                <a:solidFill>
                  <a:srgbClr val="13426B"/>
                </a:solidFill>
                <a:effectLst/>
                <a:uLnTx/>
                <a:uFillTx/>
                <a:latin typeface="Arial" charset="0"/>
                <a:cs typeface="Arial" charset="0"/>
              </a:rPr>
              <a:t>Third level</a:t>
            </a:r>
          </a:p>
          <a:p>
            <a:pPr marL="0" marR="0" lvl="3" indent="0" algn="l" defTabSz="914400" rtl="0" eaLnBrk="1" fontAlgn="auto" latinLnBrk="0" hangingPunct="1">
              <a:lnSpc>
                <a:spcPct val="100000"/>
              </a:lnSpc>
              <a:spcBef>
                <a:spcPts val="600"/>
              </a:spcBef>
              <a:spcAft>
                <a:spcPts val="0"/>
              </a:spcAft>
              <a:buClrTx/>
              <a:buSzTx/>
              <a:buFontTx/>
              <a:buNone/>
              <a:tabLst/>
              <a:defRPr/>
            </a:pPr>
            <a:r>
              <a:rPr kumimoji="0" lang="en-US" sz="1200" b="0" i="0" u="none" strike="noStrike" kern="1200" cap="none" spc="0" normalizeH="0" baseline="0" noProof="0">
                <a:ln>
                  <a:noFill/>
                </a:ln>
                <a:solidFill>
                  <a:srgbClr val="13426B"/>
                </a:solidFill>
                <a:effectLst/>
                <a:uLnTx/>
                <a:uFillTx/>
                <a:latin typeface="Arial" charset="0"/>
                <a:cs typeface="Arial" charset="0"/>
              </a:rPr>
              <a:t>Fourth level</a:t>
            </a:r>
          </a:p>
          <a:p>
            <a:pPr marL="0" marR="0" lvl="4" indent="0" algn="l" defTabSz="914400" rtl="0" eaLnBrk="1" fontAlgn="auto" latinLnBrk="0" hangingPunct="1">
              <a:lnSpc>
                <a:spcPct val="100000"/>
              </a:lnSpc>
              <a:spcBef>
                <a:spcPts val="600"/>
              </a:spcBef>
              <a:spcAft>
                <a:spcPts val="0"/>
              </a:spcAft>
              <a:buClrTx/>
              <a:buSzTx/>
              <a:buFontTx/>
              <a:buNone/>
              <a:tabLst/>
              <a:defRPr/>
            </a:pPr>
            <a:r>
              <a:rPr kumimoji="0" lang="en-US" sz="1200" b="0" i="0" u="none" strike="noStrike" kern="1200" cap="none" spc="0" normalizeH="0" baseline="0" noProof="0">
                <a:ln>
                  <a:noFill/>
                </a:ln>
                <a:solidFill>
                  <a:srgbClr val="13426B"/>
                </a:solidFill>
                <a:effectLst/>
                <a:uLnTx/>
                <a:uFillTx/>
                <a:latin typeface="Arial" charset="0"/>
                <a:cs typeface="Arial" charset="0"/>
              </a:rPr>
              <a:t>Fifth level</a:t>
            </a:r>
            <a:endParaRPr kumimoji="0" lang="en-US" sz="1200" b="0" i="0" u="none" strike="noStrike" kern="1200" cap="none" spc="0" normalizeH="0" baseline="0" noProof="0" dirty="0">
              <a:ln>
                <a:noFill/>
              </a:ln>
              <a:solidFill>
                <a:srgbClr val="13426B"/>
              </a:solidFill>
              <a:effectLst/>
              <a:uLnTx/>
              <a:uFillTx/>
              <a:latin typeface="Arial" charset="0"/>
              <a:cs typeface="Arial" charset="0"/>
            </a:endParaRPr>
          </a:p>
        </p:txBody>
      </p:sp>
      <p:sp>
        <p:nvSpPr>
          <p:cNvPr id="12" name="Text Placeholder 2"/>
          <p:cNvSpPr>
            <a:spLocks noGrp="1"/>
          </p:cNvSpPr>
          <p:nvPr>
            <p:ph type="body" idx="16"/>
          </p:nvPr>
        </p:nvSpPr>
        <p:spPr>
          <a:xfrm>
            <a:off x="433029" y="1450556"/>
            <a:ext cx="5396273" cy="540000"/>
          </a:xfrm>
          <a:solidFill>
            <a:srgbClr val="13426B"/>
          </a:solidFill>
        </p:spPr>
        <p:txBody>
          <a:bodyPr lIns="72000" anchor="ctr" anchorCtr="0">
            <a:normAutofit/>
          </a:bodyPr>
          <a:lstStyle>
            <a:lvl1pPr marL="0" indent="0">
              <a:buNone/>
              <a:defRPr sz="18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3" name="Content Placeholder 2"/>
          <p:cNvSpPr>
            <a:spLocks noGrp="1"/>
          </p:cNvSpPr>
          <p:nvPr>
            <p:ph sz="half" idx="1"/>
          </p:nvPr>
        </p:nvSpPr>
        <p:spPr>
          <a:xfrm>
            <a:off x="6013938" y="2023853"/>
            <a:ext cx="2704612" cy="4103621"/>
          </a:xfrm>
        </p:spPr>
        <p:txBody>
          <a:bodyPr lIns="72000"/>
          <a:lstStyle>
            <a:lvl1pPr marL="0" marR="0" indent="0" algn="l" defTabSz="914400" rtl="0" eaLnBrk="1" fontAlgn="auto" latinLnBrk="0" hangingPunct="1">
              <a:lnSpc>
                <a:spcPct val="100000"/>
              </a:lnSpc>
              <a:spcBef>
                <a:spcPts val="600"/>
              </a:spcBef>
              <a:spcAft>
                <a:spcPts val="0"/>
              </a:spcAft>
              <a:buClrTx/>
              <a:buSzTx/>
              <a:buFontTx/>
              <a:buNone/>
              <a:tabLst/>
              <a:defRPr sz="1100"/>
            </a:lvl1pPr>
            <a:lvl2pPr marL="0" marR="0" indent="-180000" algn="l" defTabSz="914400" rtl="0" eaLnBrk="1" fontAlgn="auto" latinLnBrk="0" hangingPunct="1">
              <a:lnSpc>
                <a:spcPct val="100000"/>
              </a:lnSpc>
              <a:spcBef>
                <a:spcPts val="600"/>
              </a:spcBef>
              <a:spcAft>
                <a:spcPts val="0"/>
              </a:spcAft>
              <a:buClrTx/>
              <a:buSzTx/>
              <a:buFont typeface="Arial" panose="020B0604020202020204" pitchFamily="34" charset="0"/>
              <a:buChar char="•"/>
              <a:tabLst>
                <a:tab pos="446088" algn="l"/>
              </a:tabLst>
              <a:defRPr sz="1100"/>
            </a:lvl2pPr>
            <a:lvl3pPr marL="360000" marR="0" indent="-180000" algn="l" defTabSz="914400" rtl="0" eaLnBrk="1" fontAlgn="auto" latinLnBrk="0" hangingPunct="1">
              <a:lnSpc>
                <a:spcPct val="100000"/>
              </a:lnSpc>
              <a:spcBef>
                <a:spcPts val="200"/>
              </a:spcBef>
              <a:spcAft>
                <a:spcPts val="0"/>
              </a:spcAft>
              <a:buClrTx/>
              <a:buSzTx/>
              <a:buFont typeface="Arial" panose="020B0604020202020204" pitchFamily="34" charset="0"/>
              <a:buChar char="–"/>
              <a:tabLst/>
              <a:defRPr sz="1100"/>
            </a:lvl3pPr>
            <a:lvl4pPr marL="540000" marR="0" indent="-180000" algn="l" defTabSz="914400" rtl="0" eaLnBrk="1" fontAlgn="auto" latinLnBrk="0" hangingPunct="1">
              <a:lnSpc>
                <a:spcPct val="100000"/>
              </a:lnSpc>
              <a:spcBef>
                <a:spcPts val="200"/>
              </a:spcBef>
              <a:spcAft>
                <a:spcPts val="0"/>
              </a:spcAft>
              <a:buClrTx/>
              <a:buSzTx/>
              <a:buFont typeface="Arial" panose="020B0604020202020204" pitchFamily="34" charset="0"/>
              <a:buChar char="–"/>
              <a:tabLst/>
              <a:defRPr sz="1100"/>
            </a:lvl4pPr>
            <a:lvl5pPr marL="720000" marR="0" indent="-180000" algn="l" defTabSz="914400" rtl="0" eaLnBrk="1" fontAlgn="auto" latinLnBrk="0" hangingPunct="1">
              <a:lnSpc>
                <a:spcPct val="100000"/>
              </a:lnSpc>
              <a:spcBef>
                <a:spcPts val="200"/>
              </a:spcBef>
              <a:spcAft>
                <a:spcPts val="0"/>
              </a:spcAft>
              <a:buClrTx/>
              <a:buSzTx/>
              <a:buFont typeface="Arial" panose="020B0604020202020204" pitchFamily="34" charset="0"/>
              <a:buChar char="–"/>
              <a:tabLst/>
              <a:defRPr sz="1100"/>
            </a:lvl5pPr>
          </a:lstStyle>
          <a:p>
            <a:pPr marL="0" marR="0" lvl="0" indent="0" algn="l" defTabSz="914400" rtl="0" eaLnBrk="1" fontAlgn="auto" latinLnBrk="0" hangingPunct="1">
              <a:lnSpc>
                <a:spcPct val="100000"/>
              </a:lnSpc>
              <a:spcBef>
                <a:spcPts val="600"/>
              </a:spcBef>
              <a:spcAft>
                <a:spcPts val="0"/>
              </a:spcAft>
              <a:buClrTx/>
              <a:buSzTx/>
              <a:buFontTx/>
              <a:buNone/>
              <a:tabLst/>
              <a:defRPr/>
            </a:pPr>
            <a:r>
              <a:rPr kumimoji="0" lang="en-US" sz="1200" b="0" i="0" u="none" strike="noStrike" kern="1200" cap="none" spc="0" normalizeH="0" baseline="0" noProof="0">
                <a:ln>
                  <a:noFill/>
                </a:ln>
                <a:solidFill>
                  <a:srgbClr val="13426B"/>
                </a:solidFill>
                <a:effectLst/>
                <a:uLnTx/>
                <a:uFillTx/>
                <a:latin typeface="Arial" charset="0"/>
                <a:cs typeface="Arial" charset="0"/>
              </a:rPr>
              <a:t>Click to edit Master text styles</a:t>
            </a:r>
          </a:p>
          <a:p>
            <a:pPr marL="0" marR="0" lvl="1" indent="0" algn="l" defTabSz="914400" rtl="0" eaLnBrk="1" fontAlgn="auto" latinLnBrk="0" hangingPunct="1">
              <a:lnSpc>
                <a:spcPct val="100000"/>
              </a:lnSpc>
              <a:spcBef>
                <a:spcPts val="600"/>
              </a:spcBef>
              <a:spcAft>
                <a:spcPts val="0"/>
              </a:spcAft>
              <a:buClrTx/>
              <a:buSzTx/>
              <a:buFontTx/>
              <a:buNone/>
              <a:tabLst/>
              <a:defRPr/>
            </a:pPr>
            <a:r>
              <a:rPr kumimoji="0" lang="en-US" sz="1200" b="0" i="0" u="none" strike="noStrike" kern="1200" cap="none" spc="0" normalizeH="0" baseline="0" noProof="0">
                <a:ln>
                  <a:noFill/>
                </a:ln>
                <a:solidFill>
                  <a:srgbClr val="13426B"/>
                </a:solidFill>
                <a:effectLst/>
                <a:uLnTx/>
                <a:uFillTx/>
                <a:latin typeface="Arial" charset="0"/>
                <a:cs typeface="Arial" charset="0"/>
              </a:rPr>
              <a:t>Second level</a:t>
            </a:r>
          </a:p>
          <a:p>
            <a:pPr marL="0" marR="0" lvl="2" indent="0" algn="l" defTabSz="914400" rtl="0" eaLnBrk="1" fontAlgn="auto" latinLnBrk="0" hangingPunct="1">
              <a:lnSpc>
                <a:spcPct val="100000"/>
              </a:lnSpc>
              <a:spcBef>
                <a:spcPts val="600"/>
              </a:spcBef>
              <a:spcAft>
                <a:spcPts val="0"/>
              </a:spcAft>
              <a:buClrTx/>
              <a:buSzTx/>
              <a:buFontTx/>
              <a:buNone/>
              <a:tabLst/>
              <a:defRPr/>
            </a:pPr>
            <a:r>
              <a:rPr kumimoji="0" lang="en-US" sz="1200" b="0" i="0" u="none" strike="noStrike" kern="1200" cap="none" spc="0" normalizeH="0" baseline="0" noProof="0">
                <a:ln>
                  <a:noFill/>
                </a:ln>
                <a:solidFill>
                  <a:srgbClr val="13426B"/>
                </a:solidFill>
                <a:effectLst/>
                <a:uLnTx/>
                <a:uFillTx/>
                <a:latin typeface="Arial" charset="0"/>
                <a:cs typeface="Arial" charset="0"/>
              </a:rPr>
              <a:t>Third level</a:t>
            </a:r>
          </a:p>
          <a:p>
            <a:pPr marL="0" marR="0" lvl="3" indent="0" algn="l" defTabSz="914400" rtl="0" eaLnBrk="1" fontAlgn="auto" latinLnBrk="0" hangingPunct="1">
              <a:lnSpc>
                <a:spcPct val="100000"/>
              </a:lnSpc>
              <a:spcBef>
                <a:spcPts val="600"/>
              </a:spcBef>
              <a:spcAft>
                <a:spcPts val="0"/>
              </a:spcAft>
              <a:buClrTx/>
              <a:buSzTx/>
              <a:buFontTx/>
              <a:buNone/>
              <a:tabLst/>
              <a:defRPr/>
            </a:pPr>
            <a:r>
              <a:rPr kumimoji="0" lang="en-US" sz="1200" b="0" i="0" u="none" strike="noStrike" kern="1200" cap="none" spc="0" normalizeH="0" baseline="0" noProof="0">
                <a:ln>
                  <a:noFill/>
                </a:ln>
                <a:solidFill>
                  <a:srgbClr val="13426B"/>
                </a:solidFill>
                <a:effectLst/>
                <a:uLnTx/>
                <a:uFillTx/>
                <a:latin typeface="Arial" charset="0"/>
                <a:cs typeface="Arial" charset="0"/>
              </a:rPr>
              <a:t>Fourth level</a:t>
            </a:r>
          </a:p>
          <a:p>
            <a:pPr marL="0" marR="0" lvl="4" indent="0" algn="l" defTabSz="914400" rtl="0" eaLnBrk="1" fontAlgn="auto" latinLnBrk="0" hangingPunct="1">
              <a:lnSpc>
                <a:spcPct val="100000"/>
              </a:lnSpc>
              <a:spcBef>
                <a:spcPts val="600"/>
              </a:spcBef>
              <a:spcAft>
                <a:spcPts val="0"/>
              </a:spcAft>
              <a:buClrTx/>
              <a:buSzTx/>
              <a:buFontTx/>
              <a:buNone/>
              <a:tabLst/>
              <a:defRPr/>
            </a:pPr>
            <a:r>
              <a:rPr kumimoji="0" lang="en-US" sz="1200" b="0" i="0" u="none" strike="noStrike" kern="1200" cap="none" spc="0" normalizeH="0" baseline="0" noProof="0">
                <a:ln>
                  <a:noFill/>
                </a:ln>
                <a:solidFill>
                  <a:srgbClr val="13426B"/>
                </a:solidFill>
                <a:effectLst/>
                <a:uLnTx/>
                <a:uFillTx/>
                <a:latin typeface="Arial" charset="0"/>
                <a:cs typeface="Arial" charset="0"/>
              </a:rPr>
              <a:t>Fifth level</a:t>
            </a:r>
            <a:endParaRPr kumimoji="0" lang="en-US" sz="1200" b="0" i="0" u="none" strike="noStrike" kern="1200" cap="none" spc="0" normalizeH="0" baseline="0" noProof="0" dirty="0">
              <a:ln>
                <a:noFill/>
              </a:ln>
              <a:solidFill>
                <a:srgbClr val="13426B"/>
              </a:solidFill>
              <a:effectLst/>
              <a:uLnTx/>
              <a:uFillTx/>
              <a:latin typeface="Arial" charset="0"/>
              <a:cs typeface="Arial" charset="0"/>
            </a:endParaRPr>
          </a:p>
        </p:txBody>
      </p:sp>
      <p:sp>
        <p:nvSpPr>
          <p:cNvPr id="14" name="Text Placeholder 2"/>
          <p:cNvSpPr>
            <a:spLocks noGrp="1"/>
          </p:cNvSpPr>
          <p:nvPr>
            <p:ph type="body" idx="15"/>
          </p:nvPr>
        </p:nvSpPr>
        <p:spPr>
          <a:xfrm>
            <a:off x="6013937" y="1451441"/>
            <a:ext cx="2704613" cy="540000"/>
          </a:xfrm>
          <a:solidFill>
            <a:srgbClr val="13426B"/>
          </a:solidFill>
        </p:spPr>
        <p:txBody>
          <a:bodyPr lIns="72000" anchor="ctr" anchorCtr="0">
            <a:normAutofit/>
          </a:bodyPr>
          <a:lstStyle>
            <a:lvl1pPr marL="0" indent="0">
              <a:buNone/>
              <a:defRPr sz="18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7" name="Text Placeholder 4"/>
          <p:cNvSpPr>
            <a:spLocks noGrp="1"/>
          </p:cNvSpPr>
          <p:nvPr>
            <p:ph type="body" sz="quarter" idx="12" hasCustomPrompt="1"/>
          </p:nvPr>
        </p:nvSpPr>
        <p:spPr>
          <a:xfrm>
            <a:off x="433028" y="801688"/>
            <a:ext cx="8279171" cy="249299"/>
          </a:xfrm>
        </p:spPr>
        <p:txBody>
          <a:bodyPr wrap="square" anchor="t" anchorCtr="0">
            <a:spAutoFit/>
          </a:bodyPr>
          <a:lstStyle>
            <a:lvl1pPr>
              <a:defRPr sz="1800" baseline="0">
                <a:solidFill>
                  <a:schemeClr val="tx2"/>
                </a:solidFill>
              </a:defRPr>
            </a:lvl1pPr>
          </a:lstStyle>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Click to edit subtitle</a:t>
            </a:r>
          </a:p>
        </p:txBody>
      </p:sp>
      <p:sp>
        <p:nvSpPr>
          <p:cNvPr id="18" name="Title 1"/>
          <p:cNvSpPr>
            <a:spLocks noGrp="1"/>
          </p:cNvSpPr>
          <p:nvPr>
            <p:ph type="title"/>
          </p:nvPr>
        </p:nvSpPr>
        <p:spPr>
          <a:xfrm>
            <a:off x="428882" y="358556"/>
            <a:ext cx="8283318" cy="387798"/>
          </a:xfrm>
        </p:spPr>
        <p:txBody>
          <a:bodyPr wrap="square" anchor="ctr" anchorCtr="0">
            <a:spAutoFit/>
          </a:bodyPr>
          <a:lstStyle>
            <a:lvl1pPr>
              <a:defRPr/>
            </a:lvl1pPr>
          </a:lstStyle>
          <a:p>
            <a:r>
              <a:rPr lang="en-US"/>
              <a:t>Click to edit Master title style</a:t>
            </a:r>
            <a:endParaRPr lang="en-US" dirty="0"/>
          </a:p>
        </p:txBody>
      </p:sp>
      <p:sp>
        <p:nvSpPr>
          <p:cNvPr id="9" name="Text Placeholder 5"/>
          <p:cNvSpPr>
            <a:spLocks noGrp="1"/>
          </p:cNvSpPr>
          <p:nvPr>
            <p:ph type="body" sz="quarter" idx="17" hasCustomPrompt="1"/>
          </p:nvPr>
        </p:nvSpPr>
        <p:spPr>
          <a:xfrm>
            <a:off x="434938" y="6240463"/>
            <a:ext cx="4137062" cy="400561"/>
          </a:xfrm>
        </p:spPr>
        <p:txBody>
          <a:bodyPr>
            <a:normAutofit/>
          </a:bodyPr>
          <a:lstStyle>
            <a:lvl1pPr algn="l">
              <a:defRPr sz="800" baseline="0"/>
            </a:lvl1pPr>
          </a:lstStyle>
          <a:p>
            <a:pPr lvl="0"/>
            <a:r>
              <a:rPr lang="en-US" dirty="0"/>
              <a:t>Click to edit footer</a:t>
            </a:r>
            <a:endParaRPr lang="en-GB" dirty="0"/>
          </a:p>
        </p:txBody>
      </p:sp>
    </p:spTree>
    <p:extLst>
      <p:ext uri="{BB962C8B-B14F-4D97-AF65-F5344CB8AC3E}">
        <p14:creationId xmlns:p14="http://schemas.microsoft.com/office/powerpoint/2010/main" val="1378788209"/>
      </p:ext>
    </p:extLst>
  </p:cSld>
  <p:clrMapOvr>
    <a:overrideClrMapping bg1="lt1" tx1="dk1" bg2="lt2" tx2="dk2" accent1="accent1" accent2="accent2" accent3="accent3" accent4="accent4" accent5="accent5" accent6="accent6" hlink="hlink" folHlink="folHlink"/>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Three columns">
    <p:spTree>
      <p:nvGrpSpPr>
        <p:cNvPr id="1" name=""/>
        <p:cNvGrpSpPr/>
        <p:nvPr/>
      </p:nvGrpSpPr>
      <p:grpSpPr>
        <a:xfrm>
          <a:off x="0" y="0"/>
          <a:ext cx="0" cy="0"/>
          <a:chOff x="0" y="0"/>
          <a:chExt cx="0" cy="0"/>
        </a:xfrm>
      </p:grpSpPr>
      <p:sp>
        <p:nvSpPr>
          <p:cNvPr id="8" name="Content Placeholder 2"/>
          <p:cNvSpPr>
            <a:spLocks noGrp="1"/>
          </p:cNvSpPr>
          <p:nvPr>
            <p:ph sz="half" idx="1"/>
          </p:nvPr>
        </p:nvSpPr>
        <p:spPr>
          <a:xfrm>
            <a:off x="6013938" y="1453018"/>
            <a:ext cx="2482361" cy="4674455"/>
          </a:xfrm>
        </p:spPr>
        <p:txBody>
          <a:bodyPr/>
          <a:lstStyle>
            <a:lvl1pPr marL="0" marR="0" indent="0" algn="l" defTabSz="914400" rtl="0" eaLnBrk="1" fontAlgn="auto" latinLnBrk="0" hangingPunct="1">
              <a:lnSpc>
                <a:spcPct val="100000"/>
              </a:lnSpc>
              <a:spcBef>
                <a:spcPts val="600"/>
              </a:spcBef>
              <a:spcAft>
                <a:spcPts val="0"/>
              </a:spcAft>
              <a:buClrTx/>
              <a:buSzTx/>
              <a:buFontTx/>
              <a:buNone/>
              <a:tabLst/>
              <a:defRPr/>
            </a:lvl1pPr>
            <a:lvl2pPr marL="0" marR="0" indent="-180000" algn="l" defTabSz="914400" rtl="0" eaLnBrk="1" fontAlgn="auto" latinLnBrk="0" hangingPunct="1">
              <a:lnSpc>
                <a:spcPct val="100000"/>
              </a:lnSpc>
              <a:spcBef>
                <a:spcPts val="600"/>
              </a:spcBef>
              <a:spcAft>
                <a:spcPts val="0"/>
              </a:spcAft>
              <a:buClrTx/>
              <a:buSzTx/>
              <a:buFont typeface="Arial" panose="020B0604020202020204" pitchFamily="34" charset="0"/>
              <a:buChar char="•"/>
              <a:tabLst>
                <a:tab pos="446088" algn="l"/>
              </a:tabLst>
              <a:defRPr/>
            </a:lvl2pPr>
            <a:lvl3pPr marL="360000" marR="0" indent="-180000" algn="l" defTabSz="914400" rtl="0" eaLnBrk="1" fontAlgn="auto" latinLnBrk="0" hangingPunct="1">
              <a:lnSpc>
                <a:spcPct val="100000"/>
              </a:lnSpc>
              <a:spcBef>
                <a:spcPts val="200"/>
              </a:spcBef>
              <a:spcAft>
                <a:spcPts val="0"/>
              </a:spcAft>
              <a:buClrTx/>
              <a:buSzTx/>
              <a:buFont typeface="Arial" panose="020B0604020202020204" pitchFamily="34" charset="0"/>
              <a:buChar char="–"/>
              <a:tabLst/>
              <a:defRPr/>
            </a:lvl3pPr>
            <a:lvl4pPr marL="540000" marR="0" indent="-180000" algn="l" defTabSz="914400" rtl="0" eaLnBrk="1" fontAlgn="auto" latinLnBrk="0" hangingPunct="1">
              <a:lnSpc>
                <a:spcPct val="100000"/>
              </a:lnSpc>
              <a:spcBef>
                <a:spcPts val="200"/>
              </a:spcBef>
              <a:spcAft>
                <a:spcPts val="0"/>
              </a:spcAft>
              <a:buClrTx/>
              <a:buSzTx/>
              <a:buFont typeface="Arial" panose="020B0604020202020204" pitchFamily="34" charset="0"/>
              <a:buChar char="–"/>
              <a:tabLst/>
              <a:defRPr/>
            </a:lvl4pPr>
            <a:lvl5pPr marL="720000" marR="0" indent="-180000" algn="l" defTabSz="914400" rtl="0" eaLnBrk="1" fontAlgn="auto" latinLnBrk="0" hangingPunct="1">
              <a:lnSpc>
                <a:spcPct val="100000"/>
              </a:lnSpc>
              <a:spcBef>
                <a:spcPts val="200"/>
              </a:spcBef>
              <a:spcAft>
                <a:spcPts val="0"/>
              </a:spcAft>
              <a:buClrTx/>
              <a:buSzTx/>
              <a:buFont typeface="Arial" panose="020B0604020202020204" pitchFamily="34" charset="0"/>
              <a:buChar char="–"/>
              <a:tabLst/>
              <a:defRPr/>
            </a:lvl5pPr>
          </a:lstStyle>
          <a:p>
            <a:pPr marL="0" marR="0" lvl="0" indent="0" algn="l" defTabSz="914400" rtl="0" eaLnBrk="1" fontAlgn="auto" latinLnBrk="0" hangingPunct="1">
              <a:lnSpc>
                <a:spcPct val="100000"/>
              </a:lnSpc>
              <a:spcBef>
                <a:spcPts val="600"/>
              </a:spcBef>
              <a:spcAft>
                <a:spcPts val="0"/>
              </a:spcAft>
              <a:buClrTx/>
              <a:buSzTx/>
              <a:buFontTx/>
              <a:buNone/>
              <a:tabLst/>
              <a:defRPr/>
            </a:pPr>
            <a:r>
              <a:rPr kumimoji="0" lang="en-US" sz="1200" b="0" i="0" u="none" strike="noStrike" kern="1200" cap="none" spc="0" normalizeH="0" baseline="0" noProof="0">
                <a:ln>
                  <a:noFill/>
                </a:ln>
                <a:solidFill>
                  <a:srgbClr val="13426B"/>
                </a:solidFill>
                <a:effectLst/>
                <a:uLnTx/>
                <a:uFillTx/>
                <a:latin typeface="Arial" charset="0"/>
                <a:cs typeface="Arial" charset="0"/>
              </a:rPr>
              <a:t>Click to edit Master text styles</a:t>
            </a:r>
          </a:p>
          <a:p>
            <a:pPr marL="0" marR="0" lvl="1" indent="0" algn="l" defTabSz="914400" rtl="0" eaLnBrk="1" fontAlgn="auto" latinLnBrk="0" hangingPunct="1">
              <a:lnSpc>
                <a:spcPct val="100000"/>
              </a:lnSpc>
              <a:spcBef>
                <a:spcPts val="600"/>
              </a:spcBef>
              <a:spcAft>
                <a:spcPts val="0"/>
              </a:spcAft>
              <a:buClrTx/>
              <a:buSzTx/>
              <a:buFontTx/>
              <a:buNone/>
              <a:tabLst/>
              <a:defRPr/>
            </a:pPr>
            <a:r>
              <a:rPr kumimoji="0" lang="en-US" sz="1200" b="0" i="0" u="none" strike="noStrike" kern="1200" cap="none" spc="0" normalizeH="0" baseline="0" noProof="0">
                <a:ln>
                  <a:noFill/>
                </a:ln>
                <a:solidFill>
                  <a:srgbClr val="13426B"/>
                </a:solidFill>
                <a:effectLst/>
                <a:uLnTx/>
                <a:uFillTx/>
                <a:latin typeface="Arial" charset="0"/>
                <a:cs typeface="Arial" charset="0"/>
              </a:rPr>
              <a:t>Second level</a:t>
            </a:r>
          </a:p>
          <a:p>
            <a:pPr marL="0" marR="0" lvl="2" indent="0" algn="l" defTabSz="914400" rtl="0" eaLnBrk="1" fontAlgn="auto" latinLnBrk="0" hangingPunct="1">
              <a:lnSpc>
                <a:spcPct val="100000"/>
              </a:lnSpc>
              <a:spcBef>
                <a:spcPts val="600"/>
              </a:spcBef>
              <a:spcAft>
                <a:spcPts val="0"/>
              </a:spcAft>
              <a:buClrTx/>
              <a:buSzTx/>
              <a:buFontTx/>
              <a:buNone/>
              <a:tabLst/>
              <a:defRPr/>
            </a:pPr>
            <a:r>
              <a:rPr kumimoji="0" lang="en-US" sz="1200" b="0" i="0" u="none" strike="noStrike" kern="1200" cap="none" spc="0" normalizeH="0" baseline="0" noProof="0">
                <a:ln>
                  <a:noFill/>
                </a:ln>
                <a:solidFill>
                  <a:srgbClr val="13426B"/>
                </a:solidFill>
                <a:effectLst/>
                <a:uLnTx/>
                <a:uFillTx/>
                <a:latin typeface="Arial" charset="0"/>
                <a:cs typeface="Arial" charset="0"/>
              </a:rPr>
              <a:t>Third level</a:t>
            </a:r>
          </a:p>
          <a:p>
            <a:pPr marL="0" marR="0" lvl="3" indent="0" algn="l" defTabSz="914400" rtl="0" eaLnBrk="1" fontAlgn="auto" latinLnBrk="0" hangingPunct="1">
              <a:lnSpc>
                <a:spcPct val="100000"/>
              </a:lnSpc>
              <a:spcBef>
                <a:spcPts val="600"/>
              </a:spcBef>
              <a:spcAft>
                <a:spcPts val="0"/>
              </a:spcAft>
              <a:buClrTx/>
              <a:buSzTx/>
              <a:buFontTx/>
              <a:buNone/>
              <a:tabLst/>
              <a:defRPr/>
            </a:pPr>
            <a:r>
              <a:rPr kumimoji="0" lang="en-US" sz="1200" b="0" i="0" u="none" strike="noStrike" kern="1200" cap="none" spc="0" normalizeH="0" baseline="0" noProof="0">
                <a:ln>
                  <a:noFill/>
                </a:ln>
                <a:solidFill>
                  <a:srgbClr val="13426B"/>
                </a:solidFill>
                <a:effectLst/>
                <a:uLnTx/>
                <a:uFillTx/>
                <a:latin typeface="Arial" charset="0"/>
                <a:cs typeface="Arial" charset="0"/>
              </a:rPr>
              <a:t>Fourth level</a:t>
            </a:r>
          </a:p>
          <a:p>
            <a:pPr marL="0" marR="0" lvl="4" indent="0" algn="l" defTabSz="914400" rtl="0" eaLnBrk="1" fontAlgn="auto" latinLnBrk="0" hangingPunct="1">
              <a:lnSpc>
                <a:spcPct val="100000"/>
              </a:lnSpc>
              <a:spcBef>
                <a:spcPts val="600"/>
              </a:spcBef>
              <a:spcAft>
                <a:spcPts val="0"/>
              </a:spcAft>
              <a:buClrTx/>
              <a:buSzTx/>
              <a:buFontTx/>
              <a:buNone/>
              <a:tabLst/>
              <a:defRPr/>
            </a:pPr>
            <a:r>
              <a:rPr kumimoji="0" lang="en-US" sz="1200" b="0" i="0" u="none" strike="noStrike" kern="1200" cap="none" spc="0" normalizeH="0" baseline="0" noProof="0">
                <a:ln>
                  <a:noFill/>
                </a:ln>
                <a:solidFill>
                  <a:srgbClr val="13426B"/>
                </a:solidFill>
                <a:effectLst/>
                <a:uLnTx/>
                <a:uFillTx/>
                <a:latin typeface="Arial" charset="0"/>
                <a:cs typeface="Arial" charset="0"/>
              </a:rPr>
              <a:t>Fifth level</a:t>
            </a:r>
            <a:endParaRPr kumimoji="0" lang="en-US" sz="1200" b="0" i="0" u="none" strike="noStrike" kern="1200" cap="none" spc="0" normalizeH="0" baseline="0" noProof="0" dirty="0">
              <a:ln>
                <a:noFill/>
              </a:ln>
              <a:solidFill>
                <a:srgbClr val="13426B"/>
              </a:solidFill>
              <a:effectLst/>
              <a:uLnTx/>
              <a:uFillTx/>
              <a:latin typeface="Arial" charset="0"/>
              <a:cs typeface="Arial" charset="0"/>
            </a:endParaRPr>
          </a:p>
        </p:txBody>
      </p:sp>
      <p:sp>
        <p:nvSpPr>
          <p:cNvPr id="10" name="Content Placeholder 2"/>
          <p:cNvSpPr>
            <a:spLocks noGrp="1"/>
          </p:cNvSpPr>
          <p:nvPr>
            <p:ph sz="half" idx="16"/>
          </p:nvPr>
        </p:nvSpPr>
        <p:spPr>
          <a:xfrm>
            <a:off x="3330819" y="1451826"/>
            <a:ext cx="2482361" cy="4687278"/>
          </a:xfrm>
        </p:spPr>
        <p:txBody>
          <a:bodyPr/>
          <a:lstStyle>
            <a:lvl1pPr marL="0" marR="0" indent="0" algn="l" defTabSz="914400" rtl="0" eaLnBrk="1" fontAlgn="auto" latinLnBrk="0" hangingPunct="1">
              <a:lnSpc>
                <a:spcPct val="100000"/>
              </a:lnSpc>
              <a:spcBef>
                <a:spcPts val="600"/>
              </a:spcBef>
              <a:spcAft>
                <a:spcPts val="0"/>
              </a:spcAft>
              <a:buClrTx/>
              <a:buSzTx/>
              <a:buFontTx/>
              <a:buNone/>
              <a:tabLst/>
              <a:defRPr/>
            </a:lvl1pPr>
            <a:lvl2pPr marL="0" marR="0" indent="-180000" algn="l" defTabSz="914400" rtl="0" eaLnBrk="1" fontAlgn="auto" latinLnBrk="0" hangingPunct="1">
              <a:lnSpc>
                <a:spcPct val="100000"/>
              </a:lnSpc>
              <a:spcBef>
                <a:spcPts val="600"/>
              </a:spcBef>
              <a:spcAft>
                <a:spcPts val="0"/>
              </a:spcAft>
              <a:buClrTx/>
              <a:buSzTx/>
              <a:buFont typeface="Arial" panose="020B0604020202020204" pitchFamily="34" charset="0"/>
              <a:buChar char="•"/>
              <a:tabLst>
                <a:tab pos="446088" algn="l"/>
              </a:tabLst>
              <a:defRPr/>
            </a:lvl2pPr>
            <a:lvl3pPr marL="360000" marR="0" indent="-180000" algn="l" defTabSz="914400" rtl="0" eaLnBrk="1" fontAlgn="auto" latinLnBrk="0" hangingPunct="1">
              <a:lnSpc>
                <a:spcPct val="100000"/>
              </a:lnSpc>
              <a:spcBef>
                <a:spcPts val="200"/>
              </a:spcBef>
              <a:spcAft>
                <a:spcPts val="0"/>
              </a:spcAft>
              <a:buClrTx/>
              <a:buSzTx/>
              <a:buFont typeface="Arial" panose="020B0604020202020204" pitchFamily="34" charset="0"/>
              <a:buChar char="–"/>
              <a:tabLst/>
              <a:defRPr/>
            </a:lvl3pPr>
            <a:lvl4pPr marL="540000" marR="0" indent="-180000" algn="l" defTabSz="914400" rtl="0" eaLnBrk="1" fontAlgn="auto" latinLnBrk="0" hangingPunct="1">
              <a:lnSpc>
                <a:spcPct val="100000"/>
              </a:lnSpc>
              <a:spcBef>
                <a:spcPts val="200"/>
              </a:spcBef>
              <a:spcAft>
                <a:spcPts val="0"/>
              </a:spcAft>
              <a:buClrTx/>
              <a:buSzTx/>
              <a:buFont typeface="Arial" panose="020B0604020202020204" pitchFamily="34" charset="0"/>
              <a:buChar char="–"/>
              <a:tabLst/>
              <a:defRPr/>
            </a:lvl4pPr>
            <a:lvl5pPr marL="720000" marR="0" indent="-180000" algn="l" defTabSz="914400" rtl="0" eaLnBrk="1" fontAlgn="auto" latinLnBrk="0" hangingPunct="1">
              <a:lnSpc>
                <a:spcPct val="100000"/>
              </a:lnSpc>
              <a:spcBef>
                <a:spcPts val="200"/>
              </a:spcBef>
              <a:spcAft>
                <a:spcPts val="0"/>
              </a:spcAft>
              <a:buClrTx/>
              <a:buSzTx/>
              <a:buFont typeface="Arial" panose="020B0604020202020204" pitchFamily="34" charset="0"/>
              <a:buChar char="–"/>
              <a:tabLst/>
              <a:defRPr/>
            </a:lvl5pPr>
          </a:lstStyle>
          <a:p>
            <a:pPr marL="0" marR="0" lvl="0" indent="0" algn="l" defTabSz="914400" rtl="0" eaLnBrk="1" fontAlgn="auto" latinLnBrk="0" hangingPunct="1">
              <a:lnSpc>
                <a:spcPct val="100000"/>
              </a:lnSpc>
              <a:spcBef>
                <a:spcPts val="600"/>
              </a:spcBef>
              <a:spcAft>
                <a:spcPts val="0"/>
              </a:spcAft>
              <a:buClrTx/>
              <a:buSzTx/>
              <a:buFontTx/>
              <a:buNone/>
              <a:tabLst/>
              <a:defRPr/>
            </a:pPr>
            <a:r>
              <a:rPr kumimoji="0" lang="en-US" sz="1200" b="0" i="0" u="none" strike="noStrike" kern="1200" cap="none" spc="0" normalizeH="0" baseline="0" noProof="0">
                <a:ln>
                  <a:noFill/>
                </a:ln>
                <a:solidFill>
                  <a:srgbClr val="13426B"/>
                </a:solidFill>
                <a:effectLst/>
                <a:uLnTx/>
                <a:uFillTx/>
                <a:latin typeface="Arial" charset="0"/>
                <a:cs typeface="Arial" charset="0"/>
              </a:rPr>
              <a:t>Click to edit Master text styles</a:t>
            </a:r>
          </a:p>
          <a:p>
            <a:pPr marL="0" marR="0" lvl="1" indent="0" algn="l" defTabSz="914400" rtl="0" eaLnBrk="1" fontAlgn="auto" latinLnBrk="0" hangingPunct="1">
              <a:lnSpc>
                <a:spcPct val="100000"/>
              </a:lnSpc>
              <a:spcBef>
                <a:spcPts val="600"/>
              </a:spcBef>
              <a:spcAft>
                <a:spcPts val="0"/>
              </a:spcAft>
              <a:buClrTx/>
              <a:buSzTx/>
              <a:buFontTx/>
              <a:buNone/>
              <a:tabLst/>
              <a:defRPr/>
            </a:pPr>
            <a:r>
              <a:rPr kumimoji="0" lang="en-US" sz="1200" b="0" i="0" u="none" strike="noStrike" kern="1200" cap="none" spc="0" normalizeH="0" baseline="0" noProof="0">
                <a:ln>
                  <a:noFill/>
                </a:ln>
                <a:solidFill>
                  <a:srgbClr val="13426B"/>
                </a:solidFill>
                <a:effectLst/>
                <a:uLnTx/>
                <a:uFillTx/>
                <a:latin typeface="Arial" charset="0"/>
                <a:cs typeface="Arial" charset="0"/>
              </a:rPr>
              <a:t>Second level</a:t>
            </a:r>
          </a:p>
          <a:p>
            <a:pPr marL="0" marR="0" lvl="2" indent="0" algn="l" defTabSz="914400" rtl="0" eaLnBrk="1" fontAlgn="auto" latinLnBrk="0" hangingPunct="1">
              <a:lnSpc>
                <a:spcPct val="100000"/>
              </a:lnSpc>
              <a:spcBef>
                <a:spcPts val="600"/>
              </a:spcBef>
              <a:spcAft>
                <a:spcPts val="0"/>
              </a:spcAft>
              <a:buClrTx/>
              <a:buSzTx/>
              <a:buFontTx/>
              <a:buNone/>
              <a:tabLst/>
              <a:defRPr/>
            </a:pPr>
            <a:r>
              <a:rPr kumimoji="0" lang="en-US" sz="1200" b="0" i="0" u="none" strike="noStrike" kern="1200" cap="none" spc="0" normalizeH="0" baseline="0" noProof="0">
                <a:ln>
                  <a:noFill/>
                </a:ln>
                <a:solidFill>
                  <a:srgbClr val="13426B"/>
                </a:solidFill>
                <a:effectLst/>
                <a:uLnTx/>
                <a:uFillTx/>
                <a:latin typeface="Arial" charset="0"/>
                <a:cs typeface="Arial" charset="0"/>
              </a:rPr>
              <a:t>Third level</a:t>
            </a:r>
          </a:p>
          <a:p>
            <a:pPr marL="0" marR="0" lvl="3" indent="0" algn="l" defTabSz="914400" rtl="0" eaLnBrk="1" fontAlgn="auto" latinLnBrk="0" hangingPunct="1">
              <a:lnSpc>
                <a:spcPct val="100000"/>
              </a:lnSpc>
              <a:spcBef>
                <a:spcPts val="600"/>
              </a:spcBef>
              <a:spcAft>
                <a:spcPts val="0"/>
              </a:spcAft>
              <a:buClrTx/>
              <a:buSzTx/>
              <a:buFontTx/>
              <a:buNone/>
              <a:tabLst/>
              <a:defRPr/>
            </a:pPr>
            <a:r>
              <a:rPr kumimoji="0" lang="en-US" sz="1200" b="0" i="0" u="none" strike="noStrike" kern="1200" cap="none" spc="0" normalizeH="0" baseline="0" noProof="0">
                <a:ln>
                  <a:noFill/>
                </a:ln>
                <a:solidFill>
                  <a:srgbClr val="13426B"/>
                </a:solidFill>
                <a:effectLst/>
                <a:uLnTx/>
                <a:uFillTx/>
                <a:latin typeface="Arial" charset="0"/>
                <a:cs typeface="Arial" charset="0"/>
              </a:rPr>
              <a:t>Fourth level</a:t>
            </a:r>
          </a:p>
          <a:p>
            <a:pPr marL="0" marR="0" lvl="4" indent="0" algn="l" defTabSz="914400" rtl="0" eaLnBrk="1" fontAlgn="auto" latinLnBrk="0" hangingPunct="1">
              <a:lnSpc>
                <a:spcPct val="100000"/>
              </a:lnSpc>
              <a:spcBef>
                <a:spcPts val="600"/>
              </a:spcBef>
              <a:spcAft>
                <a:spcPts val="0"/>
              </a:spcAft>
              <a:buClrTx/>
              <a:buSzTx/>
              <a:buFontTx/>
              <a:buNone/>
              <a:tabLst/>
              <a:defRPr/>
            </a:pPr>
            <a:r>
              <a:rPr kumimoji="0" lang="en-US" sz="1200" b="0" i="0" u="none" strike="noStrike" kern="1200" cap="none" spc="0" normalizeH="0" baseline="0" noProof="0">
                <a:ln>
                  <a:noFill/>
                </a:ln>
                <a:solidFill>
                  <a:srgbClr val="13426B"/>
                </a:solidFill>
                <a:effectLst/>
                <a:uLnTx/>
                <a:uFillTx/>
                <a:latin typeface="Arial" charset="0"/>
                <a:cs typeface="Arial" charset="0"/>
              </a:rPr>
              <a:t>Fifth level</a:t>
            </a:r>
            <a:endParaRPr kumimoji="0" lang="en-US" sz="1200" b="0" i="0" u="none" strike="noStrike" kern="1200" cap="none" spc="0" normalizeH="0" baseline="0" noProof="0" dirty="0">
              <a:ln>
                <a:noFill/>
              </a:ln>
              <a:solidFill>
                <a:srgbClr val="13426B"/>
              </a:solidFill>
              <a:effectLst/>
              <a:uLnTx/>
              <a:uFillTx/>
              <a:latin typeface="Arial" charset="0"/>
              <a:cs typeface="Arial" charset="0"/>
            </a:endParaRPr>
          </a:p>
        </p:txBody>
      </p:sp>
      <p:sp>
        <p:nvSpPr>
          <p:cNvPr id="12" name="Content Placeholder 2"/>
          <p:cNvSpPr>
            <a:spLocks noGrp="1"/>
          </p:cNvSpPr>
          <p:nvPr>
            <p:ph sz="half" idx="18"/>
          </p:nvPr>
        </p:nvSpPr>
        <p:spPr>
          <a:xfrm>
            <a:off x="647701" y="1451825"/>
            <a:ext cx="2482361" cy="4687278"/>
          </a:xfrm>
        </p:spPr>
        <p:txBody>
          <a:bodyPr/>
          <a:lstStyle>
            <a:lvl1pPr marL="0" marR="0" indent="0" algn="l" defTabSz="914400" rtl="0" eaLnBrk="1" fontAlgn="auto" latinLnBrk="0" hangingPunct="1">
              <a:lnSpc>
                <a:spcPct val="100000"/>
              </a:lnSpc>
              <a:spcBef>
                <a:spcPts val="600"/>
              </a:spcBef>
              <a:spcAft>
                <a:spcPts val="0"/>
              </a:spcAft>
              <a:buClrTx/>
              <a:buSzTx/>
              <a:buFontTx/>
              <a:buNone/>
              <a:tabLst/>
              <a:defRPr/>
            </a:lvl1pPr>
            <a:lvl2pPr marL="0" marR="0" indent="-180000" algn="l" defTabSz="914400" rtl="0" eaLnBrk="1" fontAlgn="auto" latinLnBrk="0" hangingPunct="1">
              <a:lnSpc>
                <a:spcPct val="100000"/>
              </a:lnSpc>
              <a:spcBef>
                <a:spcPts val="600"/>
              </a:spcBef>
              <a:spcAft>
                <a:spcPts val="0"/>
              </a:spcAft>
              <a:buClrTx/>
              <a:buSzTx/>
              <a:buFont typeface="Arial" panose="020B0604020202020204" pitchFamily="34" charset="0"/>
              <a:buChar char="•"/>
              <a:tabLst>
                <a:tab pos="446088" algn="l"/>
              </a:tabLst>
              <a:defRPr/>
            </a:lvl2pPr>
            <a:lvl3pPr marL="360000" marR="0" indent="-180000" algn="l" defTabSz="914400" rtl="0" eaLnBrk="1" fontAlgn="auto" latinLnBrk="0" hangingPunct="1">
              <a:lnSpc>
                <a:spcPct val="100000"/>
              </a:lnSpc>
              <a:spcBef>
                <a:spcPts val="200"/>
              </a:spcBef>
              <a:spcAft>
                <a:spcPts val="0"/>
              </a:spcAft>
              <a:buClrTx/>
              <a:buSzTx/>
              <a:buFont typeface="Arial" panose="020B0604020202020204" pitchFamily="34" charset="0"/>
              <a:buChar char="–"/>
              <a:tabLst/>
              <a:defRPr/>
            </a:lvl3pPr>
            <a:lvl4pPr marL="540000" marR="0" indent="-180000" algn="l" defTabSz="914400" rtl="0" eaLnBrk="1" fontAlgn="auto" latinLnBrk="0" hangingPunct="1">
              <a:lnSpc>
                <a:spcPct val="100000"/>
              </a:lnSpc>
              <a:spcBef>
                <a:spcPts val="200"/>
              </a:spcBef>
              <a:spcAft>
                <a:spcPts val="0"/>
              </a:spcAft>
              <a:buClrTx/>
              <a:buSzTx/>
              <a:buFont typeface="Arial" panose="020B0604020202020204" pitchFamily="34" charset="0"/>
              <a:buChar char="–"/>
              <a:tabLst/>
              <a:defRPr/>
            </a:lvl4pPr>
            <a:lvl5pPr marL="720000" marR="0" indent="-180000" algn="l" defTabSz="914400" rtl="0" eaLnBrk="1" fontAlgn="auto" latinLnBrk="0" hangingPunct="1">
              <a:lnSpc>
                <a:spcPct val="100000"/>
              </a:lnSpc>
              <a:spcBef>
                <a:spcPts val="200"/>
              </a:spcBef>
              <a:spcAft>
                <a:spcPts val="0"/>
              </a:spcAft>
              <a:buClrTx/>
              <a:buSzTx/>
              <a:buFont typeface="Arial" panose="020B0604020202020204" pitchFamily="34" charset="0"/>
              <a:buChar char="–"/>
              <a:tabLst/>
              <a:defRPr/>
            </a:lvl5pPr>
          </a:lstStyle>
          <a:p>
            <a:pPr marL="0" marR="0" lvl="0" indent="0" algn="l" defTabSz="914400" rtl="0" eaLnBrk="1" fontAlgn="auto" latinLnBrk="0" hangingPunct="1">
              <a:lnSpc>
                <a:spcPct val="100000"/>
              </a:lnSpc>
              <a:spcBef>
                <a:spcPts val="600"/>
              </a:spcBef>
              <a:spcAft>
                <a:spcPts val="0"/>
              </a:spcAft>
              <a:buClrTx/>
              <a:buSzTx/>
              <a:buFontTx/>
              <a:buNone/>
              <a:tabLst/>
              <a:defRPr/>
            </a:pPr>
            <a:r>
              <a:rPr kumimoji="0" lang="en-US" sz="1200" b="0" i="0" u="none" strike="noStrike" kern="1200" cap="none" spc="0" normalizeH="0" baseline="0" noProof="0">
                <a:ln>
                  <a:noFill/>
                </a:ln>
                <a:solidFill>
                  <a:srgbClr val="13426B"/>
                </a:solidFill>
                <a:effectLst/>
                <a:uLnTx/>
                <a:uFillTx/>
                <a:latin typeface="Arial" charset="0"/>
                <a:cs typeface="Arial" charset="0"/>
              </a:rPr>
              <a:t>Click to edit Master text styles</a:t>
            </a:r>
          </a:p>
          <a:p>
            <a:pPr marL="0" marR="0" lvl="1" indent="0" algn="l" defTabSz="914400" rtl="0" eaLnBrk="1" fontAlgn="auto" latinLnBrk="0" hangingPunct="1">
              <a:lnSpc>
                <a:spcPct val="100000"/>
              </a:lnSpc>
              <a:spcBef>
                <a:spcPts val="600"/>
              </a:spcBef>
              <a:spcAft>
                <a:spcPts val="0"/>
              </a:spcAft>
              <a:buClrTx/>
              <a:buSzTx/>
              <a:buFontTx/>
              <a:buNone/>
              <a:tabLst/>
              <a:defRPr/>
            </a:pPr>
            <a:r>
              <a:rPr kumimoji="0" lang="en-US" sz="1200" b="0" i="0" u="none" strike="noStrike" kern="1200" cap="none" spc="0" normalizeH="0" baseline="0" noProof="0">
                <a:ln>
                  <a:noFill/>
                </a:ln>
                <a:solidFill>
                  <a:srgbClr val="13426B"/>
                </a:solidFill>
                <a:effectLst/>
                <a:uLnTx/>
                <a:uFillTx/>
                <a:latin typeface="Arial" charset="0"/>
                <a:cs typeface="Arial" charset="0"/>
              </a:rPr>
              <a:t>Second level</a:t>
            </a:r>
          </a:p>
          <a:p>
            <a:pPr marL="0" marR="0" lvl="2" indent="0" algn="l" defTabSz="914400" rtl="0" eaLnBrk="1" fontAlgn="auto" latinLnBrk="0" hangingPunct="1">
              <a:lnSpc>
                <a:spcPct val="100000"/>
              </a:lnSpc>
              <a:spcBef>
                <a:spcPts val="600"/>
              </a:spcBef>
              <a:spcAft>
                <a:spcPts val="0"/>
              </a:spcAft>
              <a:buClrTx/>
              <a:buSzTx/>
              <a:buFontTx/>
              <a:buNone/>
              <a:tabLst/>
              <a:defRPr/>
            </a:pPr>
            <a:r>
              <a:rPr kumimoji="0" lang="en-US" sz="1200" b="0" i="0" u="none" strike="noStrike" kern="1200" cap="none" spc="0" normalizeH="0" baseline="0" noProof="0">
                <a:ln>
                  <a:noFill/>
                </a:ln>
                <a:solidFill>
                  <a:srgbClr val="13426B"/>
                </a:solidFill>
                <a:effectLst/>
                <a:uLnTx/>
                <a:uFillTx/>
                <a:latin typeface="Arial" charset="0"/>
                <a:cs typeface="Arial" charset="0"/>
              </a:rPr>
              <a:t>Third level</a:t>
            </a:r>
          </a:p>
          <a:p>
            <a:pPr marL="0" marR="0" lvl="3" indent="0" algn="l" defTabSz="914400" rtl="0" eaLnBrk="1" fontAlgn="auto" latinLnBrk="0" hangingPunct="1">
              <a:lnSpc>
                <a:spcPct val="100000"/>
              </a:lnSpc>
              <a:spcBef>
                <a:spcPts val="600"/>
              </a:spcBef>
              <a:spcAft>
                <a:spcPts val="0"/>
              </a:spcAft>
              <a:buClrTx/>
              <a:buSzTx/>
              <a:buFontTx/>
              <a:buNone/>
              <a:tabLst/>
              <a:defRPr/>
            </a:pPr>
            <a:r>
              <a:rPr kumimoji="0" lang="en-US" sz="1200" b="0" i="0" u="none" strike="noStrike" kern="1200" cap="none" spc="0" normalizeH="0" baseline="0" noProof="0">
                <a:ln>
                  <a:noFill/>
                </a:ln>
                <a:solidFill>
                  <a:srgbClr val="13426B"/>
                </a:solidFill>
                <a:effectLst/>
                <a:uLnTx/>
                <a:uFillTx/>
                <a:latin typeface="Arial" charset="0"/>
                <a:cs typeface="Arial" charset="0"/>
              </a:rPr>
              <a:t>Fourth level</a:t>
            </a:r>
          </a:p>
          <a:p>
            <a:pPr marL="0" marR="0" lvl="4" indent="0" algn="l" defTabSz="914400" rtl="0" eaLnBrk="1" fontAlgn="auto" latinLnBrk="0" hangingPunct="1">
              <a:lnSpc>
                <a:spcPct val="100000"/>
              </a:lnSpc>
              <a:spcBef>
                <a:spcPts val="600"/>
              </a:spcBef>
              <a:spcAft>
                <a:spcPts val="0"/>
              </a:spcAft>
              <a:buClrTx/>
              <a:buSzTx/>
              <a:buFontTx/>
              <a:buNone/>
              <a:tabLst/>
              <a:defRPr/>
            </a:pPr>
            <a:r>
              <a:rPr kumimoji="0" lang="en-US" sz="1200" b="0" i="0" u="none" strike="noStrike" kern="1200" cap="none" spc="0" normalizeH="0" baseline="0" noProof="0">
                <a:ln>
                  <a:noFill/>
                </a:ln>
                <a:solidFill>
                  <a:srgbClr val="13426B"/>
                </a:solidFill>
                <a:effectLst/>
                <a:uLnTx/>
                <a:uFillTx/>
                <a:latin typeface="Arial" charset="0"/>
                <a:cs typeface="Arial" charset="0"/>
              </a:rPr>
              <a:t>Fifth level</a:t>
            </a:r>
            <a:endParaRPr kumimoji="0" lang="en-US" sz="1200" b="0" i="0" u="none" strike="noStrike" kern="1200" cap="none" spc="0" normalizeH="0" baseline="0" noProof="0" dirty="0">
              <a:ln>
                <a:noFill/>
              </a:ln>
              <a:solidFill>
                <a:srgbClr val="13426B"/>
              </a:solidFill>
              <a:effectLst/>
              <a:uLnTx/>
              <a:uFillTx/>
              <a:latin typeface="Arial" charset="0"/>
              <a:cs typeface="Arial" charset="0"/>
            </a:endParaRPr>
          </a:p>
        </p:txBody>
      </p:sp>
      <p:sp>
        <p:nvSpPr>
          <p:cNvPr id="15" name="Text Placeholder 4"/>
          <p:cNvSpPr>
            <a:spLocks noGrp="1"/>
          </p:cNvSpPr>
          <p:nvPr>
            <p:ph type="body" sz="quarter" idx="12" hasCustomPrompt="1"/>
          </p:nvPr>
        </p:nvSpPr>
        <p:spPr>
          <a:xfrm>
            <a:off x="433028" y="801688"/>
            <a:ext cx="8279171" cy="249299"/>
          </a:xfrm>
        </p:spPr>
        <p:txBody>
          <a:bodyPr wrap="square" anchor="t" anchorCtr="0">
            <a:spAutoFit/>
          </a:bodyPr>
          <a:lstStyle>
            <a:lvl1pPr>
              <a:defRPr sz="1800" baseline="0">
                <a:solidFill>
                  <a:schemeClr val="tx2"/>
                </a:solidFill>
              </a:defRPr>
            </a:lvl1pPr>
          </a:lstStyle>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Click to edit subtitle</a:t>
            </a:r>
          </a:p>
        </p:txBody>
      </p:sp>
      <p:sp>
        <p:nvSpPr>
          <p:cNvPr id="17" name="Title 1"/>
          <p:cNvSpPr>
            <a:spLocks noGrp="1"/>
          </p:cNvSpPr>
          <p:nvPr>
            <p:ph type="title"/>
          </p:nvPr>
        </p:nvSpPr>
        <p:spPr>
          <a:xfrm>
            <a:off x="428882" y="358556"/>
            <a:ext cx="8283318" cy="387798"/>
          </a:xfrm>
        </p:spPr>
        <p:txBody>
          <a:bodyPr wrap="square" anchor="ctr" anchorCtr="0">
            <a:spAutoFit/>
          </a:bodyPr>
          <a:lstStyle>
            <a:lvl1pPr>
              <a:defRPr/>
            </a:lvl1pPr>
          </a:lstStyle>
          <a:p>
            <a:r>
              <a:rPr lang="en-US"/>
              <a:t>Click to edit Master title style</a:t>
            </a:r>
            <a:endParaRPr lang="en-US" dirty="0"/>
          </a:p>
        </p:txBody>
      </p:sp>
      <p:sp>
        <p:nvSpPr>
          <p:cNvPr id="9" name="Text Placeholder 5"/>
          <p:cNvSpPr>
            <a:spLocks noGrp="1"/>
          </p:cNvSpPr>
          <p:nvPr>
            <p:ph type="body" sz="quarter" idx="19" hasCustomPrompt="1"/>
          </p:nvPr>
        </p:nvSpPr>
        <p:spPr>
          <a:xfrm>
            <a:off x="434938" y="6240463"/>
            <a:ext cx="4137062" cy="400561"/>
          </a:xfrm>
        </p:spPr>
        <p:txBody>
          <a:bodyPr>
            <a:normAutofit/>
          </a:bodyPr>
          <a:lstStyle>
            <a:lvl1pPr algn="l">
              <a:defRPr sz="800" baseline="0"/>
            </a:lvl1pPr>
          </a:lstStyle>
          <a:p>
            <a:pPr lvl="0"/>
            <a:r>
              <a:rPr lang="en-US" dirty="0"/>
              <a:t>Click to edit footer</a:t>
            </a:r>
            <a:endParaRPr lang="en-GB"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hree columns with headings">
    <p:spTree>
      <p:nvGrpSpPr>
        <p:cNvPr id="1" name=""/>
        <p:cNvGrpSpPr/>
        <p:nvPr/>
      </p:nvGrpSpPr>
      <p:grpSpPr>
        <a:xfrm>
          <a:off x="0" y="0"/>
          <a:ext cx="0" cy="0"/>
          <a:chOff x="0" y="0"/>
          <a:chExt cx="0" cy="0"/>
        </a:xfrm>
      </p:grpSpPr>
      <p:sp>
        <p:nvSpPr>
          <p:cNvPr id="8" name="Content Placeholder 2"/>
          <p:cNvSpPr>
            <a:spLocks noGrp="1"/>
          </p:cNvSpPr>
          <p:nvPr>
            <p:ph sz="half" idx="1"/>
          </p:nvPr>
        </p:nvSpPr>
        <p:spPr>
          <a:xfrm>
            <a:off x="6013938" y="1990149"/>
            <a:ext cx="2482361" cy="4137325"/>
          </a:xfrm>
        </p:spPr>
        <p:txBody>
          <a:bodyPr/>
          <a:lstStyle>
            <a:lvl1pPr marL="0" marR="0" indent="0" algn="l" defTabSz="914400" rtl="0" eaLnBrk="1" fontAlgn="auto" latinLnBrk="0" hangingPunct="1">
              <a:lnSpc>
                <a:spcPct val="100000"/>
              </a:lnSpc>
              <a:spcBef>
                <a:spcPts val="600"/>
              </a:spcBef>
              <a:spcAft>
                <a:spcPts val="0"/>
              </a:spcAft>
              <a:buClrTx/>
              <a:buSzTx/>
              <a:buFontTx/>
              <a:buNone/>
              <a:tabLst/>
              <a:defRPr/>
            </a:lvl1pPr>
            <a:lvl2pPr marL="0" marR="0" indent="-180000" algn="l" defTabSz="914400" rtl="0" eaLnBrk="1" fontAlgn="auto" latinLnBrk="0" hangingPunct="1">
              <a:lnSpc>
                <a:spcPct val="100000"/>
              </a:lnSpc>
              <a:spcBef>
                <a:spcPts val="600"/>
              </a:spcBef>
              <a:spcAft>
                <a:spcPts val="0"/>
              </a:spcAft>
              <a:buClrTx/>
              <a:buSzTx/>
              <a:buFont typeface="Arial" panose="020B0604020202020204" pitchFamily="34" charset="0"/>
              <a:buChar char="•"/>
              <a:tabLst>
                <a:tab pos="446088" algn="l"/>
              </a:tabLst>
              <a:defRPr/>
            </a:lvl2pPr>
            <a:lvl3pPr marL="360000" marR="0" indent="-180000" algn="l" defTabSz="914400" rtl="0" eaLnBrk="1" fontAlgn="auto" latinLnBrk="0" hangingPunct="1">
              <a:lnSpc>
                <a:spcPct val="100000"/>
              </a:lnSpc>
              <a:spcBef>
                <a:spcPts val="200"/>
              </a:spcBef>
              <a:spcAft>
                <a:spcPts val="0"/>
              </a:spcAft>
              <a:buClrTx/>
              <a:buSzTx/>
              <a:buFont typeface="Arial" panose="020B0604020202020204" pitchFamily="34" charset="0"/>
              <a:buChar char="–"/>
              <a:tabLst/>
              <a:defRPr/>
            </a:lvl3pPr>
            <a:lvl4pPr marL="540000" marR="0" indent="-180000" algn="l" defTabSz="914400" rtl="0" eaLnBrk="1" fontAlgn="auto" latinLnBrk="0" hangingPunct="1">
              <a:lnSpc>
                <a:spcPct val="100000"/>
              </a:lnSpc>
              <a:spcBef>
                <a:spcPts val="200"/>
              </a:spcBef>
              <a:spcAft>
                <a:spcPts val="0"/>
              </a:spcAft>
              <a:buClrTx/>
              <a:buSzTx/>
              <a:buFont typeface="Arial" panose="020B0604020202020204" pitchFamily="34" charset="0"/>
              <a:buChar char="–"/>
              <a:tabLst/>
              <a:defRPr/>
            </a:lvl4pPr>
            <a:lvl5pPr marL="720000" marR="0" indent="-180000" algn="l" defTabSz="914400" rtl="0" eaLnBrk="1" fontAlgn="auto" latinLnBrk="0" hangingPunct="1">
              <a:lnSpc>
                <a:spcPct val="100000"/>
              </a:lnSpc>
              <a:spcBef>
                <a:spcPts val="200"/>
              </a:spcBef>
              <a:spcAft>
                <a:spcPts val="0"/>
              </a:spcAft>
              <a:buClrTx/>
              <a:buSzTx/>
              <a:buFont typeface="Arial" panose="020B0604020202020204" pitchFamily="34" charset="0"/>
              <a:buChar char="–"/>
              <a:tabLst/>
              <a:defRPr/>
            </a:lvl5pPr>
          </a:lstStyle>
          <a:p>
            <a:pPr marL="0" marR="0" lvl="0" indent="0" algn="l" defTabSz="914400" rtl="0" eaLnBrk="1" fontAlgn="auto" latinLnBrk="0" hangingPunct="1">
              <a:lnSpc>
                <a:spcPct val="100000"/>
              </a:lnSpc>
              <a:spcBef>
                <a:spcPts val="600"/>
              </a:spcBef>
              <a:spcAft>
                <a:spcPts val="0"/>
              </a:spcAft>
              <a:buClrTx/>
              <a:buSzTx/>
              <a:buFontTx/>
              <a:buNone/>
              <a:tabLst/>
              <a:defRPr/>
            </a:pPr>
            <a:r>
              <a:rPr kumimoji="0" lang="en-US" sz="1200" b="0" i="0" u="none" strike="noStrike" kern="1200" cap="none" spc="0" normalizeH="0" baseline="0" noProof="0">
                <a:ln>
                  <a:noFill/>
                </a:ln>
                <a:solidFill>
                  <a:srgbClr val="13426B"/>
                </a:solidFill>
                <a:effectLst/>
                <a:uLnTx/>
                <a:uFillTx/>
                <a:latin typeface="Arial" charset="0"/>
                <a:cs typeface="Arial" charset="0"/>
              </a:rPr>
              <a:t>Click to edit Master text styles</a:t>
            </a:r>
          </a:p>
          <a:p>
            <a:pPr marL="0" marR="0" lvl="1" indent="0" algn="l" defTabSz="914400" rtl="0" eaLnBrk="1" fontAlgn="auto" latinLnBrk="0" hangingPunct="1">
              <a:lnSpc>
                <a:spcPct val="100000"/>
              </a:lnSpc>
              <a:spcBef>
                <a:spcPts val="600"/>
              </a:spcBef>
              <a:spcAft>
                <a:spcPts val="0"/>
              </a:spcAft>
              <a:buClrTx/>
              <a:buSzTx/>
              <a:buFontTx/>
              <a:buNone/>
              <a:tabLst/>
              <a:defRPr/>
            </a:pPr>
            <a:r>
              <a:rPr kumimoji="0" lang="en-US" sz="1200" b="0" i="0" u="none" strike="noStrike" kern="1200" cap="none" spc="0" normalizeH="0" baseline="0" noProof="0">
                <a:ln>
                  <a:noFill/>
                </a:ln>
                <a:solidFill>
                  <a:srgbClr val="13426B"/>
                </a:solidFill>
                <a:effectLst/>
                <a:uLnTx/>
                <a:uFillTx/>
                <a:latin typeface="Arial" charset="0"/>
                <a:cs typeface="Arial" charset="0"/>
              </a:rPr>
              <a:t>Second level</a:t>
            </a:r>
          </a:p>
          <a:p>
            <a:pPr marL="0" marR="0" lvl="2" indent="0" algn="l" defTabSz="914400" rtl="0" eaLnBrk="1" fontAlgn="auto" latinLnBrk="0" hangingPunct="1">
              <a:lnSpc>
                <a:spcPct val="100000"/>
              </a:lnSpc>
              <a:spcBef>
                <a:spcPts val="600"/>
              </a:spcBef>
              <a:spcAft>
                <a:spcPts val="0"/>
              </a:spcAft>
              <a:buClrTx/>
              <a:buSzTx/>
              <a:buFontTx/>
              <a:buNone/>
              <a:tabLst/>
              <a:defRPr/>
            </a:pPr>
            <a:r>
              <a:rPr kumimoji="0" lang="en-US" sz="1200" b="0" i="0" u="none" strike="noStrike" kern="1200" cap="none" spc="0" normalizeH="0" baseline="0" noProof="0">
                <a:ln>
                  <a:noFill/>
                </a:ln>
                <a:solidFill>
                  <a:srgbClr val="13426B"/>
                </a:solidFill>
                <a:effectLst/>
                <a:uLnTx/>
                <a:uFillTx/>
                <a:latin typeface="Arial" charset="0"/>
                <a:cs typeface="Arial" charset="0"/>
              </a:rPr>
              <a:t>Third level</a:t>
            </a:r>
          </a:p>
          <a:p>
            <a:pPr marL="0" marR="0" lvl="3" indent="0" algn="l" defTabSz="914400" rtl="0" eaLnBrk="1" fontAlgn="auto" latinLnBrk="0" hangingPunct="1">
              <a:lnSpc>
                <a:spcPct val="100000"/>
              </a:lnSpc>
              <a:spcBef>
                <a:spcPts val="600"/>
              </a:spcBef>
              <a:spcAft>
                <a:spcPts val="0"/>
              </a:spcAft>
              <a:buClrTx/>
              <a:buSzTx/>
              <a:buFontTx/>
              <a:buNone/>
              <a:tabLst/>
              <a:defRPr/>
            </a:pPr>
            <a:r>
              <a:rPr kumimoji="0" lang="en-US" sz="1200" b="0" i="0" u="none" strike="noStrike" kern="1200" cap="none" spc="0" normalizeH="0" baseline="0" noProof="0">
                <a:ln>
                  <a:noFill/>
                </a:ln>
                <a:solidFill>
                  <a:srgbClr val="13426B"/>
                </a:solidFill>
                <a:effectLst/>
                <a:uLnTx/>
                <a:uFillTx/>
                <a:latin typeface="Arial" charset="0"/>
                <a:cs typeface="Arial" charset="0"/>
              </a:rPr>
              <a:t>Fourth level</a:t>
            </a:r>
          </a:p>
          <a:p>
            <a:pPr marL="0" marR="0" lvl="4" indent="0" algn="l" defTabSz="914400" rtl="0" eaLnBrk="1" fontAlgn="auto" latinLnBrk="0" hangingPunct="1">
              <a:lnSpc>
                <a:spcPct val="100000"/>
              </a:lnSpc>
              <a:spcBef>
                <a:spcPts val="600"/>
              </a:spcBef>
              <a:spcAft>
                <a:spcPts val="0"/>
              </a:spcAft>
              <a:buClrTx/>
              <a:buSzTx/>
              <a:buFontTx/>
              <a:buNone/>
              <a:tabLst/>
              <a:defRPr/>
            </a:pPr>
            <a:r>
              <a:rPr kumimoji="0" lang="en-US" sz="1200" b="0" i="0" u="none" strike="noStrike" kern="1200" cap="none" spc="0" normalizeH="0" baseline="0" noProof="0">
                <a:ln>
                  <a:noFill/>
                </a:ln>
                <a:solidFill>
                  <a:srgbClr val="13426B"/>
                </a:solidFill>
                <a:effectLst/>
                <a:uLnTx/>
                <a:uFillTx/>
                <a:latin typeface="Arial" charset="0"/>
                <a:cs typeface="Arial" charset="0"/>
              </a:rPr>
              <a:t>Fifth level</a:t>
            </a:r>
            <a:endParaRPr kumimoji="0" lang="en-US" sz="1200" b="0" i="0" u="none" strike="noStrike" kern="1200" cap="none" spc="0" normalizeH="0" baseline="0" noProof="0" dirty="0">
              <a:ln>
                <a:noFill/>
              </a:ln>
              <a:solidFill>
                <a:srgbClr val="13426B"/>
              </a:solidFill>
              <a:effectLst/>
              <a:uLnTx/>
              <a:uFillTx/>
              <a:latin typeface="Arial" charset="0"/>
              <a:cs typeface="Arial" charset="0"/>
            </a:endParaRPr>
          </a:p>
        </p:txBody>
      </p:sp>
      <p:sp>
        <p:nvSpPr>
          <p:cNvPr id="9" name="Text Placeholder 2"/>
          <p:cNvSpPr>
            <a:spLocks noGrp="1"/>
          </p:cNvSpPr>
          <p:nvPr>
            <p:ph type="body" idx="15"/>
          </p:nvPr>
        </p:nvSpPr>
        <p:spPr>
          <a:xfrm>
            <a:off x="6013938" y="1447067"/>
            <a:ext cx="2482362" cy="515937"/>
          </a:xfrm>
        </p:spPr>
        <p:txBody>
          <a:bodyPr anchor="ctr" anchorCtr="0">
            <a:norm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0" name="Content Placeholder 2"/>
          <p:cNvSpPr>
            <a:spLocks noGrp="1"/>
          </p:cNvSpPr>
          <p:nvPr>
            <p:ph sz="half" idx="16"/>
          </p:nvPr>
        </p:nvSpPr>
        <p:spPr>
          <a:xfrm>
            <a:off x="3330819" y="1990151"/>
            <a:ext cx="2482361" cy="4137324"/>
          </a:xfrm>
        </p:spPr>
        <p:txBody>
          <a:bodyPr/>
          <a:lstStyle>
            <a:lvl1pPr marL="0" marR="0" indent="0" algn="l" defTabSz="914400" rtl="0" eaLnBrk="1" fontAlgn="auto" latinLnBrk="0" hangingPunct="1">
              <a:lnSpc>
                <a:spcPct val="100000"/>
              </a:lnSpc>
              <a:spcBef>
                <a:spcPts val="600"/>
              </a:spcBef>
              <a:spcAft>
                <a:spcPts val="0"/>
              </a:spcAft>
              <a:buClrTx/>
              <a:buSzTx/>
              <a:buFontTx/>
              <a:buNone/>
              <a:tabLst/>
              <a:defRPr/>
            </a:lvl1pPr>
            <a:lvl2pPr marL="0" marR="0" indent="-180000" algn="l" defTabSz="914400" rtl="0" eaLnBrk="1" fontAlgn="auto" latinLnBrk="0" hangingPunct="1">
              <a:lnSpc>
                <a:spcPct val="100000"/>
              </a:lnSpc>
              <a:spcBef>
                <a:spcPts val="600"/>
              </a:spcBef>
              <a:spcAft>
                <a:spcPts val="0"/>
              </a:spcAft>
              <a:buClrTx/>
              <a:buSzTx/>
              <a:buFont typeface="Arial" panose="020B0604020202020204" pitchFamily="34" charset="0"/>
              <a:buChar char="•"/>
              <a:tabLst>
                <a:tab pos="446088" algn="l"/>
              </a:tabLst>
              <a:defRPr/>
            </a:lvl2pPr>
            <a:lvl3pPr marL="360000" marR="0" indent="-180000" algn="l" defTabSz="914400" rtl="0" eaLnBrk="1" fontAlgn="auto" latinLnBrk="0" hangingPunct="1">
              <a:lnSpc>
                <a:spcPct val="100000"/>
              </a:lnSpc>
              <a:spcBef>
                <a:spcPts val="200"/>
              </a:spcBef>
              <a:spcAft>
                <a:spcPts val="0"/>
              </a:spcAft>
              <a:buClrTx/>
              <a:buSzTx/>
              <a:buFont typeface="Arial" panose="020B0604020202020204" pitchFamily="34" charset="0"/>
              <a:buChar char="–"/>
              <a:tabLst/>
              <a:defRPr/>
            </a:lvl3pPr>
            <a:lvl4pPr marL="540000" marR="0" indent="-180000" algn="l" defTabSz="914400" rtl="0" eaLnBrk="1" fontAlgn="auto" latinLnBrk="0" hangingPunct="1">
              <a:lnSpc>
                <a:spcPct val="100000"/>
              </a:lnSpc>
              <a:spcBef>
                <a:spcPts val="200"/>
              </a:spcBef>
              <a:spcAft>
                <a:spcPts val="0"/>
              </a:spcAft>
              <a:buClrTx/>
              <a:buSzTx/>
              <a:buFont typeface="Arial" panose="020B0604020202020204" pitchFamily="34" charset="0"/>
              <a:buChar char="–"/>
              <a:tabLst/>
              <a:defRPr/>
            </a:lvl4pPr>
            <a:lvl5pPr marL="720000" marR="0" indent="-180000" algn="l" defTabSz="914400" rtl="0" eaLnBrk="1" fontAlgn="auto" latinLnBrk="0" hangingPunct="1">
              <a:lnSpc>
                <a:spcPct val="100000"/>
              </a:lnSpc>
              <a:spcBef>
                <a:spcPts val="200"/>
              </a:spcBef>
              <a:spcAft>
                <a:spcPts val="0"/>
              </a:spcAft>
              <a:buClrTx/>
              <a:buSzTx/>
              <a:buFont typeface="Arial" panose="020B0604020202020204" pitchFamily="34" charset="0"/>
              <a:buChar char="–"/>
              <a:tabLst/>
              <a:defRPr/>
            </a:lvl5pPr>
          </a:lstStyle>
          <a:p>
            <a:pPr marL="0" marR="0" lvl="0" indent="0" algn="l" defTabSz="914400" rtl="0" eaLnBrk="1" fontAlgn="auto" latinLnBrk="0" hangingPunct="1">
              <a:lnSpc>
                <a:spcPct val="100000"/>
              </a:lnSpc>
              <a:spcBef>
                <a:spcPts val="600"/>
              </a:spcBef>
              <a:spcAft>
                <a:spcPts val="0"/>
              </a:spcAft>
              <a:buClrTx/>
              <a:buSzTx/>
              <a:buFontTx/>
              <a:buNone/>
              <a:tabLst/>
              <a:defRPr/>
            </a:pPr>
            <a:r>
              <a:rPr kumimoji="0" lang="en-US" sz="1200" b="0" i="0" u="none" strike="noStrike" kern="1200" cap="none" spc="0" normalizeH="0" baseline="0" noProof="0">
                <a:ln>
                  <a:noFill/>
                </a:ln>
                <a:solidFill>
                  <a:srgbClr val="13426B"/>
                </a:solidFill>
                <a:effectLst/>
                <a:uLnTx/>
                <a:uFillTx/>
                <a:latin typeface="Arial" charset="0"/>
                <a:cs typeface="Arial" charset="0"/>
              </a:rPr>
              <a:t>Click to edit Master text styles</a:t>
            </a:r>
          </a:p>
          <a:p>
            <a:pPr marL="0" marR="0" lvl="1" indent="0" algn="l" defTabSz="914400" rtl="0" eaLnBrk="1" fontAlgn="auto" latinLnBrk="0" hangingPunct="1">
              <a:lnSpc>
                <a:spcPct val="100000"/>
              </a:lnSpc>
              <a:spcBef>
                <a:spcPts val="600"/>
              </a:spcBef>
              <a:spcAft>
                <a:spcPts val="0"/>
              </a:spcAft>
              <a:buClrTx/>
              <a:buSzTx/>
              <a:buFontTx/>
              <a:buNone/>
              <a:tabLst/>
              <a:defRPr/>
            </a:pPr>
            <a:r>
              <a:rPr kumimoji="0" lang="en-US" sz="1200" b="0" i="0" u="none" strike="noStrike" kern="1200" cap="none" spc="0" normalizeH="0" baseline="0" noProof="0">
                <a:ln>
                  <a:noFill/>
                </a:ln>
                <a:solidFill>
                  <a:srgbClr val="13426B"/>
                </a:solidFill>
                <a:effectLst/>
                <a:uLnTx/>
                <a:uFillTx/>
                <a:latin typeface="Arial" charset="0"/>
                <a:cs typeface="Arial" charset="0"/>
              </a:rPr>
              <a:t>Second level</a:t>
            </a:r>
          </a:p>
          <a:p>
            <a:pPr marL="0" marR="0" lvl="2" indent="0" algn="l" defTabSz="914400" rtl="0" eaLnBrk="1" fontAlgn="auto" latinLnBrk="0" hangingPunct="1">
              <a:lnSpc>
                <a:spcPct val="100000"/>
              </a:lnSpc>
              <a:spcBef>
                <a:spcPts val="600"/>
              </a:spcBef>
              <a:spcAft>
                <a:spcPts val="0"/>
              </a:spcAft>
              <a:buClrTx/>
              <a:buSzTx/>
              <a:buFontTx/>
              <a:buNone/>
              <a:tabLst/>
              <a:defRPr/>
            </a:pPr>
            <a:r>
              <a:rPr kumimoji="0" lang="en-US" sz="1200" b="0" i="0" u="none" strike="noStrike" kern="1200" cap="none" spc="0" normalizeH="0" baseline="0" noProof="0">
                <a:ln>
                  <a:noFill/>
                </a:ln>
                <a:solidFill>
                  <a:srgbClr val="13426B"/>
                </a:solidFill>
                <a:effectLst/>
                <a:uLnTx/>
                <a:uFillTx/>
                <a:latin typeface="Arial" charset="0"/>
                <a:cs typeface="Arial" charset="0"/>
              </a:rPr>
              <a:t>Third level</a:t>
            </a:r>
          </a:p>
          <a:p>
            <a:pPr marL="0" marR="0" lvl="3" indent="0" algn="l" defTabSz="914400" rtl="0" eaLnBrk="1" fontAlgn="auto" latinLnBrk="0" hangingPunct="1">
              <a:lnSpc>
                <a:spcPct val="100000"/>
              </a:lnSpc>
              <a:spcBef>
                <a:spcPts val="600"/>
              </a:spcBef>
              <a:spcAft>
                <a:spcPts val="0"/>
              </a:spcAft>
              <a:buClrTx/>
              <a:buSzTx/>
              <a:buFontTx/>
              <a:buNone/>
              <a:tabLst/>
              <a:defRPr/>
            </a:pPr>
            <a:r>
              <a:rPr kumimoji="0" lang="en-US" sz="1200" b="0" i="0" u="none" strike="noStrike" kern="1200" cap="none" spc="0" normalizeH="0" baseline="0" noProof="0">
                <a:ln>
                  <a:noFill/>
                </a:ln>
                <a:solidFill>
                  <a:srgbClr val="13426B"/>
                </a:solidFill>
                <a:effectLst/>
                <a:uLnTx/>
                <a:uFillTx/>
                <a:latin typeface="Arial" charset="0"/>
                <a:cs typeface="Arial" charset="0"/>
              </a:rPr>
              <a:t>Fourth level</a:t>
            </a:r>
          </a:p>
          <a:p>
            <a:pPr marL="0" marR="0" lvl="4" indent="0" algn="l" defTabSz="914400" rtl="0" eaLnBrk="1" fontAlgn="auto" latinLnBrk="0" hangingPunct="1">
              <a:lnSpc>
                <a:spcPct val="100000"/>
              </a:lnSpc>
              <a:spcBef>
                <a:spcPts val="600"/>
              </a:spcBef>
              <a:spcAft>
                <a:spcPts val="0"/>
              </a:spcAft>
              <a:buClrTx/>
              <a:buSzTx/>
              <a:buFontTx/>
              <a:buNone/>
              <a:tabLst/>
              <a:defRPr/>
            </a:pPr>
            <a:r>
              <a:rPr kumimoji="0" lang="en-US" sz="1200" b="0" i="0" u="none" strike="noStrike" kern="1200" cap="none" spc="0" normalizeH="0" baseline="0" noProof="0">
                <a:ln>
                  <a:noFill/>
                </a:ln>
                <a:solidFill>
                  <a:srgbClr val="13426B"/>
                </a:solidFill>
                <a:effectLst/>
                <a:uLnTx/>
                <a:uFillTx/>
                <a:latin typeface="Arial" charset="0"/>
                <a:cs typeface="Arial" charset="0"/>
              </a:rPr>
              <a:t>Fifth level</a:t>
            </a:r>
            <a:endParaRPr kumimoji="0" lang="en-US" sz="1200" b="0" i="0" u="none" strike="noStrike" kern="1200" cap="none" spc="0" normalizeH="0" baseline="0" noProof="0" dirty="0">
              <a:ln>
                <a:noFill/>
              </a:ln>
              <a:solidFill>
                <a:srgbClr val="13426B"/>
              </a:solidFill>
              <a:effectLst/>
              <a:uLnTx/>
              <a:uFillTx/>
              <a:latin typeface="Arial" charset="0"/>
              <a:cs typeface="Arial" charset="0"/>
            </a:endParaRPr>
          </a:p>
        </p:txBody>
      </p:sp>
      <p:sp>
        <p:nvSpPr>
          <p:cNvPr id="11" name="Text Placeholder 2"/>
          <p:cNvSpPr>
            <a:spLocks noGrp="1"/>
          </p:cNvSpPr>
          <p:nvPr>
            <p:ph type="body" idx="17"/>
          </p:nvPr>
        </p:nvSpPr>
        <p:spPr>
          <a:xfrm>
            <a:off x="3330819" y="1447068"/>
            <a:ext cx="2482362" cy="515937"/>
          </a:xfrm>
        </p:spPr>
        <p:txBody>
          <a:bodyPr anchor="ctr" anchorCtr="0">
            <a:norm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2" name="Content Placeholder 2"/>
          <p:cNvSpPr>
            <a:spLocks noGrp="1"/>
          </p:cNvSpPr>
          <p:nvPr>
            <p:ph sz="half" idx="18"/>
          </p:nvPr>
        </p:nvSpPr>
        <p:spPr>
          <a:xfrm>
            <a:off x="647701" y="1994525"/>
            <a:ext cx="2482361" cy="4132598"/>
          </a:xfrm>
        </p:spPr>
        <p:txBody>
          <a:bodyPr/>
          <a:lstStyle>
            <a:lvl1pPr marL="0" marR="0" indent="0" algn="l" defTabSz="914400" rtl="0" eaLnBrk="1" fontAlgn="auto" latinLnBrk="0" hangingPunct="1">
              <a:lnSpc>
                <a:spcPct val="100000"/>
              </a:lnSpc>
              <a:spcBef>
                <a:spcPts val="600"/>
              </a:spcBef>
              <a:spcAft>
                <a:spcPts val="0"/>
              </a:spcAft>
              <a:buClrTx/>
              <a:buSzTx/>
              <a:buFontTx/>
              <a:buNone/>
              <a:tabLst/>
              <a:defRPr sz="1800"/>
            </a:lvl1pPr>
            <a:lvl2pPr marL="0" marR="0" indent="-180000" algn="l" defTabSz="914400" rtl="0" eaLnBrk="1" fontAlgn="auto" latinLnBrk="0" hangingPunct="1">
              <a:lnSpc>
                <a:spcPct val="100000"/>
              </a:lnSpc>
              <a:spcBef>
                <a:spcPts val="600"/>
              </a:spcBef>
              <a:spcAft>
                <a:spcPts val="0"/>
              </a:spcAft>
              <a:buClrTx/>
              <a:buSzTx/>
              <a:buFont typeface="Arial" panose="020B0604020202020204" pitchFamily="34" charset="0"/>
              <a:buChar char="•"/>
              <a:tabLst>
                <a:tab pos="446088" algn="l"/>
              </a:tabLst>
              <a:defRPr/>
            </a:lvl2pPr>
            <a:lvl3pPr marL="360000" marR="0" indent="-180000" algn="l" defTabSz="914400" rtl="0" eaLnBrk="1" fontAlgn="auto" latinLnBrk="0" hangingPunct="1">
              <a:lnSpc>
                <a:spcPct val="100000"/>
              </a:lnSpc>
              <a:spcBef>
                <a:spcPts val="200"/>
              </a:spcBef>
              <a:spcAft>
                <a:spcPts val="0"/>
              </a:spcAft>
              <a:buClrTx/>
              <a:buSzTx/>
              <a:buFont typeface="Arial" panose="020B0604020202020204" pitchFamily="34" charset="0"/>
              <a:buChar char="–"/>
              <a:tabLst/>
              <a:defRPr/>
            </a:lvl3pPr>
            <a:lvl4pPr marL="540000" marR="0" indent="-180000" algn="l" defTabSz="914400" rtl="0" eaLnBrk="1" fontAlgn="auto" latinLnBrk="0" hangingPunct="1">
              <a:lnSpc>
                <a:spcPct val="100000"/>
              </a:lnSpc>
              <a:spcBef>
                <a:spcPts val="200"/>
              </a:spcBef>
              <a:spcAft>
                <a:spcPts val="0"/>
              </a:spcAft>
              <a:buClrTx/>
              <a:buSzTx/>
              <a:buFont typeface="Arial" panose="020B0604020202020204" pitchFamily="34" charset="0"/>
              <a:buChar char="–"/>
              <a:tabLst/>
              <a:defRPr/>
            </a:lvl4pPr>
            <a:lvl5pPr marL="720000" marR="0" indent="-180000" algn="l" defTabSz="914400" rtl="0" eaLnBrk="1" fontAlgn="auto" latinLnBrk="0" hangingPunct="1">
              <a:lnSpc>
                <a:spcPct val="100000"/>
              </a:lnSpc>
              <a:spcBef>
                <a:spcPts val="200"/>
              </a:spcBef>
              <a:spcAft>
                <a:spcPts val="0"/>
              </a:spcAft>
              <a:buClrTx/>
              <a:buSzTx/>
              <a:buFont typeface="Arial" panose="020B0604020202020204" pitchFamily="34" charset="0"/>
              <a:buChar char="–"/>
              <a:tabLst/>
              <a:defRPr/>
            </a:lvl5pPr>
          </a:lstStyle>
          <a:p>
            <a:pPr marL="0" marR="0" lvl="0" indent="0" algn="l" defTabSz="914400" rtl="0" eaLnBrk="1" fontAlgn="auto" latinLnBrk="0" hangingPunct="1">
              <a:lnSpc>
                <a:spcPct val="100000"/>
              </a:lnSpc>
              <a:spcBef>
                <a:spcPts val="600"/>
              </a:spcBef>
              <a:spcAft>
                <a:spcPts val="0"/>
              </a:spcAft>
              <a:buClrTx/>
              <a:buSzTx/>
              <a:buFontTx/>
              <a:buNone/>
              <a:tabLst/>
              <a:defRPr/>
            </a:pPr>
            <a:r>
              <a:rPr kumimoji="0" lang="en-US" sz="1200" b="0" i="0" u="none" strike="noStrike" kern="1200" cap="none" spc="0" normalizeH="0" baseline="0" noProof="0">
                <a:ln>
                  <a:noFill/>
                </a:ln>
                <a:solidFill>
                  <a:srgbClr val="13426B"/>
                </a:solidFill>
                <a:effectLst/>
                <a:uLnTx/>
                <a:uFillTx/>
                <a:latin typeface="Arial" charset="0"/>
                <a:cs typeface="Arial" charset="0"/>
              </a:rPr>
              <a:t>Click to edit Master text styles</a:t>
            </a:r>
          </a:p>
          <a:p>
            <a:pPr marL="0" marR="0" lvl="1" indent="0" algn="l" defTabSz="914400" rtl="0" eaLnBrk="1" fontAlgn="auto" latinLnBrk="0" hangingPunct="1">
              <a:lnSpc>
                <a:spcPct val="100000"/>
              </a:lnSpc>
              <a:spcBef>
                <a:spcPts val="600"/>
              </a:spcBef>
              <a:spcAft>
                <a:spcPts val="0"/>
              </a:spcAft>
              <a:buClrTx/>
              <a:buSzTx/>
              <a:buFontTx/>
              <a:buNone/>
              <a:tabLst/>
              <a:defRPr/>
            </a:pPr>
            <a:r>
              <a:rPr kumimoji="0" lang="en-US" sz="1200" b="0" i="0" u="none" strike="noStrike" kern="1200" cap="none" spc="0" normalizeH="0" baseline="0" noProof="0">
                <a:ln>
                  <a:noFill/>
                </a:ln>
                <a:solidFill>
                  <a:srgbClr val="13426B"/>
                </a:solidFill>
                <a:effectLst/>
                <a:uLnTx/>
                <a:uFillTx/>
                <a:latin typeface="Arial" charset="0"/>
                <a:cs typeface="Arial" charset="0"/>
              </a:rPr>
              <a:t>Second level</a:t>
            </a:r>
          </a:p>
          <a:p>
            <a:pPr marL="0" marR="0" lvl="2" indent="0" algn="l" defTabSz="914400" rtl="0" eaLnBrk="1" fontAlgn="auto" latinLnBrk="0" hangingPunct="1">
              <a:lnSpc>
                <a:spcPct val="100000"/>
              </a:lnSpc>
              <a:spcBef>
                <a:spcPts val="600"/>
              </a:spcBef>
              <a:spcAft>
                <a:spcPts val="0"/>
              </a:spcAft>
              <a:buClrTx/>
              <a:buSzTx/>
              <a:buFontTx/>
              <a:buNone/>
              <a:tabLst/>
              <a:defRPr/>
            </a:pPr>
            <a:r>
              <a:rPr kumimoji="0" lang="en-US" sz="1200" b="0" i="0" u="none" strike="noStrike" kern="1200" cap="none" spc="0" normalizeH="0" baseline="0" noProof="0">
                <a:ln>
                  <a:noFill/>
                </a:ln>
                <a:solidFill>
                  <a:srgbClr val="13426B"/>
                </a:solidFill>
                <a:effectLst/>
                <a:uLnTx/>
                <a:uFillTx/>
                <a:latin typeface="Arial" charset="0"/>
                <a:cs typeface="Arial" charset="0"/>
              </a:rPr>
              <a:t>Third level</a:t>
            </a:r>
          </a:p>
          <a:p>
            <a:pPr marL="0" marR="0" lvl="3" indent="0" algn="l" defTabSz="914400" rtl="0" eaLnBrk="1" fontAlgn="auto" latinLnBrk="0" hangingPunct="1">
              <a:lnSpc>
                <a:spcPct val="100000"/>
              </a:lnSpc>
              <a:spcBef>
                <a:spcPts val="600"/>
              </a:spcBef>
              <a:spcAft>
                <a:spcPts val="0"/>
              </a:spcAft>
              <a:buClrTx/>
              <a:buSzTx/>
              <a:buFontTx/>
              <a:buNone/>
              <a:tabLst/>
              <a:defRPr/>
            </a:pPr>
            <a:r>
              <a:rPr kumimoji="0" lang="en-US" sz="1200" b="0" i="0" u="none" strike="noStrike" kern="1200" cap="none" spc="0" normalizeH="0" baseline="0" noProof="0">
                <a:ln>
                  <a:noFill/>
                </a:ln>
                <a:solidFill>
                  <a:srgbClr val="13426B"/>
                </a:solidFill>
                <a:effectLst/>
                <a:uLnTx/>
                <a:uFillTx/>
                <a:latin typeface="Arial" charset="0"/>
                <a:cs typeface="Arial" charset="0"/>
              </a:rPr>
              <a:t>Fourth level</a:t>
            </a:r>
          </a:p>
          <a:p>
            <a:pPr marL="0" marR="0" lvl="4" indent="0" algn="l" defTabSz="914400" rtl="0" eaLnBrk="1" fontAlgn="auto" latinLnBrk="0" hangingPunct="1">
              <a:lnSpc>
                <a:spcPct val="100000"/>
              </a:lnSpc>
              <a:spcBef>
                <a:spcPts val="600"/>
              </a:spcBef>
              <a:spcAft>
                <a:spcPts val="0"/>
              </a:spcAft>
              <a:buClrTx/>
              <a:buSzTx/>
              <a:buFontTx/>
              <a:buNone/>
              <a:tabLst/>
              <a:defRPr/>
            </a:pPr>
            <a:r>
              <a:rPr kumimoji="0" lang="en-US" sz="1200" b="0" i="0" u="none" strike="noStrike" kern="1200" cap="none" spc="0" normalizeH="0" baseline="0" noProof="0">
                <a:ln>
                  <a:noFill/>
                </a:ln>
                <a:solidFill>
                  <a:srgbClr val="13426B"/>
                </a:solidFill>
                <a:effectLst/>
                <a:uLnTx/>
                <a:uFillTx/>
                <a:latin typeface="Arial" charset="0"/>
                <a:cs typeface="Arial" charset="0"/>
              </a:rPr>
              <a:t>Fifth level</a:t>
            </a:r>
            <a:endParaRPr kumimoji="0" lang="en-US" sz="1200" b="0" i="0" u="none" strike="noStrike" kern="1200" cap="none" spc="0" normalizeH="0" baseline="0" noProof="0" dirty="0">
              <a:ln>
                <a:noFill/>
              </a:ln>
              <a:solidFill>
                <a:srgbClr val="13426B"/>
              </a:solidFill>
              <a:effectLst/>
              <a:uLnTx/>
              <a:uFillTx/>
              <a:latin typeface="Arial" charset="0"/>
              <a:cs typeface="Arial" charset="0"/>
            </a:endParaRPr>
          </a:p>
        </p:txBody>
      </p:sp>
      <p:sp>
        <p:nvSpPr>
          <p:cNvPr id="13" name="Text Placeholder 2"/>
          <p:cNvSpPr>
            <a:spLocks noGrp="1"/>
          </p:cNvSpPr>
          <p:nvPr>
            <p:ph type="body" idx="19"/>
          </p:nvPr>
        </p:nvSpPr>
        <p:spPr>
          <a:xfrm>
            <a:off x="647701" y="1451442"/>
            <a:ext cx="2482362" cy="515937"/>
          </a:xfrm>
        </p:spPr>
        <p:txBody>
          <a:bodyPr anchor="ctr" anchorCtr="0">
            <a:norm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7" name="Text Placeholder 4"/>
          <p:cNvSpPr>
            <a:spLocks noGrp="1"/>
          </p:cNvSpPr>
          <p:nvPr>
            <p:ph type="body" sz="quarter" idx="12" hasCustomPrompt="1"/>
          </p:nvPr>
        </p:nvSpPr>
        <p:spPr>
          <a:xfrm>
            <a:off x="433028" y="801688"/>
            <a:ext cx="8279171" cy="249299"/>
          </a:xfrm>
        </p:spPr>
        <p:txBody>
          <a:bodyPr wrap="square" anchor="t" anchorCtr="0">
            <a:spAutoFit/>
          </a:bodyPr>
          <a:lstStyle>
            <a:lvl1pPr>
              <a:defRPr sz="1800" baseline="0">
                <a:solidFill>
                  <a:schemeClr val="tx2"/>
                </a:solidFill>
              </a:defRPr>
            </a:lvl1pPr>
          </a:lstStyle>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Click to edit subtitle</a:t>
            </a:r>
          </a:p>
        </p:txBody>
      </p:sp>
      <p:sp>
        <p:nvSpPr>
          <p:cNvPr id="20" name="Title 1"/>
          <p:cNvSpPr>
            <a:spLocks noGrp="1"/>
          </p:cNvSpPr>
          <p:nvPr>
            <p:ph type="title"/>
          </p:nvPr>
        </p:nvSpPr>
        <p:spPr>
          <a:xfrm>
            <a:off x="428882" y="358556"/>
            <a:ext cx="8283318" cy="387798"/>
          </a:xfrm>
        </p:spPr>
        <p:txBody>
          <a:bodyPr wrap="square" anchor="ctr" anchorCtr="0">
            <a:spAutoFit/>
          </a:bodyPr>
          <a:lstStyle>
            <a:lvl1pPr>
              <a:defRPr/>
            </a:lvl1pPr>
          </a:lstStyle>
          <a:p>
            <a:r>
              <a:rPr lang="en-US"/>
              <a:t>Click to edit Master title style</a:t>
            </a:r>
            <a:endParaRPr lang="en-US" dirty="0"/>
          </a:p>
        </p:txBody>
      </p:sp>
      <p:sp>
        <p:nvSpPr>
          <p:cNvPr id="14" name="Text Placeholder 5"/>
          <p:cNvSpPr>
            <a:spLocks noGrp="1"/>
          </p:cNvSpPr>
          <p:nvPr>
            <p:ph type="body" sz="quarter" idx="20" hasCustomPrompt="1"/>
          </p:nvPr>
        </p:nvSpPr>
        <p:spPr>
          <a:xfrm>
            <a:off x="434938" y="6240463"/>
            <a:ext cx="4137062" cy="400561"/>
          </a:xfrm>
        </p:spPr>
        <p:txBody>
          <a:bodyPr>
            <a:normAutofit/>
          </a:bodyPr>
          <a:lstStyle>
            <a:lvl1pPr algn="l">
              <a:defRPr sz="800" baseline="0"/>
            </a:lvl1pPr>
          </a:lstStyle>
          <a:p>
            <a:pPr lvl="0"/>
            <a:r>
              <a:rPr lang="en-US" dirty="0"/>
              <a:t>Click to edit footer</a:t>
            </a:r>
            <a:endParaRPr lang="en-GB" dirty="0"/>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1_Three columns with headings">
    <p:spTree>
      <p:nvGrpSpPr>
        <p:cNvPr id="1" name=""/>
        <p:cNvGrpSpPr/>
        <p:nvPr/>
      </p:nvGrpSpPr>
      <p:grpSpPr>
        <a:xfrm>
          <a:off x="0" y="0"/>
          <a:ext cx="0" cy="0"/>
          <a:chOff x="0" y="0"/>
          <a:chExt cx="0" cy="0"/>
        </a:xfrm>
      </p:grpSpPr>
      <p:sp>
        <p:nvSpPr>
          <p:cNvPr id="8" name="Content Placeholder 2"/>
          <p:cNvSpPr>
            <a:spLocks noGrp="1"/>
          </p:cNvSpPr>
          <p:nvPr>
            <p:ph sz="half" idx="1"/>
          </p:nvPr>
        </p:nvSpPr>
        <p:spPr>
          <a:xfrm>
            <a:off x="6020217" y="1989797"/>
            <a:ext cx="2482361" cy="4137325"/>
          </a:xfrm>
        </p:spPr>
        <p:txBody>
          <a:bodyPr lIns="72000"/>
          <a:lstStyle>
            <a:lvl1pPr marL="0" marR="0" indent="0" algn="l" defTabSz="914400" rtl="0" eaLnBrk="1" fontAlgn="auto" latinLnBrk="0" hangingPunct="1">
              <a:lnSpc>
                <a:spcPct val="100000"/>
              </a:lnSpc>
              <a:spcBef>
                <a:spcPts val="600"/>
              </a:spcBef>
              <a:spcAft>
                <a:spcPts val="0"/>
              </a:spcAft>
              <a:buClrTx/>
              <a:buSzTx/>
              <a:buFontTx/>
              <a:buNone/>
              <a:tabLst/>
              <a:defRPr/>
            </a:lvl1pPr>
            <a:lvl2pPr marL="0" marR="0" indent="-180000" algn="l" defTabSz="914400" rtl="0" eaLnBrk="1" fontAlgn="auto" latinLnBrk="0" hangingPunct="1">
              <a:lnSpc>
                <a:spcPct val="100000"/>
              </a:lnSpc>
              <a:spcBef>
                <a:spcPts val="600"/>
              </a:spcBef>
              <a:spcAft>
                <a:spcPts val="0"/>
              </a:spcAft>
              <a:buClrTx/>
              <a:buSzTx/>
              <a:buFont typeface="Arial" panose="020B0604020202020204" pitchFamily="34" charset="0"/>
              <a:buChar char="•"/>
              <a:tabLst>
                <a:tab pos="446088" algn="l"/>
              </a:tabLst>
              <a:defRPr/>
            </a:lvl2pPr>
            <a:lvl3pPr marL="360000" marR="0" indent="-180000" algn="l" defTabSz="914400" rtl="0" eaLnBrk="1" fontAlgn="auto" latinLnBrk="0" hangingPunct="1">
              <a:lnSpc>
                <a:spcPct val="100000"/>
              </a:lnSpc>
              <a:spcBef>
                <a:spcPts val="200"/>
              </a:spcBef>
              <a:spcAft>
                <a:spcPts val="0"/>
              </a:spcAft>
              <a:buClrTx/>
              <a:buSzTx/>
              <a:buFont typeface="Arial" panose="020B0604020202020204" pitchFamily="34" charset="0"/>
              <a:buChar char="–"/>
              <a:tabLst/>
              <a:defRPr/>
            </a:lvl3pPr>
            <a:lvl4pPr marL="540000" marR="0" indent="-180000" algn="l" defTabSz="914400" rtl="0" eaLnBrk="1" fontAlgn="auto" latinLnBrk="0" hangingPunct="1">
              <a:lnSpc>
                <a:spcPct val="100000"/>
              </a:lnSpc>
              <a:spcBef>
                <a:spcPts val="200"/>
              </a:spcBef>
              <a:spcAft>
                <a:spcPts val="0"/>
              </a:spcAft>
              <a:buClrTx/>
              <a:buSzTx/>
              <a:buFont typeface="Arial" panose="020B0604020202020204" pitchFamily="34" charset="0"/>
              <a:buChar char="–"/>
              <a:tabLst/>
              <a:defRPr/>
            </a:lvl4pPr>
            <a:lvl5pPr marL="720000" marR="0" indent="-180000" algn="l" defTabSz="914400" rtl="0" eaLnBrk="1" fontAlgn="auto" latinLnBrk="0" hangingPunct="1">
              <a:lnSpc>
                <a:spcPct val="100000"/>
              </a:lnSpc>
              <a:spcBef>
                <a:spcPts val="200"/>
              </a:spcBef>
              <a:spcAft>
                <a:spcPts val="0"/>
              </a:spcAft>
              <a:buClrTx/>
              <a:buSzTx/>
              <a:buFont typeface="Arial" panose="020B0604020202020204" pitchFamily="34" charset="0"/>
              <a:buChar char="–"/>
              <a:tabLst/>
              <a:defRPr/>
            </a:lvl5pPr>
          </a:lstStyle>
          <a:p>
            <a:pPr marL="0" marR="0" lvl="0" indent="0" algn="l" defTabSz="914400" rtl="0" eaLnBrk="1" fontAlgn="auto" latinLnBrk="0" hangingPunct="1">
              <a:lnSpc>
                <a:spcPct val="100000"/>
              </a:lnSpc>
              <a:spcBef>
                <a:spcPts val="600"/>
              </a:spcBef>
              <a:spcAft>
                <a:spcPts val="0"/>
              </a:spcAft>
              <a:buClrTx/>
              <a:buSzTx/>
              <a:buFontTx/>
              <a:buNone/>
              <a:tabLst/>
              <a:defRPr/>
            </a:pPr>
            <a:r>
              <a:rPr kumimoji="0" lang="en-US" sz="1200" b="0" i="0" u="none" strike="noStrike" kern="1200" cap="none" spc="0" normalizeH="0" baseline="0" noProof="0">
                <a:ln>
                  <a:noFill/>
                </a:ln>
                <a:solidFill>
                  <a:srgbClr val="13426B"/>
                </a:solidFill>
                <a:effectLst/>
                <a:uLnTx/>
                <a:uFillTx/>
                <a:latin typeface="Arial" charset="0"/>
                <a:cs typeface="Arial" charset="0"/>
              </a:rPr>
              <a:t>Click to edit Master text styles</a:t>
            </a:r>
          </a:p>
          <a:p>
            <a:pPr marL="0" marR="0" lvl="1" indent="0" algn="l" defTabSz="914400" rtl="0" eaLnBrk="1" fontAlgn="auto" latinLnBrk="0" hangingPunct="1">
              <a:lnSpc>
                <a:spcPct val="100000"/>
              </a:lnSpc>
              <a:spcBef>
                <a:spcPts val="600"/>
              </a:spcBef>
              <a:spcAft>
                <a:spcPts val="0"/>
              </a:spcAft>
              <a:buClrTx/>
              <a:buSzTx/>
              <a:buFontTx/>
              <a:buNone/>
              <a:tabLst/>
              <a:defRPr/>
            </a:pPr>
            <a:r>
              <a:rPr kumimoji="0" lang="en-US" sz="1200" b="0" i="0" u="none" strike="noStrike" kern="1200" cap="none" spc="0" normalizeH="0" baseline="0" noProof="0">
                <a:ln>
                  <a:noFill/>
                </a:ln>
                <a:solidFill>
                  <a:srgbClr val="13426B"/>
                </a:solidFill>
                <a:effectLst/>
                <a:uLnTx/>
                <a:uFillTx/>
                <a:latin typeface="Arial" charset="0"/>
                <a:cs typeface="Arial" charset="0"/>
              </a:rPr>
              <a:t>Second level</a:t>
            </a:r>
          </a:p>
          <a:p>
            <a:pPr marL="0" marR="0" lvl="2" indent="0" algn="l" defTabSz="914400" rtl="0" eaLnBrk="1" fontAlgn="auto" latinLnBrk="0" hangingPunct="1">
              <a:lnSpc>
                <a:spcPct val="100000"/>
              </a:lnSpc>
              <a:spcBef>
                <a:spcPts val="600"/>
              </a:spcBef>
              <a:spcAft>
                <a:spcPts val="0"/>
              </a:spcAft>
              <a:buClrTx/>
              <a:buSzTx/>
              <a:buFontTx/>
              <a:buNone/>
              <a:tabLst/>
              <a:defRPr/>
            </a:pPr>
            <a:r>
              <a:rPr kumimoji="0" lang="en-US" sz="1200" b="0" i="0" u="none" strike="noStrike" kern="1200" cap="none" spc="0" normalizeH="0" baseline="0" noProof="0">
                <a:ln>
                  <a:noFill/>
                </a:ln>
                <a:solidFill>
                  <a:srgbClr val="13426B"/>
                </a:solidFill>
                <a:effectLst/>
                <a:uLnTx/>
                <a:uFillTx/>
                <a:latin typeface="Arial" charset="0"/>
                <a:cs typeface="Arial" charset="0"/>
              </a:rPr>
              <a:t>Third level</a:t>
            </a:r>
          </a:p>
          <a:p>
            <a:pPr marL="0" marR="0" lvl="3" indent="0" algn="l" defTabSz="914400" rtl="0" eaLnBrk="1" fontAlgn="auto" latinLnBrk="0" hangingPunct="1">
              <a:lnSpc>
                <a:spcPct val="100000"/>
              </a:lnSpc>
              <a:spcBef>
                <a:spcPts val="600"/>
              </a:spcBef>
              <a:spcAft>
                <a:spcPts val="0"/>
              </a:spcAft>
              <a:buClrTx/>
              <a:buSzTx/>
              <a:buFontTx/>
              <a:buNone/>
              <a:tabLst/>
              <a:defRPr/>
            </a:pPr>
            <a:r>
              <a:rPr kumimoji="0" lang="en-US" sz="1200" b="0" i="0" u="none" strike="noStrike" kern="1200" cap="none" spc="0" normalizeH="0" baseline="0" noProof="0">
                <a:ln>
                  <a:noFill/>
                </a:ln>
                <a:solidFill>
                  <a:srgbClr val="13426B"/>
                </a:solidFill>
                <a:effectLst/>
                <a:uLnTx/>
                <a:uFillTx/>
                <a:latin typeface="Arial" charset="0"/>
                <a:cs typeface="Arial" charset="0"/>
              </a:rPr>
              <a:t>Fourth level</a:t>
            </a:r>
          </a:p>
          <a:p>
            <a:pPr marL="0" marR="0" lvl="4" indent="0" algn="l" defTabSz="914400" rtl="0" eaLnBrk="1" fontAlgn="auto" latinLnBrk="0" hangingPunct="1">
              <a:lnSpc>
                <a:spcPct val="100000"/>
              </a:lnSpc>
              <a:spcBef>
                <a:spcPts val="600"/>
              </a:spcBef>
              <a:spcAft>
                <a:spcPts val="0"/>
              </a:spcAft>
              <a:buClrTx/>
              <a:buSzTx/>
              <a:buFontTx/>
              <a:buNone/>
              <a:tabLst/>
              <a:defRPr/>
            </a:pPr>
            <a:r>
              <a:rPr kumimoji="0" lang="en-US" sz="1200" b="0" i="0" u="none" strike="noStrike" kern="1200" cap="none" spc="0" normalizeH="0" baseline="0" noProof="0">
                <a:ln>
                  <a:noFill/>
                </a:ln>
                <a:solidFill>
                  <a:srgbClr val="13426B"/>
                </a:solidFill>
                <a:effectLst/>
                <a:uLnTx/>
                <a:uFillTx/>
                <a:latin typeface="Arial" charset="0"/>
                <a:cs typeface="Arial" charset="0"/>
              </a:rPr>
              <a:t>Fifth level</a:t>
            </a:r>
            <a:endParaRPr kumimoji="0" lang="en-US" sz="1200" b="0" i="0" u="none" strike="noStrike" kern="1200" cap="none" spc="0" normalizeH="0" baseline="0" noProof="0" dirty="0">
              <a:ln>
                <a:noFill/>
              </a:ln>
              <a:solidFill>
                <a:srgbClr val="13426B"/>
              </a:solidFill>
              <a:effectLst/>
              <a:uLnTx/>
              <a:uFillTx/>
              <a:latin typeface="Arial" charset="0"/>
              <a:cs typeface="Arial" charset="0"/>
            </a:endParaRPr>
          </a:p>
        </p:txBody>
      </p:sp>
      <p:sp>
        <p:nvSpPr>
          <p:cNvPr id="9" name="Text Placeholder 2"/>
          <p:cNvSpPr>
            <a:spLocks noGrp="1"/>
          </p:cNvSpPr>
          <p:nvPr>
            <p:ph type="body" idx="15"/>
          </p:nvPr>
        </p:nvSpPr>
        <p:spPr>
          <a:xfrm>
            <a:off x="6020217" y="1446715"/>
            <a:ext cx="2482362" cy="515937"/>
          </a:xfrm>
          <a:solidFill>
            <a:srgbClr val="13426B"/>
          </a:solidFill>
        </p:spPr>
        <p:txBody>
          <a:bodyPr lIns="72000" anchor="ctr" anchorCtr="0">
            <a:normAutofit/>
          </a:bodyPr>
          <a:lstStyle>
            <a:lvl1pPr marL="0" indent="0">
              <a:buNone/>
              <a:defRPr sz="18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0" name="Content Placeholder 2"/>
          <p:cNvSpPr>
            <a:spLocks noGrp="1"/>
          </p:cNvSpPr>
          <p:nvPr>
            <p:ph sz="half" idx="16"/>
          </p:nvPr>
        </p:nvSpPr>
        <p:spPr>
          <a:xfrm>
            <a:off x="3337099" y="1988108"/>
            <a:ext cx="2482361" cy="4137324"/>
          </a:xfrm>
        </p:spPr>
        <p:txBody>
          <a:bodyPr lIns="72000"/>
          <a:lstStyle>
            <a:lvl1pPr marL="0" marR="0" indent="0" algn="l" defTabSz="914400" rtl="0" eaLnBrk="1" fontAlgn="auto" latinLnBrk="0" hangingPunct="1">
              <a:lnSpc>
                <a:spcPct val="100000"/>
              </a:lnSpc>
              <a:spcBef>
                <a:spcPts val="600"/>
              </a:spcBef>
              <a:spcAft>
                <a:spcPts val="0"/>
              </a:spcAft>
              <a:buClrTx/>
              <a:buSzTx/>
              <a:buFontTx/>
              <a:buNone/>
              <a:tabLst/>
              <a:defRPr/>
            </a:lvl1pPr>
            <a:lvl2pPr marL="0" marR="0" indent="-180000" algn="l" defTabSz="914400" rtl="0" eaLnBrk="1" fontAlgn="auto" latinLnBrk="0" hangingPunct="1">
              <a:lnSpc>
                <a:spcPct val="100000"/>
              </a:lnSpc>
              <a:spcBef>
                <a:spcPts val="600"/>
              </a:spcBef>
              <a:spcAft>
                <a:spcPts val="0"/>
              </a:spcAft>
              <a:buClrTx/>
              <a:buSzTx/>
              <a:buFont typeface="Arial" panose="020B0604020202020204" pitchFamily="34" charset="0"/>
              <a:buChar char="•"/>
              <a:tabLst>
                <a:tab pos="446088" algn="l"/>
              </a:tabLst>
              <a:defRPr/>
            </a:lvl2pPr>
            <a:lvl3pPr marL="360000" marR="0" indent="-180000" algn="l" defTabSz="914400" rtl="0" eaLnBrk="1" fontAlgn="auto" latinLnBrk="0" hangingPunct="1">
              <a:lnSpc>
                <a:spcPct val="100000"/>
              </a:lnSpc>
              <a:spcBef>
                <a:spcPts val="200"/>
              </a:spcBef>
              <a:spcAft>
                <a:spcPts val="0"/>
              </a:spcAft>
              <a:buClrTx/>
              <a:buSzTx/>
              <a:buFont typeface="Arial" panose="020B0604020202020204" pitchFamily="34" charset="0"/>
              <a:buChar char="–"/>
              <a:tabLst/>
              <a:defRPr/>
            </a:lvl3pPr>
            <a:lvl4pPr marL="540000" marR="0" indent="-180000" algn="l" defTabSz="914400" rtl="0" eaLnBrk="1" fontAlgn="auto" latinLnBrk="0" hangingPunct="1">
              <a:lnSpc>
                <a:spcPct val="100000"/>
              </a:lnSpc>
              <a:spcBef>
                <a:spcPts val="200"/>
              </a:spcBef>
              <a:spcAft>
                <a:spcPts val="0"/>
              </a:spcAft>
              <a:buClrTx/>
              <a:buSzTx/>
              <a:buFont typeface="Arial" panose="020B0604020202020204" pitchFamily="34" charset="0"/>
              <a:buChar char="–"/>
              <a:tabLst/>
              <a:defRPr/>
            </a:lvl4pPr>
            <a:lvl5pPr marL="720000" marR="0" indent="-180000" algn="l" defTabSz="914400" rtl="0" eaLnBrk="1" fontAlgn="auto" latinLnBrk="0" hangingPunct="1">
              <a:lnSpc>
                <a:spcPct val="100000"/>
              </a:lnSpc>
              <a:spcBef>
                <a:spcPts val="200"/>
              </a:spcBef>
              <a:spcAft>
                <a:spcPts val="0"/>
              </a:spcAft>
              <a:buClrTx/>
              <a:buSzTx/>
              <a:buFont typeface="Arial" panose="020B0604020202020204" pitchFamily="34" charset="0"/>
              <a:buChar char="–"/>
              <a:tabLst/>
              <a:defRPr/>
            </a:lvl5pPr>
          </a:lstStyle>
          <a:p>
            <a:pPr marL="0" marR="0" lvl="0" indent="0" algn="l" defTabSz="914400" rtl="0" eaLnBrk="1" fontAlgn="auto" latinLnBrk="0" hangingPunct="1">
              <a:lnSpc>
                <a:spcPct val="100000"/>
              </a:lnSpc>
              <a:spcBef>
                <a:spcPts val="600"/>
              </a:spcBef>
              <a:spcAft>
                <a:spcPts val="0"/>
              </a:spcAft>
              <a:buClrTx/>
              <a:buSzTx/>
              <a:buFontTx/>
              <a:buNone/>
              <a:tabLst/>
              <a:defRPr/>
            </a:pPr>
            <a:r>
              <a:rPr kumimoji="0" lang="en-US" sz="1200" b="0" i="0" u="none" strike="noStrike" kern="1200" cap="none" spc="0" normalizeH="0" baseline="0" noProof="0">
                <a:ln>
                  <a:noFill/>
                </a:ln>
                <a:solidFill>
                  <a:srgbClr val="13426B"/>
                </a:solidFill>
                <a:effectLst/>
                <a:uLnTx/>
                <a:uFillTx/>
                <a:latin typeface="Arial" charset="0"/>
                <a:cs typeface="Arial" charset="0"/>
              </a:rPr>
              <a:t>Click to edit Master text styles</a:t>
            </a:r>
          </a:p>
          <a:p>
            <a:pPr marL="0" marR="0" lvl="1" indent="0" algn="l" defTabSz="914400" rtl="0" eaLnBrk="1" fontAlgn="auto" latinLnBrk="0" hangingPunct="1">
              <a:lnSpc>
                <a:spcPct val="100000"/>
              </a:lnSpc>
              <a:spcBef>
                <a:spcPts val="600"/>
              </a:spcBef>
              <a:spcAft>
                <a:spcPts val="0"/>
              </a:spcAft>
              <a:buClrTx/>
              <a:buSzTx/>
              <a:buFontTx/>
              <a:buNone/>
              <a:tabLst/>
              <a:defRPr/>
            </a:pPr>
            <a:r>
              <a:rPr kumimoji="0" lang="en-US" sz="1200" b="0" i="0" u="none" strike="noStrike" kern="1200" cap="none" spc="0" normalizeH="0" baseline="0" noProof="0">
                <a:ln>
                  <a:noFill/>
                </a:ln>
                <a:solidFill>
                  <a:srgbClr val="13426B"/>
                </a:solidFill>
                <a:effectLst/>
                <a:uLnTx/>
                <a:uFillTx/>
                <a:latin typeface="Arial" charset="0"/>
                <a:cs typeface="Arial" charset="0"/>
              </a:rPr>
              <a:t>Second level</a:t>
            </a:r>
          </a:p>
          <a:p>
            <a:pPr marL="0" marR="0" lvl="2" indent="0" algn="l" defTabSz="914400" rtl="0" eaLnBrk="1" fontAlgn="auto" latinLnBrk="0" hangingPunct="1">
              <a:lnSpc>
                <a:spcPct val="100000"/>
              </a:lnSpc>
              <a:spcBef>
                <a:spcPts val="600"/>
              </a:spcBef>
              <a:spcAft>
                <a:spcPts val="0"/>
              </a:spcAft>
              <a:buClrTx/>
              <a:buSzTx/>
              <a:buFontTx/>
              <a:buNone/>
              <a:tabLst/>
              <a:defRPr/>
            </a:pPr>
            <a:r>
              <a:rPr kumimoji="0" lang="en-US" sz="1200" b="0" i="0" u="none" strike="noStrike" kern="1200" cap="none" spc="0" normalizeH="0" baseline="0" noProof="0">
                <a:ln>
                  <a:noFill/>
                </a:ln>
                <a:solidFill>
                  <a:srgbClr val="13426B"/>
                </a:solidFill>
                <a:effectLst/>
                <a:uLnTx/>
                <a:uFillTx/>
                <a:latin typeface="Arial" charset="0"/>
                <a:cs typeface="Arial" charset="0"/>
              </a:rPr>
              <a:t>Third level</a:t>
            </a:r>
          </a:p>
          <a:p>
            <a:pPr marL="0" marR="0" lvl="3" indent="0" algn="l" defTabSz="914400" rtl="0" eaLnBrk="1" fontAlgn="auto" latinLnBrk="0" hangingPunct="1">
              <a:lnSpc>
                <a:spcPct val="100000"/>
              </a:lnSpc>
              <a:spcBef>
                <a:spcPts val="600"/>
              </a:spcBef>
              <a:spcAft>
                <a:spcPts val="0"/>
              </a:spcAft>
              <a:buClrTx/>
              <a:buSzTx/>
              <a:buFontTx/>
              <a:buNone/>
              <a:tabLst/>
              <a:defRPr/>
            </a:pPr>
            <a:r>
              <a:rPr kumimoji="0" lang="en-US" sz="1200" b="0" i="0" u="none" strike="noStrike" kern="1200" cap="none" spc="0" normalizeH="0" baseline="0" noProof="0">
                <a:ln>
                  <a:noFill/>
                </a:ln>
                <a:solidFill>
                  <a:srgbClr val="13426B"/>
                </a:solidFill>
                <a:effectLst/>
                <a:uLnTx/>
                <a:uFillTx/>
                <a:latin typeface="Arial" charset="0"/>
                <a:cs typeface="Arial" charset="0"/>
              </a:rPr>
              <a:t>Fourth level</a:t>
            </a:r>
          </a:p>
          <a:p>
            <a:pPr marL="0" marR="0" lvl="4" indent="0" algn="l" defTabSz="914400" rtl="0" eaLnBrk="1" fontAlgn="auto" latinLnBrk="0" hangingPunct="1">
              <a:lnSpc>
                <a:spcPct val="100000"/>
              </a:lnSpc>
              <a:spcBef>
                <a:spcPts val="600"/>
              </a:spcBef>
              <a:spcAft>
                <a:spcPts val="0"/>
              </a:spcAft>
              <a:buClrTx/>
              <a:buSzTx/>
              <a:buFontTx/>
              <a:buNone/>
              <a:tabLst/>
              <a:defRPr/>
            </a:pPr>
            <a:r>
              <a:rPr kumimoji="0" lang="en-US" sz="1200" b="0" i="0" u="none" strike="noStrike" kern="1200" cap="none" spc="0" normalizeH="0" baseline="0" noProof="0">
                <a:ln>
                  <a:noFill/>
                </a:ln>
                <a:solidFill>
                  <a:srgbClr val="13426B"/>
                </a:solidFill>
                <a:effectLst/>
                <a:uLnTx/>
                <a:uFillTx/>
                <a:latin typeface="Arial" charset="0"/>
                <a:cs typeface="Arial" charset="0"/>
              </a:rPr>
              <a:t>Fifth level</a:t>
            </a:r>
            <a:endParaRPr kumimoji="0" lang="en-US" sz="1200" b="0" i="0" u="none" strike="noStrike" kern="1200" cap="none" spc="0" normalizeH="0" baseline="0" noProof="0" dirty="0">
              <a:ln>
                <a:noFill/>
              </a:ln>
              <a:solidFill>
                <a:srgbClr val="13426B"/>
              </a:solidFill>
              <a:effectLst/>
              <a:uLnTx/>
              <a:uFillTx/>
              <a:latin typeface="Arial" charset="0"/>
              <a:cs typeface="Arial" charset="0"/>
            </a:endParaRPr>
          </a:p>
        </p:txBody>
      </p:sp>
      <p:sp>
        <p:nvSpPr>
          <p:cNvPr id="11" name="Text Placeholder 2"/>
          <p:cNvSpPr>
            <a:spLocks noGrp="1"/>
          </p:cNvSpPr>
          <p:nvPr>
            <p:ph type="body" idx="17"/>
          </p:nvPr>
        </p:nvSpPr>
        <p:spPr>
          <a:xfrm>
            <a:off x="3337098" y="1446716"/>
            <a:ext cx="2482362" cy="515937"/>
          </a:xfrm>
          <a:solidFill>
            <a:srgbClr val="13426B"/>
          </a:solidFill>
        </p:spPr>
        <p:txBody>
          <a:bodyPr lIns="72000" anchor="ctr" anchorCtr="0">
            <a:normAutofit/>
          </a:bodyPr>
          <a:lstStyle>
            <a:lvl1pPr marL="0" indent="0">
              <a:buNone/>
              <a:defRPr sz="18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2" name="Content Placeholder 2"/>
          <p:cNvSpPr>
            <a:spLocks noGrp="1"/>
          </p:cNvSpPr>
          <p:nvPr>
            <p:ph sz="half" idx="18"/>
          </p:nvPr>
        </p:nvSpPr>
        <p:spPr>
          <a:xfrm>
            <a:off x="653980" y="1994173"/>
            <a:ext cx="2482361" cy="4132598"/>
          </a:xfrm>
        </p:spPr>
        <p:txBody>
          <a:bodyPr lIns="72000"/>
          <a:lstStyle>
            <a:lvl1pPr marL="0" marR="0" indent="0" algn="l" defTabSz="914400" rtl="0" eaLnBrk="1" fontAlgn="auto" latinLnBrk="0" hangingPunct="1">
              <a:lnSpc>
                <a:spcPct val="100000"/>
              </a:lnSpc>
              <a:spcBef>
                <a:spcPts val="600"/>
              </a:spcBef>
              <a:spcAft>
                <a:spcPts val="0"/>
              </a:spcAft>
              <a:buClrTx/>
              <a:buSzTx/>
              <a:buFontTx/>
              <a:buNone/>
              <a:tabLst/>
              <a:defRPr sz="1200"/>
            </a:lvl1pPr>
            <a:lvl2pPr marL="0" marR="0" indent="-180000" algn="l" defTabSz="914400" rtl="0" eaLnBrk="1" fontAlgn="auto" latinLnBrk="0" hangingPunct="1">
              <a:lnSpc>
                <a:spcPct val="100000"/>
              </a:lnSpc>
              <a:spcBef>
                <a:spcPts val="600"/>
              </a:spcBef>
              <a:spcAft>
                <a:spcPts val="0"/>
              </a:spcAft>
              <a:buClrTx/>
              <a:buSzTx/>
              <a:buFont typeface="Arial" panose="020B0604020202020204" pitchFamily="34" charset="0"/>
              <a:buChar char="•"/>
              <a:tabLst>
                <a:tab pos="446088" algn="l"/>
              </a:tabLst>
              <a:defRPr/>
            </a:lvl2pPr>
            <a:lvl3pPr marL="360000" marR="0" indent="-180000" algn="l" defTabSz="914400" rtl="0" eaLnBrk="1" fontAlgn="auto" latinLnBrk="0" hangingPunct="1">
              <a:lnSpc>
                <a:spcPct val="100000"/>
              </a:lnSpc>
              <a:spcBef>
                <a:spcPts val="200"/>
              </a:spcBef>
              <a:spcAft>
                <a:spcPts val="0"/>
              </a:spcAft>
              <a:buClrTx/>
              <a:buSzTx/>
              <a:buFont typeface="Arial" panose="020B0604020202020204" pitchFamily="34" charset="0"/>
              <a:buChar char="–"/>
              <a:tabLst/>
              <a:defRPr/>
            </a:lvl3pPr>
            <a:lvl4pPr marL="540000" marR="0" indent="-180000" algn="l" defTabSz="914400" rtl="0" eaLnBrk="1" fontAlgn="auto" latinLnBrk="0" hangingPunct="1">
              <a:lnSpc>
                <a:spcPct val="100000"/>
              </a:lnSpc>
              <a:spcBef>
                <a:spcPts val="200"/>
              </a:spcBef>
              <a:spcAft>
                <a:spcPts val="0"/>
              </a:spcAft>
              <a:buClrTx/>
              <a:buSzTx/>
              <a:buFont typeface="Arial" panose="020B0604020202020204" pitchFamily="34" charset="0"/>
              <a:buChar char="–"/>
              <a:tabLst/>
              <a:defRPr/>
            </a:lvl4pPr>
            <a:lvl5pPr marL="720000" marR="0" indent="-180000" algn="l" defTabSz="914400" rtl="0" eaLnBrk="1" fontAlgn="auto" latinLnBrk="0" hangingPunct="1">
              <a:lnSpc>
                <a:spcPct val="100000"/>
              </a:lnSpc>
              <a:spcBef>
                <a:spcPts val="200"/>
              </a:spcBef>
              <a:spcAft>
                <a:spcPts val="0"/>
              </a:spcAft>
              <a:buClrTx/>
              <a:buSzTx/>
              <a:buFont typeface="Arial" panose="020B0604020202020204" pitchFamily="34" charset="0"/>
              <a:buChar char="–"/>
              <a:tabLst/>
              <a:defRPr/>
            </a:lvl5pPr>
          </a:lstStyle>
          <a:p>
            <a:pPr marL="0" marR="0" lvl="0" indent="0" algn="l" defTabSz="914400" rtl="0" eaLnBrk="1" fontAlgn="auto" latinLnBrk="0" hangingPunct="1">
              <a:lnSpc>
                <a:spcPct val="100000"/>
              </a:lnSpc>
              <a:spcBef>
                <a:spcPts val="600"/>
              </a:spcBef>
              <a:spcAft>
                <a:spcPts val="0"/>
              </a:spcAft>
              <a:buClrTx/>
              <a:buSzTx/>
              <a:buFontTx/>
              <a:buNone/>
              <a:tabLst/>
              <a:defRPr/>
            </a:pPr>
            <a:r>
              <a:rPr kumimoji="0" lang="en-US" sz="1200" b="0" i="0" u="none" strike="noStrike" kern="1200" cap="none" spc="0" normalizeH="0" baseline="0" noProof="0">
                <a:ln>
                  <a:noFill/>
                </a:ln>
                <a:solidFill>
                  <a:srgbClr val="13426B"/>
                </a:solidFill>
                <a:effectLst/>
                <a:uLnTx/>
                <a:uFillTx/>
                <a:latin typeface="Arial" charset="0"/>
                <a:cs typeface="Arial" charset="0"/>
              </a:rPr>
              <a:t>Click to edit Master text styles</a:t>
            </a:r>
          </a:p>
          <a:p>
            <a:pPr marL="0" marR="0" lvl="1" indent="0" algn="l" defTabSz="914400" rtl="0" eaLnBrk="1" fontAlgn="auto" latinLnBrk="0" hangingPunct="1">
              <a:lnSpc>
                <a:spcPct val="100000"/>
              </a:lnSpc>
              <a:spcBef>
                <a:spcPts val="600"/>
              </a:spcBef>
              <a:spcAft>
                <a:spcPts val="0"/>
              </a:spcAft>
              <a:buClrTx/>
              <a:buSzTx/>
              <a:buFontTx/>
              <a:buNone/>
              <a:tabLst/>
              <a:defRPr/>
            </a:pPr>
            <a:r>
              <a:rPr kumimoji="0" lang="en-US" sz="1200" b="0" i="0" u="none" strike="noStrike" kern="1200" cap="none" spc="0" normalizeH="0" baseline="0" noProof="0">
                <a:ln>
                  <a:noFill/>
                </a:ln>
                <a:solidFill>
                  <a:srgbClr val="13426B"/>
                </a:solidFill>
                <a:effectLst/>
                <a:uLnTx/>
                <a:uFillTx/>
                <a:latin typeface="Arial" charset="0"/>
                <a:cs typeface="Arial" charset="0"/>
              </a:rPr>
              <a:t>Second level</a:t>
            </a:r>
          </a:p>
          <a:p>
            <a:pPr marL="0" marR="0" lvl="2" indent="0" algn="l" defTabSz="914400" rtl="0" eaLnBrk="1" fontAlgn="auto" latinLnBrk="0" hangingPunct="1">
              <a:lnSpc>
                <a:spcPct val="100000"/>
              </a:lnSpc>
              <a:spcBef>
                <a:spcPts val="600"/>
              </a:spcBef>
              <a:spcAft>
                <a:spcPts val="0"/>
              </a:spcAft>
              <a:buClrTx/>
              <a:buSzTx/>
              <a:buFontTx/>
              <a:buNone/>
              <a:tabLst/>
              <a:defRPr/>
            </a:pPr>
            <a:r>
              <a:rPr kumimoji="0" lang="en-US" sz="1200" b="0" i="0" u="none" strike="noStrike" kern="1200" cap="none" spc="0" normalizeH="0" baseline="0" noProof="0">
                <a:ln>
                  <a:noFill/>
                </a:ln>
                <a:solidFill>
                  <a:srgbClr val="13426B"/>
                </a:solidFill>
                <a:effectLst/>
                <a:uLnTx/>
                <a:uFillTx/>
                <a:latin typeface="Arial" charset="0"/>
                <a:cs typeface="Arial" charset="0"/>
              </a:rPr>
              <a:t>Third level</a:t>
            </a:r>
          </a:p>
          <a:p>
            <a:pPr marL="0" marR="0" lvl="3" indent="0" algn="l" defTabSz="914400" rtl="0" eaLnBrk="1" fontAlgn="auto" latinLnBrk="0" hangingPunct="1">
              <a:lnSpc>
                <a:spcPct val="100000"/>
              </a:lnSpc>
              <a:spcBef>
                <a:spcPts val="600"/>
              </a:spcBef>
              <a:spcAft>
                <a:spcPts val="0"/>
              </a:spcAft>
              <a:buClrTx/>
              <a:buSzTx/>
              <a:buFontTx/>
              <a:buNone/>
              <a:tabLst/>
              <a:defRPr/>
            </a:pPr>
            <a:r>
              <a:rPr kumimoji="0" lang="en-US" sz="1200" b="0" i="0" u="none" strike="noStrike" kern="1200" cap="none" spc="0" normalizeH="0" baseline="0" noProof="0">
                <a:ln>
                  <a:noFill/>
                </a:ln>
                <a:solidFill>
                  <a:srgbClr val="13426B"/>
                </a:solidFill>
                <a:effectLst/>
                <a:uLnTx/>
                <a:uFillTx/>
                <a:latin typeface="Arial" charset="0"/>
                <a:cs typeface="Arial" charset="0"/>
              </a:rPr>
              <a:t>Fourth level</a:t>
            </a:r>
          </a:p>
          <a:p>
            <a:pPr marL="0" marR="0" lvl="4" indent="0" algn="l" defTabSz="914400" rtl="0" eaLnBrk="1" fontAlgn="auto" latinLnBrk="0" hangingPunct="1">
              <a:lnSpc>
                <a:spcPct val="100000"/>
              </a:lnSpc>
              <a:spcBef>
                <a:spcPts val="600"/>
              </a:spcBef>
              <a:spcAft>
                <a:spcPts val="0"/>
              </a:spcAft>
              <a:buClrTx/>
              <a:buSzTx/>
              <a:buFontTx/>
              <a:buNone/>
              <a:tabLst/>
              <a:defRPr/>
            </a:pPr>
            <a:r>
              <a:rPr kumimoji="0" lang="en-US" sz="1200" b="0" i="0" u="none" strike="noStrike" kern="1200" cap="none" spc="0" normalizeH="0" baseline="0" noProof="0">
                <a:ln>
                  <a:noFill/>
                </a:ln>
                <a:solidFill>
                  <a:srgbClr val="13426B"/>
                </a:solidFill>
                <a:effectLst/>
                <a:uLnTx/>
                <a:uFillTx/>
                <a:latin typeface="Arial" charset="0"/>
                <a:cs typeface="Arial" charset="0"/>
              </a:rPr>
              <a:t>Fifth level</a:t>
            </a:r>
            <a:endParaRPr kumimoji="0" lang="en-US" sz="1200" b="0" i="0" u="none" strike="noStrike" kern="1200" cap="none" spc="0" normalizeH="0" baseline="0" noProof="0" dirty="0">
              <a:ln>
                <a:noFill/>
              </a:ln>
              <a:solidFill>
                <a:srgbClr val="13426B"/>
              </a:solidFill>
              <a:effectLst/>
              <a:uLnTx/>
              <a:uFillTx/>
              <a:latin typeface="Arial" charset="0"/>
              <a:cs typeface="Arial" charset="0"/>
            </a:endParaRPr>
          </a:p>
        </p:txBody>
      </p:sp>
      <p:sp>
        <p:nvSpPr>
          <p:cNvPr id="13" name="Text Placeholder 2"/>
          <p:cNvSpPr>
            <a:spLocks noGrp="1"/>
          </p:cNvSpPr>
          <p:nvPr>
            <p:ph type="body" idx="19"/>
          </p:nvPr>
        </p:nvSpPr>
        <p:spPr>
          <a:xfrm>
            <a:off x="653980" y="1451090"/>
            <a:ext cx="2482362" cy="515937"/>
          </a:xfrm>
          <a:solidFill>
            <a:srgbClr val="13426B"/>
          </a:solidFill>
        </p:spPr>
        <p:txBody>
          <a:bodyPr lIns="72000" anchor="ctr" anchorCtr="0">
            <a:normAutofit/>
          </a:bodyPr>
          <a:lstStyle>
            <a:lvl1pPr marL="0" indent="0">
              <a:buNone/>
              <a:defRPr sz="18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8" name="Text Placeholder 4"/>
          <p:cNvSpPr>
            <a:spLocks noGrp="1"/>
          </p:cNvSpPr>
          <p:nvPr>
            <p:ph type="body" sz="quarter" idx="12" hasCustomPrompt="1"/>
          </p:nvPr>
        </p:nvSpPr>
        <p:spPr>
          <a:xfrm>
            <a:off x="433028" y="801688"/>
            <a:ext cx="8279171" cy="249299"/>
          </a:xfrm>
        </p:spPr>
        <p:txBody>
          <a:bodyPr wrap="square" anchor="t" anchorCtr="0">
            <a:spAutoFit/>
          </a:bodyPr>
          <a:lstStyle>
            <a:lvl1pPr>
              <a:defRPr sz="1800" baseline="0">
                <a:solidFill>
                  <a:schemeClr val="tx2"/>
                </a:solidFill>
              </a:defRPr>
            </a:lvl1pPr>
          </a:lstStyle>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Click to edit subtitle</a:t>
            </a:r>
          </a:p>
        </p:txBody>
      </p:sp>
      <p:sp>
        <p:nvSpPr>
          <p:cNvPr id="20" name="Title 1"/>
          <p:cNvSpPr>
            <a:spLocks noGrp="1"/>
          </p:cNvSpPr>
          <p:nvPr>
            <p:ph type="title"/>
          </p:nvPr>
        </p:nvSpPr>
        <p:spPr>
          <a:xfrm>
            <a:off x="428882" y="358556"/>
            <a:ext cx="8283318" cy="387798"/>
          </a:xfrm>
        </p:spPr>
        <p:txBody>
          <a:bodyPr wrap="square" anchor="ctr" anchorCtr="0">
            <a:spAutoFit/>
          </a:bodyPr>
          <a:lstStyle>
            <a:lvl1pPr>
              <a:defRPr/>
            </a:lvl1pPr>
          </a:lstStyle>
          <a:p>
            <a:r>
              <a:rPr lang="en-US"/>
              <a:t>Click to edit Master title style</a:t>
            </a:r>
            <a:endParaRPr lang="en-US" dirty="0"/>
          </a:p>
        </p:txBody>
      </p:sp>
      <p:sp>
        <p:nvSpPr>
          <p:cNvPr id="14" name="Text Placeholder 5"/>
          <p:cNvSpPr>
            <a:spLocks noGrp="1"/>
          </p:cNvSpPr>
          <p:nvPr>
            <p:ph type="body" sz="quarter" idx="20" hasCustomPrompt="1"/>
          </p:nvPr>
        </p:nvSpPr>
        <p:spPr>
          <a:xfrm>
            <a:off x="434938" y="6240463"/>
            <a:ext cx="4137062" cy="400561"/>
          </a:xfrm>
        </p:spPr>
        <p:txBody>
          <a:bodyPr>
            <a:normAutofit/>
          </a:bodyPr>
          <a:lstStyle>
            <a:lvl1pPr algn="l">
              <a:defRPr sz="800" baseline="0"/>
            </a:lvl1pPr>
          </a:lstStyle>
          <a:p>
            <a:pPr lvl="0"/>
            <a:r>
              <a:rPr lang="en-US" dirty="0"/>
              <a:t>Click to edit footer</a:t>
            </a:r>
            <a:endParaRPr lang="en-GB" dirty="0"/>
          </a:p>
        </p:txBody>
      </p:sp>
    </p:spTree>
    <p:extLst>
      <p:ext uri="{BB962C8B-B14F-4D97-AF65-F5344CB8AC3E}">
        <p14:creationId xmlns:p14="http://schemas.microsoft.com/office/powerpoint/2010/main" val="170781246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Quarters">
    <p:spTree>
      <p:nvGrpSpPr>
        <p:cNvPr id="1" name=""/>
        <p:cNvGrpSpPr/>
        <p:nvPr/>
      </p:nvGrpSpPr>
      <p:grpSpPr>
        <a:xfrm>
          <a:off x="0" y="0"/>
          <a:ext cx="0" cy="0"/>
          <a:chOff x="0" y="0"/>
          <a:chExt cx="0" cy="0"/>
        </a:xfrm>
      </p:grpSpPr>
      <p:sp>
        <p:nvSpPr>
          <p:cNvPr id="14" name="Content Placeholder 2"/>
          <p:cNvSpPr>
            <a:spLocks noGrp="1"/>
          </p:cNvSpPr>
          <p:nvPr>
            <p:ph sz="half" idx="18"/>
          </p:nvPr>
        </p:nvSpPr>
        <p:spPr>
          <a:xfrm>
            <a:off x="423563" y="1445636"/>
            <a:ext cx="3780000" cy="2160000"/>
          </a:xfrm>
        </p:spPr>
        <p:txBody>
          <a:bodyPr/>
          <a:lstStyle>
            <a:lvl1pPr marL="0" marR="0" indent="0" algn="l" defTabSz="914400" rtl="0" eaLnBrk="1" fontAlgn="auto" latinLnBrk="0" hangingPunct="1">
              <a:lnSpc>
                <a:spcPct val="100000"/>
              </a:lnSpc>
              <a:spcBef>
                <a:spcPts val="600"/>
              </a:spcBef>
              <a:spcAft>
                <a:spcPts val="0"/>
              </a:spcAft>
              <a:buClrTx/>
              <a:buSzTx/>
              <a:buFontTx/>
              <a:buNone/>
              <a:tabLst/>
              <a:defRPr/>
            </a:lvl1pPr>
            <a:lvl2pPr marL="0" marR="0" indent="-180000" algn="l" defTabSz="914400" rtl="0" eaLnBrk="1" fontAlgn="auto" latinLnBrk="0" hangingPunct="1">
              <a:lnSpc>
                <a:spcPct val="100000"/>
              </a:lnSpc>
              <a:spcBef>
                <a:spcPts val="600"/>
              </a:spcBef>
              <a:spcAft>
                <a:spcPts val="0"/>
              </a:spcAft>
              <a:buClrTx/>
              <a:buSzTx/>
              <a:buFont typeface="Arial" panose="020B0604020202020204" pitchFamily="34" charset="0"/>
              <a:buChar char="•"/>
              <a:tabLst>
                <a:tab pos="446088" algn="l"/>
              </a:tabLst>
              <a:defRPr/>
            </a:lvl2pPr>
            <a:lvl3pPr marL="360000" marR="0" indent="-180000" algn="l" defTabSz="914400" rtl="0" eaLnBrk="1" fontAlgn="auto" latinLnBrk="0" hangingPunct="1">
              <a:lnSpc>
                <a:spcPct val="100000"/>
              </a:lnSpc>
              <a:spcBef>
                <a:spcPts val="200"/>
              </a:spcBef>
              <a:spcAft>
                <a:spcPts val="0"/>
              </a:spcAft>
              <a:buClrTx/>
              <a:buSzTx/>
              <a:buFont typeface="Arial" panose="020B0604020202020204" pitchFamily="34" charset="0"/>
              <a:buChar char="–"/>
              <a:tabLst/>
              <a:defRPr/>
            </a:lvl3pPr>
            <a:lvl4pPr marL="540000" marR="0" indent="-180000" algn="l" defTabSz="914400" rtl="0" eaLnBrk="1" fontAlgn="auto" latinLnBrk="0" hangingPunct="1">
              <a:lnSpc>
                <a:spcPct val="100000"/>
              </a:lnSpc>
              <a:spcBef>
                <a:spcPts val="200"/>
              </a:spcBef>
              <a:spcAft>
                <a:spcPts val="0"/>
              </a:spcAft>
              <a:buClrTx/>
              <a:buSzTx/>
              <a:buFont typeface="Arial" panose="020B0604020202020204" pitchFamily="34" charset="0"/>
              <a:buChar char="–"/>
              <a:tabLst/>
              <a:defRPr/>
            </a:lvl4pPr>
            <a:lvl5pPr marL="720000" marR="0" indent="-180000" algn="l" defTabSz="914400" rtl="0" eaLnBrk="1" fontAlgn="auto" latinLnBrk="0" hangingPunct="1">
              <a:lnSpc>
                <a:spcPct val="100000"/>
              </a:lnSpc>
              <a:spcBef>
                <a:spcPts val="200"/>
              </a:spcBef>
              <a:spcAft>
                <a:spcPts val="0"/>
              </a:spcAft>
              <a:buClrTx/>
              <a:buSzTx/>
              <a:buFont typeface="Arial" panose="020B0604020202020204" pitchFamily="34" charset="0"/>
              <a:buChar char="–"/>
              <a:tabLst/>
              <a:defRPr/>
            </a:lvl5pPr>
          </a:lstStyle>
          <a:p>
            <a:pPr marL="0" marR="0" lvl="0" indent="0" algn="l" defTabSz="914400" rtl="0" eaLnBrk="1" fontAlgn="auto" latinLnBrk="0" hangingPunct="1">
              <a:lnSpc>
                <a:spcPct val="100000"/>
              </a:lnSpc>
              <a:spcBef>
                <a:spcPts val="600"/>
              </a:spcBef>
              <a:spcAft>
                <a:spcPts val="0"/>
              </a:spcAft>
              <a:buClrTx/>
              <a:buSzTx/>
              <a:buFontTx/>
              <a:buNone/>
              <a:tabLst/>
              <a:defRPr/>
            </a:pPr>
            <a:r>
              <a:rPr kumimoji="0" lang="en-US" sz="1200" b="0" i="0" u="none" strike="noStrike" kern="1200" cap="none" spc="0" normalizeH="0" baseline="0" noProof="0">
                <a:ln>
                  <a:noFill/>
                </a:ln>
                <a:solidFill>
                  <a:srgbClr val="13426B"/>
                </a:solidFill>
                <a:effectLst/>
                <a:uLnTx/>
                <a:uFillTx/>
                <a:latin typeface="Arial" charset="0"/>
                <a:cs typeface="Arial" charset="0"/>
              </a:rPr>
              <a:t>Click to edit Master text styles</a:t>
            </a:r>
          </a:p>
          <a:p>
            <a:pPr marL="0" marR="0" lvl="1" indent="0" algn="l" defTabSz="914400" rtl="0" eaLnBrk="1" fontAlgn="auto" latinLnBrk="0" hangingPunct="1">
              <a:lnSpc>
                <a:spcPct val="100000"/>
              </a:lnSpc>
              <a:spcBef>
                <a:spcPts val="600"/>
              </a:spcBef>
              <a:spcAft>
                <a:spcPts val="0"/>
              </a:spcAft>
              <a:buClrTx/>
              <a:buSzTx/>
              <a:buFontTx/>
              <a:buNone/>
              <a:tabLst/>
              <a:defRPr/>
            </a:pPr>
            <a:r>
              <a:rPr kumimoji="0" lang="en-US" sz="1200" b="0" i="0" u="none" strike="noStrike" kern="1200" cap="none" spc="0" normalizeH="0" baseline="0" noProof="0">
                <a:ln>
                  <a:noFill/>
                </a:ln>
                <a:solidFill>
                  <a:srgbClr val="13426B"/>
                </a:solidFill>
                <a:effectLst/>
                <a:uLnTx/>
                <a:uFillTx/>
                <a:latin typeface="Arial" charset="0"/>
                <a:cs typeface="Arial" charset="0"/>
              </a:rPr>
              <a:t>Second level</a:t>
            </a:r>
          </a:p>
          <a:p>
            <a:pPr marL="0" marR="0" lvl="2" indent="0" algn="l" defTabSz="914400" rtl="0" eaLnBrk="1" fontAlgn="auto" latinLnBrk="0" hangingPunct="1">
              <a:lnSpc>
                <a:spcPct val="100000"/>
              </a:lnSpc>
              <a:spcBef>
                <a:spcPts val="600"/>
              </a:spcBef>
              <a:spcAft>
                <a:spcPts val="0"/>
              </a:spcAft>
              <a:buClrTx/>
              <a:buSzTx/>
              <a:buFontTx/>
              <a:buNone/>
              <a:tabLst/>
              <a:defRPr/>
            </a:pPr>
            <a:r>
              <a:rPr kumimoji="0" lang="en-US" sz="1200" b="0" i="0" u="none" strike="noStrike" kern="1200" cap="none" spc="0" normalizeH="0" baseline="0" noProof="0">
                <a:ln>
                  <a:noFill/>
                </a:ln>
                <a:solidFill>
                  <a:srgbClr val="13426B"/>
                </a:solidFill>
                <a:effectLst/>
                <a:uLnTx/>
                <a:uFillTx/>
                <a:latin typeface="Arial" charset="0"/>
                <a:cs typeface="Arial" charset="0"/>
              </a:rPr>
              <a:t>Third level</a:t>
            </a:r>
          </a:p>
          <a:p>
            <a:pPr marL="0" marR="0" lvl="3" indent="0" algn="l" defTabSz="914400" rtl="0" eaLnBrk="1" fontAlgn="auto" latinLnBrk="0" hangingPunct="1">
              <a:lnSpc>
                <a:spcPct val="100000"/>
              </a:lnSpc>
              <a:spcBef>
                <a:spcPts val="600"/>
              </a:spcBef>
              <a:spcAft>
                <a:spcPts val="0"/>
              </a:spcAft>
              <a:buClrTx/>
              <a:buSzTx/>
              <a:buFontTx/>
              <a:buNone/>
              <a:tabLst/>
              <a:defRPr/>
            </a:pPr>
            <a:r>
              <a:rPr kumimoji="0" lang="en-US" sz="1200" b="0" i="0" u="none" strike="noStrike" kern="1200" cap="none" spc="0" normalizeH="0" baseline="0" noProof="0">
                <a:ln>
                  <a:noFill/>
                </a:ln>
                <a:solidFill>
                  <a:srgbClr val="13426B"/>
                </a:solidFill>
                <a:effectLst/>
                <a:uLnTx/>
                <a:uFillTx/>
                <a:latin typeface="Arial" charset="0"/>
                <a:cs typeface="Arial" charset="0"/>
              </a:rPr>
              <a:t>Fourth level</a:t>
            </a:r>
          </a:p>
          <a:p>
            <a:pPr marL="0" marR="0" lvl="4" indent="0" algn="l" defTabSz="914400" rtl="0" eaLnBrk="1" fontAlgn="auto" latinLnBrk="0" hangingPunct="1">
              <a:lnSpc>
                <a:spcPct val="100000"/>
              </a:lnSpc>
              <a:spcBef>
                <a:spcPts val="600"/>
              </a:spcBef>
              <a:spcAft>
                <a:spcPts val="0"/>
              </a:spcAft>
              <a:buClrTx/>
              <a:buSzTx/>
              <a:buFontTx/>
              <a:buNone/>
              <a:tabLst/>
              <a:defRPr/>
            </a:pPr>
            <a:r>
              <a:rPr kumimoji="0" lang="en-US" sz="1200" b="0" i="0" u="none" strike="noStrike" kern="1200" cap="none" spc="0" normalizeH="0" baseline="0" noProof="0">
                <a:ln>
                  <a:noFill/>
                </a:ln>
                <a:solidFill>
                  <a:srgbClr val="13426B"/>
                </a:solidFill>
                <a:effectLst/>
                <a:uLnTx/>
                <a:uFillTx/>
                <a:latin typeface="Arial" charset="0"/>
                <a:cs typeface="Arial" charset="0"/>
              </a:rPr>
              <a:t>Fifth level</a:t>
            </a:r>
            <a:endParaRPr kumimoji="0" lang="en-US" sz="1200" b="0" i="0" u="none" strike="noStrike" kern="1200" cap="none" spc="0" normalizeH="0" baseline="0" noProof="0" dirty="0">
              <a:ln>
                <a:noFill/>
              </a:ln>
              <a:solidFill>
                <a:srgbClr val="13426B"/>
              </a:solidFill>
              <a:effectLst/>
              <a:uLnTx/>
              <a:uFillTx/>
              <a:latin typeface="Arial" charset="0"/>
              <a:cs typeface="Arial" charset="0"/>
            </a:endParaRPr>
          </a:p>
        </p:txBody>
      </p:sp>
      <p:sp>
        <p:nvSpPr>
          <p:cNvPr id="23" name="Content Placeholder 2"/>
          <p:cNvSpPr>
            <a:spLocks noGrp="1"/>
          </p:cNvSpPr>
          <p:nvPr>
            <p:ph sz="half" idx="23"/>
          </p:nvPr>
        </p:nvSpPr>
        <p:spPr>
          <a:xfrm>
            <a:off x="432783" y="3969122"/>
            <a:ext cx="3775680" cy="2160000"/>
          </a:xfrm>
        </p:spPr>
        <p:txBody>
          <a:bodyPr/>
          <a:lstStyle>
            <a:lvl1pPr marL="0" marR="0" indent="0" algn="l" defTabSz="914400" rtl="0" eaLnBrk="1" fontAlgn="auto" latinLnBrk="0" hangingPunct="1">
              <a:lnSpc>
                <a:spcPct val="100000"/>
              </a:lnSpc>
              <a:spcBef>
                <a:spcPts val="600"/>
              </a:spcBef>
              <a:spcAft>
                <a:spcPts val="0"/>
              </a:spcAft>
              <a:buClrTx/>
              <a:buSzTx/>
              <a:buFontTx/>
              <a:buNone/>
              <a:tabLst/>
              <a:defRPr/>
            </a:lvl1pPr>
            <a:lvl2pPr marL="0" marR="0" indent="-180000" algn="l" defTabSz="914400" rtl="0" eaLnBrk="1" fontAlgn="auto" latinLnBrk="0" hangingPunct="1">
              <a:lnSpc>
                <a:spcPct val="100000"/>
              </a:lnSpc>
              <a:spcBef>
                <a:spcPts val="600"/>
              </a:spcBef>
              <a:spcAft>
                <a:spcPts val="0"/>
              </a:spcAft>
              <a:buClrTx/>
              <a:buSzTx/>
              <a:buFont typeface="Arial" panose="020B0604020202020204" pitchFamily="34" charset="0"/>
              <a:buChar char="•"/>
              <a:tabLst>
                <a:tab pos="446088" algn="l"/>
              </a:tabLst>
              <a:defRPr/>
            </a:lvl2pPr>
            <a:lvl3pPr marL="360000" marR="0" indent="-180000" algn="l" defTabSz="914400" rtl="0" eaLnBrk="1" fontAlgn="auto" latinLnBrk="0" hangingPunct="1">
              <a:lnSpc>
                <a:spcPct val="100000"/>
              </a:lnSpc>
              <a:spcBef>
                <a:spcPts val="200"/>
              </a:spcBef>
              <a:spcAft>
                <a:spcPts val="0"/>
              </a:spcAft>
              <a:buClrTx/>
              <a:buSzTx/>
              <a:buFont typeface="Arial" panose="020B0604020202020204" pitchFamily="34" charset="0"/>
              <a:buChar char="–"/>
              <a:tabLst/>
              <a:defRPr/>
            </a:lvl3pPr>
            <a:lvl4pPr marL="540000" marR="0" indent="-180000" algn="l" defTabSz="914400" rtl="0" eaLnBrk="1" fontAlgn="auto" latinLnBrk="0" hangingPunct="1">
              <a:lnSpc>
                <a:spcPct val="100000"/>
              </a:lnSpc>
              <a:spcBef>
                <a:spcPts val="200"/>
              </a:spcBef>
              <a:spcAft>
                <a:spcPts val="0"/>
              </a:spcAft>
              <a:buClrTx/>
              <a:buSzTx/>
              <a:buFont typeface="Arial" panose="020B0604020202020204" pitchFamily="34" charset="0"/>
              <a:buChar char="–"/>
              <a:tabLst/>
              <a:defRPr/>
            </a:lvl4pPr>
            <a:lvl5pPr marL="720000" marR="0" indent="-180000" algn="l" defTabSz="914400" rtl="0" eaLnBrk="1" fontAlgn="auto" latinLnBrk="0" hangingPunct="1">
              <a:lnSpc>
                <a:spcPct val="100000"/>
              </a:lnSpc>
              <a:spcBef>
                <a:spcPts val="200"/>
              </a:spcBef>
              <a:spcAft>
                <a:spcPts val="0"/>
              </a:spcAft>
              <a:buClrTx/>
              <a:buSzTx/>
              <a:buFont typeface="Arial" panose="020B0604020202020204" pitchFamily="34" charset="0"/>
              <a:buChar char="–"/>
              <a:tabLst/>
              <a:defRPr/>
            </a:lvl5pPr>
          </a:lstStyle>
          <a:p>
            <a:pPr marL="0" marR="0" lvl="0" indent="0" algn="l" defTabSz="914400" rtl="0" eaLnBrk="1" fontAlgn="auto" latinLnBrk="0" hangingPunct="1">
              <a:lnSpc>
                <a:spcPct val="100000"/>
              </a:lnSpc>
              <a:spcBef>
                <a:spcPts val="600"/>
              </a:spcBef>
              <a:spcAft>
                <a:spcPts val="0"/>
              </a:spcAft>
              <a:buClrTx/>
              <a:buSzTx/>
              <a:buFontTx/>
              <a:buNone/>
              <a:tabLst/>
              <a:defRPr/>
            </a:pPr>
            <a:r>
              <a:rPr kumimoji="0" lang="en-US" sz="1200" b="0" i="0" u="none" strike="noStrike" kern="1200" cap="none" spc="0" normalizeH="0" baseline="0" noProof="0">
                <a:ln>
                  <a:noFill/>
                </a:ln>
                <a:solidFill>
                  <a:srgbClr val="13426B"/>
                </a:solidFill>
                <a:effectLst/>
                <a:uLnTx/>
                <a:uFillTx/>
                <a:latin typeface="Arial" charset="0"/>
                <a:cs typeface="Arial" charset="0"/>
              </a:rPr>
              <a:t>Click to edit Master text styles</a:t>
            </a:r>
          </a:p>
          <a:p>
            <a:pPr marL="0" marR="0" lvl="1" indent="0" algn="l" defTabSz="914400" rtl="0" eaLnBrk="1" fontAlgn="auto" latinLnBrk="0" hangingPunct="1">
              <a:lnSpc>
                <a:spcPct val="100000"/>
              </a:lnSpc>
              <a:spcBef>
                <a:spcPts val="600"/>
              </a:spcBef>
              <a:spcAft>
                <a:spcPts val="0"/>
              </a:spcAft>
              <a:buClrTx/>
              <a:buSzTx/>
              <a:buFontTx/>
              <a:buNone/>
              <a:tabLst/>
              <a:defRPr/>
            </a:pPr>
            <a:r>
              <a:rPr kumimoji="0" lang="en-US" sz="1200" b="0" i="0" u="none" strike="noStrike" kern="1200" cap="none" spc="0" normalizeH="0" baseline="0" noProof="0">
                <a:ln>
                  <a:noFill/>
                </a:ln>
                <a:solidFill>
                  <a:srgbClr val="13426B"/>
                </a:solidFill>
                <a:effectLst/>
                <a:uLnTx/>
                <a:uFillTx/>
                <a:latin typeface="Arial" charset="0"/>
                <a:cs typeface="Arial" charset="0"/>
              </a:rPr>
              <a:t>Second level</a:t>
            </a:r>
          </a:p>
          <a:p>
            <a:pPr marL="0" marR="0" lvl="2" indent="0" algn="l" defTabSz="914400" rtl="0" eaLnBrk="1" fontAlgn="auto" latinLnBrk="0" hangingPunct="1">
              <a:lnSpc>
                <a:spcPct val="100000"/>
              </a:lnSpc>
              <a:spcBef>
                <a:spcPts val="600"/>
              </a:spcBef>
              <a:spcAft>
                <a:spcPts val="0"/>
              </a:spcAft>
              <a:buClrTx/>
              <a:buSzTx/>
              <a:buFontTx/>
              <a:buNone/>
              <a:tabLst/>
              <a:defRPr/>
            </a:pPr>
            <a:r>
              <a:rPr kumimoji="0" lang="en-US" sz="1200" b="0" i="0" u="none" strike="noStrike" kern="1200" cap="none" spc="0" normalizeH="0" baseline="0" noProof="0">
                <a:ln>
                  <a:noFill/>
                </a:ln>
                <a:solidFill>
                  <a:srgbClr val="13426B"/>
                </a:solidFill>
                <a:effectLst/>
                <a:uLnTx/>
                <a:uFillTx/>
                <a:latin typeface="Arial" charset="0"/>
                <a:cs typeface="Arial" charset="0"/>
              </a:rPr>
              <a:t>Third level</a:t>
            </a:r>
          </a:p>
          <a:p>
            <a:pPr marL="0" marR="0" lvl="3" indent="0" algn="l" defTabSz="914400" rtl="0" eaLnBrk="1" fontAlgn="auto" latinLnBrk="0" hangingPunct="1">
              <a:lnSpc>
                <a:spcPct val="100000"/>
              </a:lnSpc>
              <a:spcBef>
                <a:spcPts val="600"/>
              </a:spcBef>
              <a:spcAft>
                <a:spcPts val="0"/>
              </a:spcAft>
              <a:buClrTx/>
              <a:buSzTx/>
              <a:buFontTx/>
              <a:buNone/>
              <a:tabLst/>
              <a:defRPr/>
            </a:pPr>
            <a:r>
              <a:rPr kumimoji="0" lang="en-US" sz="1200" b="0" i="0" u="none" strike="noStrike" kern="1200" cap="none" spc="0" normalizeH="0" baseline="0" noProof="0">
                <a:ln>
                  <a:noFill/>
                </a:ln>
                <a:solidFill>
                  <a:srgbClr val="13426B"/>
                </a:solidFill>
                <a:effectLst/>
                <a:uLnTx/>
                <a:uFillTx/>
                <a:latin typeface="Arial" charset="0"/>
                <a:cs typeface="Arial" charset="0"/>
              </a:rPr>
              <a:t>Fourth level</a:t>
            </a:r>
          </a:p>
          <a:p>
            <a:pPr marL="0" marR="0" lvl="4" indent="0" algn="l" defTabSz="914400" rtl="0" eaLnBrk="1" fontAlgn="auto" latinLnBrk="0" hangingPunct="1">
              <a:lnSpc>
                <a:spcPct val="100000"/>
              </a:lnSpc>
              <a:spcBef>
                <a:spcPts val="600"/>
              </a:spcBef>
              <a:spcAft>
                <a:spcPts val="0"/>
              </a:spcAft>
              <a:buClrTx/>
              <a:buSzTx/>
              <a:buFontTx/>
              <a:buNone/>
              <a:tabLst/>
              <a:defRPr/>
            </a:pPr>
            <a:r>
              <a:rPr kumimoji="0" lang="en-US" sz="1200" b="0" i="0" u="none" strike="noStrike" kern="1200" cap="none" spc="0" normalizeH="0" baseline="0" noProof="0">
                <a:ln>
                  <a:noFill/>
                </a:ln>
                <a:solidFill>
                  <a:srgbClr val="13426B"/>
                </a:solidFill>
                <a:effectLst/>
                <a:uLnTx/>
                <a:uFillTx/>
                <a:latin typeface="Arial" charset="0"/>
                <a:cs typeface="Arial" charset="0"/>
              </a:rPr>
              <a:t>Fifth level</a:t>
            </a:r>
            <a:endParaRPr kumimoji="0" lang="en-US" sz="1200" b="0" i="0" u="none" strike="noStrike" kern="1200" cap="none" spc="0" normalizeH="0" baseline="0" noProof="0" dirty="0">
              <a:ln>
                <a:noFill/>
              </a:ln>
              <a:solidFill>
                <a:srgbClr val="13426B"/>
              </a:solidFill>
              <a:effectLst/>
              <a:uLnTx/>
              <a:uFillTx/>
              <a:latin typeface="Arial" charset="0"/>
              <a:cs typeface="Arial" charset="0"/>
            </a:endParaRPr>
          </a:p>
        </p:txBody>
      </p:sp>
      <p:sp>
        <p:nvSpPr>
          <p:cNvPr id="24" name="Content Placeholder 2"/>
          <p:cNvSpPr>
            <a:spLocks noGrp="1"/>
          </p:cNvSpPr>
          <p:nvPr>
            <p:ph sz="half" idx="24"/>
          </p:nvPr>
        </p:nvSpPr>
        <p:spPr>
          <a:xfrm>
            <a:off x="4935538" y="3966507"/>
            <a:ext cx="3776661" cy="2160000"/>
          </a:xfrm>
        </p:spPr>
        <p:txBody>
          <a:bodyPr/>
          <a:lstStyle>
            <a:lvl1pPr marL="0" marR="0" indent="0" algn="l" defTabSz="914400" rtl="0" eaLnBrk="1" fontAlgn="auto" latinLnBrk="0" hangingPunct="1">
              <a:lnSpc>
                <a:spcPct val="100000"/>
              </a:lnSpc>
              <a:spcBef>
                <a:spcPts val="600"/>
              </a:spcBef>
              <a:spcAft>
                <a:spcPts val="0"/>
              </a:spcAft>
              <a:buClrTx/>
              <a:buSzTx/>
              <a:buFontTx/>
              <a:buNone/>
              <a:tabLst/>
              <a:defRPr/>
            </a:lvl1pPr>
            <a:lvl2pPr marL="0" marR="0" indent="-180000" algn="l" defTabSz="914400" rtl="0" eaLnBrk="1" fontAlgn="auto" latinLnBrk="0" hangingPunct="1">
              <a:lnSpc>
                <a:spcPct val="100000"/>
              </a:lnSpc>
              <a:spcBef>
                <a:spcPts val="600"/>
              </a:spcBef>
              <a:spcAft>
                <a:spcPts val="0"/>
              </a:spcAft>
              <a:buClrTx/>
              <a:buSzTx/>
              <a:buFont typeface="Arial" panose="020B0604020202020204" pitchFamily="34" charset="0"/>
              <a:buChar char="•"/>
              <a:tabLst>
                <a:tab pos="446088" algn="l"/>
              </a:tabLst>
              <a:defRPr/>
            </a:lvl2pPr>
            <a:lvl3pPr marL="360000" marR="0" indent="-180000" algn="l" defTabSz="914400" rtl="0" eaLnBrk="1" fontAlgn="auto" latinLnBrk="0" hangingPunct="1">
              <a:lnSpc>
                <a:spcPct val="100000"/>
              </a:lnSpc>
              <a:spcBef>
                <a:spcPts val="200"/>
              </a:spcBef>
              <a:spcAft>
                <a:spcPts val="0"/>
              </a:spcAft>
              <a:buClrTx/>
              <a:buSzTx/>
              <a:buFont typeface="Arial" panose="020B0604020202020204" pitchFamily="34" charset="0"/>
              <a:buChar char="–"/>
              <a:tabLst/>
              <a:defRPr/>
            </a:lvl3pPr>
            <a:lvl4pPr marL="540000" marR="0" indent="-180000" algn="l" defTabSz="914400" rtl="0" eaLnBrk="1" fontAlgn="auto" latinLnBrk="0" hangingPunct="1">
              <a:lnSpc>
                <a:spcPct val="100000"/>
              </a:lnSpc>
              <a:spcBef>
                <a:spcPts val="200"/>
              </a:spcBef>
              <a:spcAft>
                <a:spcPts val="0"/>
              </a:spcAft>
              <a:buClrTx/>
              <a:buSzTx/>
              <a:buFont typeface="Arial" panose="020B0604020202020204" pitchFamily="34" charset="0"/>
              <a:buChar char="–"/>
              <a:tabLst/>
              <a:defRPr/>
            </a:lvl4pPr>
            <a:lvl5pPr marL="720000" marR="0" indent="-180000" algn="l" defTabSz="914400" rtl="0" eaLnBrk="1" fontAlgn="auto" latinLnBrk="0" hangingPunct="1">
              <a:lnSpc>
                <a:spcPct val="100000"/>
              </a:lnSpc>
              <a:spcBef>
                <a:spcPts val="200"/>
              </a:spcBef>
              <a:spcAft>
                <a:spcPts val="0"/>
              </a:spcAft>
              <a:buClrTx/>
              <a:buSzTx/>
              <a:buFont typeface="Arial" panose="020B0604020202020204" pitchFamily="34" charset="0"/>
              <a:buChar char="–"/>
              <a:tabLst/>
              <a:defRPr/>
            </a:lvl5pPr>
          </a:lstStyle>
          <a:p>
            <a:pPr marL="0" marR="0" lvl="0" indent="0" algn="l" defTabSz="914400" rtl="0" eaLnBrk="1" fontAlgn="auto" latinLnBrk="0" hangingPunct="1">
              <a:lnSpc>
                <a:spcPct val="100000"/>
              </a:lnSpc>
              <a:spcBef>
                <a:spcPts val="600"/>
              </a:spcBef>
              <a:spcAft>
                <a:spcPts val="0"/>
              </a:spcAft>
              <a:buClrTx/>
              <a:buSzTx/>
              <a:buFontTx/>
              <a:buNone/>
              <a:tabLst/>
              <a:defRPr/>
            </a:pPr>
            <a:r>
              <a:rPr kumimoji="0" lang="en-US" sz="1200" b="0" i="0" u="none" strike="noStrike" kern="1200" cap="none" spc="0" normalizeH="0" baseline="0" noProof="0">
                <a:ln>
                  <a:noFill/>
                </a:ln>
                <a:solidFill>
                  <a:srgbClr val="13426B"/>
                </a:solidFill>
                <a:effectLst/>
                <a:uLnTx/>
                <a:uFillTx/>
                <a:latin typeface="Arial" charset="0"/>
                <a:cs typeface="Arial" charset="0"/>
              </a:rPr>
              <a:t>Click to edit Master text styles</a:t>
            </a:r>
          </a:p>
          <a:p>
            <a:pPr marL="0" marR="0" lvl="1" indent="0" algn="l" defTabSz="914400" rtl="0" eaLnBrk="1" fontAlgn="auto" latinLnBrk="0" hangingPunct="1">
              <a:lnSpc>
                <a:spcPct val="100000"/>
              </a:lnSpc>
              <a:spcBef>
                <a:spcPts val="600"/>
              </a:spcBef>
              <a:spcAft>
                <a:spcPts val="0"/>
              </a:spcAft>
              <a:buClrTx/>
              <a:buSzTx/>
              <a:buFontTx/>
              <a:buNone/>
              <a:tabLst/>
              <a:defRPr/>
            </a:pPr>
            <a:r>
              <a:rPr kumimoji="0" lang="en-US" sz="1200" b="0" i="0" u="none" strike="noStrike" kern="1200" cap="none" spc="0" normalizeH="0" baseline="0" noProof="0">
                <a:ln>
                  <a:noFill/>
                </a:ln>
                <a:solidFill>
                  <a:srgbClr val="13426B"/>
                </a:solidFill>
                <a:effectLst/>
                <a:uLnTx/>
                <a:uFillTx/>
                <a:latin typeface="Arial" charset="0"/>
                <a:cs typeface="Arial" charset="0"/>
              </a:rPr>
              <a:t>Second level</a:t>
            </a:r>
          </a:p>
          <a:p>
            <a:pPr marL="0" marR="0" lvl="2" indent="0" algn="l" defTabSz="914400" rtl="0" eaLnBrk="1" fontAlgn="auto" latinLnBrk="0" hangingPunct="1">
              <a:lnSpc>
                <a:spcPct val="100000"/>
              </a:lnSpc>
              <a:spcBef>
                <a:spcPts val="600"/>
              </a:spcBef>
              <a:spcAft>
                <a:spcPts val="0"/>
              </a:spcAft>
              <a:buClrTx/>
              <a:buSzTx/>
              <a:buFontTx/>
              <a:buNone/>
              <a:tabLst/>
              <a:defRPr/>
            </a:pPr>
            <a:r>
              <a:rPr kumimoji="0" lang="en-US" sz="1200" b="0" i="0" u="none" strike="noStrike" kern="1200" cap="none" spc="0" normalizeH="0" baseline="0" noProof="0">
                <a:ln>
                  <a:noFill/>
                </a:ln>
                <a:solidFill>
                  <a:srgbClr val="13426B"/>
                </a:solidFill>
                <a:effectLst/>
                <a:uLnTx/>
                <a:uFillTx/>
                <a:latin typeface="Arial" charset="0"/>
                <a:cs typeface="Arial" charset="0"/>
              </a:rPr>
              <a:t>Third level</a:t>
            </a:r>
          </a:p>
          <a:p>
            <a:pPr marL="0" marR="0" lvl="3" indent="0" algn="l" defTabSz="914400" rtl="0" eaLnBrk="1" fontAlgn="auto" latinLnBrk="0" hangingPunct="1">
              <a:lnSpc>
                <a:spcPct val="100000"/>
              </a:lnSpc>
              <a:spcBef>
                <a:spcPts val="600"/>
              </a:spcBef>
              <a:spcAft>
                <a:spcPts val="0"/>
              </a:spcAft>
              <a:buClrTx/>
              <a:buSzTx/>
              <a:buFontTx/>
              <a:buNone/>
              <a:tabLst/>
              <a:defRPr/>
            </a:pPr>
            <a:r>
              <a:rPr kumimoji="0" lang="en-US" sz="1200" b="0" i="0" u="none" strike="noStrike" kern="1200" cap="none" spc="0" normalizeH="0" baseline="0" noProof="0">
                <a:ln>
                  <a:noFill/>
                </a:ln>
                <a:solidFill>
                  <a:srgbClr val="13426B"/>
                </a:solidFill>
                <a:effectLst/>
                <a:uLnTx/>
                <a:uFillTx/>
                <a:latin typeface="Arial" charset="0"/>
                <a:cs typeface="Arial" charset="0"/>
              </a:rPr>
              <a:t>Fourth level</a:t>
            </a:r>
          </a:p>
          <a:p>
            <a:pPr marL="0" marR="0" lvl="4" indent="0" algn="l" defTabSz="914400" rtl="0" eaLnBrk="1" fontAlgn="auto" latinLnBrk="0" hangingPunct="1">
              <a:lnSpc>
                <a:spcPct val="100000"/>
              </a:lnSpc>
              <a:spcBef>
                <a:spcPts val="600"/>
              </a:spcBef>
              <a:spcAft>
                <a:spcPts val="0"/>
              </a:spcAft>
              <a:buClrTx/>
              <a:buSzTx/>
              <a:buFontTx/>
              <a:buNone/>
              <a:tabLst/>
              <a:defRPr/>
            </a:pPr>
            <a:r>
              <a:rPr kumimoji="0" lang="en-US" sz="1200" b="0" i="0" u="none" strike="noStrike" kern="1200" cap="none" spc="0" normalizeH="0" baseline="0" noProof="0">
                <a:ln>
                  <a:noFill/>
                </a:ln>
                <a:solidFill>
                  <a:srgbClr val="13426B"/>
                </a:solidFill>
                <a:effectLst/>
                <a:uLnTx/>
                <a:uFillTx/>
                <a:latin typeface="Arial" charset="0"/>
                <a:cs typeface="Arial" charset="0"/>
              </a:rPr>
              <a:t>Fifth level</a:t>
            </a:r>
            <a:endParaRPr kumimoji="0" lang="en-US" sz="1200" b="0" i="0" u="none" strike="noStrike" kern="1200" cap="none" spc="0" normalizeH="0" baseline="0" noProof="0" dirty="0">
              <a:ln>
                <a:noFill/>
              </a:ln>
              <a:solidFill>
                <a:srgbClr val="13426B"/>
              </a:solidFill>
              <a:effectLst/>
              <a:uLnTx/>
              <a:uFillTx/>
              <a:latin typeface="Arial" charset="0"/>
              <a:cs typeface="Arial" charset="0"/>
            </a:endParaRPr>
          </a:p>
        </p:txBody>
      </p:sp>
      <p:sp>
        <p:nvSpPr>
          <p:cNvPr id="25" name="Content Placeholder 2"/>
          <p:cNvSpPr>
            <a:spLocks noGrp="1"/>
          </p:cNvSpPr>
          <p:nvPr>
            <p:ph sz="half" idx="25"/>
          </p:nvPr>
        </p:nvSpPr>
        <p:spPr>
          <a:xfrm>
            <a:off x="4935538" y="1443457"/>
            <a:ext cx="3776661" cy="2160000"/>
          </a:xfrm>
        </p:spPr>
        <p:txBody>
          <a:bodyPr/>
          <a:lstStyle>
            <a:lvl1pPr marL="0" marR="0" indent="0" algn="l" defTabSz="914400" rtl="0" eaLnBrk="1" fontAlgn="auto" latinLnBrk="0" hangingPunct="1">
              <a:lnSpc>
                <a:spcPct val="100000"/>
              </a:lnSpc>
              <a:spcBef>
                <a:spcPts val="600"/>
              </a:spcBef>
              <a:spcAft>
                <a:spcPts val="0"/>
              </a:spcAft>
              <a:buClrTx/>
              <a:buSzTx/>
              <a:buFontTx/>
              <a:buNone/>
              <a:tabLst/>
              <a:defRPr/>
            </a:lvl1pPr>
            <a:lvl2pPr marL="0" marR="0" indent="-180000" algn="l" defTabSz="914400" rtl="0" eaLnBrk="1" fontAlgn="auto" latinLnBrk="0" hangingPunct="1">
              <a:lnSpc>
                <a:spcPct val="100000"/>
              </a:lnSpc>
              <a:spcBef>
                <a:spcPts val="600"/>
              </a:spcBef>
              <a:spcAft>
                <a:spcPts val="0"/>
              </a:spcAft>
              <a:buClrTx/>
              <a:buSzTx/>
              <a:buFont typeface="Arial" panose="020B0604020202020204" pitchFamily="34" charset="0"/>
              <a:buChar char="•"/>
              <a:tabLst>
                <a:tab pos="446088" algn="l"/>
              </a:tabLst>
              <a:defRPr/>
            </a:lvl2pPr>
            <a:lvl3pPr marL="360000" marR="0" indent="-180000" algn="l" defTabSz="914400" rtl="0" eaLnBrk="1" fontAlgn="auto" latinLnBrk="0" hangingPunct="1">
              <a:lnSpc>
                <a:spcPct val="100000"/>
              </a:lnSpc>
              <a:spcBef>
                <a:spcPts val="200"/>
              </a:spcBef>
              <a:spcAft>
                <a:spcPts val="0"/>
              </a:spcAft>
              <a:buClrTx/>
              <a:buSzTx/>
              <a:buFont typeface="Arial" panose="020B0604020202020204" pitchFamily="34" charset="0"/>
              <a:buChar char="–"/>
              <a:tabLst/>
              <a:defRPr/>
            </a:lvl3pPr>
            <a:lvl4pPr marL="540000" marR="0" indent="-180000" algn="l" defTabSz="914400" rtl="0" eaLnBrk="1" fontAlgn="auto" latinLnBrk="0" hangingPunct="1">
              <a:lnSpc>
                <a:spcPct val="100000"/>
              </a:lnSpc>
              <a:spcBef>
                <a:spcPts val="200"/>
              </a:spcBef>
              <a:spcAft>
                <a:spcPts val="0"/>
              </a:spcAft>
              <a:buClrTx/>
              <a:buSzTx/>
              <a:buFont typeface="Arial" panose="020B0604020202020204" pitchFamily="34" charset="0"/>
              <a:buChar char="–"/>
              <a:tabLst/>
              <a:defRPr/>
            </a:lvl4pPr>
            <a:lvl5pPr marL="720000" marR="0" indent="-180000" algn="l" defTabSz="914400" rtl="0" eaLnBrk="1" fontAlgn="auto" latinLnBrk="0" hangingPunct="1">
              <a:lnSpc>
                <a:spcPct val="100000"/>
              </a:lnSpc>
              <a:spcBef>
                <a:spcPts val="200"/>
              </a:spcBef>
              <a:spcAft>
                <a:spcPts val="0"/>
              </a:spcAft>
              <a:buClrTx/>
              <a:buSzTx/>
              <a:buFont typeface="Arial" panose="020B0604020202020204" pitchFamily="34" charset="0"/>
              <a:buChar char="–"/>
              <a:tabLst/>
              <a:defRPr/>
            </a:lvl5pPr>
          </a:lstStyle>
          <a:p>
            <a:pPr marL="0" marR="0" lvl="0" indent="0" algn="l" defTabSz="914400" rtl="0" eaLnBrk="1" fontAlgn="auto" latinLnBrk="0" hangingPunct="1">
              <a:lnSpc>
                <a:spcPct val="100000"/>
              </a:lnSpc>
              <a:spcBef>
                <a:spcPts val="600"/>
              </a:spcBef>
              <a:spcAft>
                <a:spcPts val="0"/>
              </a:spcAft>
              <a:buClrTx/>
              <a:buSzTx/>
              <a:buFontTx/>
              <a:buNone/>
              <a:tabLst/>
              <a:defRPr/>
            </a:pPr>
            <a:r>
              <a:rPr kumimoji="0" lang="en-US" sz="1200" b="0" i="0" u="none" strike="noStrike" kern="1200" cap="none" spc="0" normalizeH="0" baseline="0" noProof="0">
                <a:ln>
                  <a:noFill/>
                </a:ln>
                <a:solidFill>
                  <a:srgbClr val="13426B"/>
                </a:solidFill>
                <a:effectLst/>
                <a:uLnTx/>
                <a:uFillTx/>
                <a:latin typeface="Arial" charset="0"/>
                <a:cs typeface="Arial" charset="0"/>
              </a:rPr>
              <a:t>Click to edit Master text styles</a:t>
            </a:r>
          </a:p>
          <a:p>
            <a:pPr marL="0" marR="0" lvl="1" indent="0" algn="l" defTabSz="914400" rtl="0" eaLnBrk="1" fontAlgn="auto" latinLnBrk="0" hangingPunct="1">
              <a:lnSpc>
                <a:spcPct val="100000"/>
              </a:lnSpc>
              <a:spcBef>
                <a:spcPts val="600"/>
              </a:spcBef>
              <a:spcAft>
                <a:spcPts val="0"/>
              </a:spcAft>
              <a:buClrTx/>
              <a:buSzTx/>
              <a:buFontTx/>
              <a:buNone/>
              <a:tabLst/>
              <a:defRPr/>
            </a:pPr>
            <a:r>
              <a:rPr kumimoji="0" lang="en-US" sz="1200" b="0" i="0" u="none" strike="noStrike" kern="1200" cap="none" spc="0" normalizeH="0" baseline="0" noProof="0">
                <a:ln>
                  <a:noFill/>
                </a:ln>
                <a:solidFill>
                  <a:srgbClr val="13426B"/>
                </a:solidFill>
                <a:effectLst/>
                <a:uLnTx/>
                <a:uFillTx/>
                <a:latin typeface="Arial" charset="0"/>
                <a:cs typeface="Arial" charset="0"/>
              </a:rPr>
              <a:t>Second level</a:t>
            </a:r>
          </a:p>
          <a:p>
            <a:pPr marL="0" marR="0" lvl="2" indent="0" algn="l" defTabSz="914400" rtl="0" eaLnBrk="1" fontAlgn="auto" latinLnBrk="0" hangingPunct="1">
              <a:lnSpc>
                <a:spcPct val="100000"/>
              </a:lnSpc>
              <a:spcBef>
                <a:spcPts val="600"/>
              </a:spcBef>
              <a:spcAft>
                <a:spcPts val="0"/>
              </a:spcAft>
              <a:buClrTx/>
              <a:buSzTx/>
              <a:buFontTx/>
              <a:buNone/>
              <a:tabLst/>
              <a:defRPr/>
            </a:pPr>
            <a:r>
              <a:rPr kumimoji="0" lang="en-US" sz="1200" b="0" i="0" u="none" strike="noStrike" kern="1200" cap="none" spc="0" normalizeH="0" baseline="0" noProof="0">
                <a:ln>
                  <a:noFill/>
                </a:ln>
                <a:solidFill>
                  <a:srgbClr val="13426B"/>
                </a:solidFill>
                <a:effectLst/>
                <a:uLnTx/>
                <a:uFillTx/>
                <a:latin typeface="Arial" charset="0"/>
                <a:cs typeface="Arial" charset="0"/>
              </a:rPr>
              <a:t>Third level</a:t>
            </a:r>
          </a:p>
          <a:p>
            <a:pPr marL="0" marR="0" lvl="3" indent="0" algn="l" defTabSz="914400" rtl="0" eaLnBrk="1" fontAlgn="auto" latinLnBrk="0" hangingPunct="1">
              <a:lnSpc>
                <a:spcPct val="100000"/>
              </a:lnSpc>
              <a:spcBef>
                <a:spcPts val="600"/>
              </a:spcBef>
              <a:spcAft>
                <a:spcPts val="0"/>
              </a:spcAft>
              <a:buClrTx/>
              <a:buSzTx/>
              <a:buFontTx/>
              <a:buNone/>
              <a:tabLst/>
              <a:defRPr/>
            </a:pPr>
            <a:r>
              <a:rPr kumimoji="0" lang="en-US" sz="1200" b="0" i="0" u="none" strike="noStrike" kern="1200" cap="none" spc="0" normalizeH="0" baseline="0" noProof="0">
                <a:ln>
                  <a:noFill/>
                </a:ln>
                <a:solidFill>
                  <a:srgbClr val="13426B"/>
                </a:solidFill>
                <a:effectLst/>
                <a:uLnTx/>
                <a:uFillTx/>
                <a:latin typeface="Arial" charset="0"/>
                <a:cs typeface="Arial" charset="0"/>
              </a:rPr>
              <a:t>Fourth level</a:t>
            </a:r>
          </a:p>
          <a:p>
            <a:pPr marL="0" marR="0" lvl="4" indent="0" algn="l" defTabSz="914400" rtl="0" eaLnBrk="1" fontAlgn="auto" latinLnBrk="0" hangingPunct="1">
              <a:lnSpc>
                <a:spcPct val="100000"/>
              </a:lnSpc>
              <a:spcBef>
                <a:spcPts val="600"/>
              </a:spcBef>
              <a:spcAft>
                <a:spcPts val="0"/>
              </a:spcAft>
              <a:buClrTx/>
              <a:buSzTx/>
              <a:buFontTx/>
              <a:buNone/>
              <a:tabLst/>
              <a:defRPr/>
            </a:pPr>
            <a:r>
              <a:rPr kumimoji="0" lang="en-US" sz="1200" b="0" i="0" u="none" strike="noStrike" kern="1200" cap="none" spc="0" normalizeH="0" baseline="0" noProof="0">
                <a:ln>
                  <a:noFill/>
                </a:ln>
                <a:solidFill>
                  <a:srgbClr val="13426B"/>
                </a:solidFill>
                <a:effectLst/>
                <a:uLnTx/>
                <a:uFillTx/>
                <a:latin typeface="Arial" charset="0"/>
                <a:cs typeface="Arial" charset="0"/>
              </a:rPr>
              <a:t>Fifth level</a:t>
            </a:r>
            <a:endParaRPr kumimoji="0" lang="en-US" sz="1200" b="0" i="0" u="none" strike="noStrike" kern="1200" cap="none" spc="0" normalizeH="0" baseline="0" noProof="0" dirty="0">
              <a:ln>
                <a:noFill/>
              </a:ln>
              <a:solidFill>
                <a:srgbClr val="13426B"/>
              </a:solidFill>
              <a:effectLst/>
              <a:uLnTx/>
              <a:uFillTx/>
              <a:latin typeface="Arial" charset="0"/>
              <a:cs typeface="Arial" charset="0"/>
            </a:endParaRPr>
          </a:p>
        </p:txBody>
      </p:sp>
      <p:sp>
        <p:nvSpPr>
          <p:cNvPr id="13" name="Text Placeholder 4"/>
          <p:cNvSpPr>
            <a:spLocks noGrp="1"/>
          </p:cNvSpPr>
          <p:nvPr>
            <p:ph type="body" sz="quarter" idx="12" hasCustomPrompt="1"/>
          </p:nvPr>
        </p:nvSpPr>
        <p:spPr>
          <a:xfrm>
            <a:off x="433028" y="801688"/>
            <a:ext cx="8279171" cy="249299"/>
          </a:xfrm>
        </p:spPr>
        <p:txBody>
          <a:bodyPr wrap="square" anchor="t" anchorCtr="0">
            <a:spAutoFit/>
          </a:bodyPr>
          <a:lstStyle>
            <a:lvl1pPr>
              <a:defRPr sz="1800" baseline="0">
                <a:solidFill>
                  <a:schemeClr val="tx2"/>
                </a:solidFill>
              </a:defRPr>
            </a:lvl1pPr>
          </a:lstStyle>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Click to edit subtitle</a:t>
            </a:r>
          </a:p>
        </p:txBody>
      </p:sp>
      <p:sp>
        <p:nvSpPr>
          <p:cNvPr id="16" name="Title 1"/>
          <p:cNvSpPr>
            <a:spLocks noGrp="1"/>
          </p:cNvSpPr>
          <p:nvPr>
            <p:ph type="title"/>
          </p:nvPr>
        </p:nvSpPr>
        <p:spPr>
          <a:xfrm>
            <a:off x="428882" y="358556"/>
            <a:ext cx="8283318" cy="387798"/>
          </a:xfrm>
        </p:spPr>
        <p:txBody>
          <a:bodyPr wrap="square" anchor="ctr" anchorCtr="0">
            <a:spAutoFit/>
          </a:bodyPr>
          <a:lstStyle>
            <a:lvl1pPr>
              <a:defRPr/>
            </a:lvl1pPr>
          </a:lstStyle>
          <a:p>
            <a:r>
              <a:rPr lang="en-US"/>
              <a:t>Click to edit Master title style</a:t>
            </a:r>
            <a:endParaRPr lang="en-US" dirty="0"/>
          </a:p>
        </p:txBody>
      </p:sp>
      <p:sp>
        <p:nvSpPr>
          <p:cNvPr id="9" name="Text Placeholder 5"/>
          <p:cNvSpPr>
            <a:spLocks noGrp="1"/>
          </p:cNvSpPr>
          <p:nvPr>
            <p:ph type="body" sz="quarter" idx="26" hasCustomPrompt="1"/>
          </p:nvPr>
        </p:nvSpPr>
        <p:spPr>
          <a:xfrm>
            <a:off x="434938" y="6240463"/>
            <a:ext cx="4137062" cy="400561"/>
          </a:xfrm>
        </p:spPr>
        <p:txBody>
          <a:bodyPr>
            <a:normAutofit/>
          </a:bodyPr>
          <a:lstStyle>
            <a:lvl1pPr algn="l">
              <a:defRPr sz="800" baseline="0"/>
            </a:lvl1pPr>
          </a:lstStyle>
          <a:p>
            <a:pPr lvl="0"/>
            <a:r>
              <a:rPr lang="en-US" dirty="0"/>
              <a:t>Click to edit footer</a:t>
            </a:r>
            <a:endParaRPr lang="en-GB"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image" Target="../media/image1.png"/><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27876" y="366158"/>
            <a:ext cx="8280219" cy="309563"/>
          </a:xfrm>
          <a:prstGeom prst="rect">
            <a:avLst/>
          </a:prstGeom>
        </p:spPr>
        <p:txBody>
          <a:bodyPr vert="horz" lIns="0" tIns="0" rIns="0" bIns="0" rtlCol="0" anchor="t">
            <a:noAutofit/>
          </a:bodyPr>
          <a:lstStyle/>
          <a:p>
            <a:r>
              <a:rPr lang="en-US" dirty="0"/>
              <a:t>Click to edit Master title</a:t>
            </a:r>
            <a:br>
              <a:rPr lang="en-US" dirty="0"/>
            </a:br>
            <a:endParaRPr lang="en-US" dirty="0"/>
          </a:p>
        </p:txBody>
      </p:sp>
      <p:sp>
        <p:nvSpPr>
          <p:cNvPr id="3" name="Text Placeholder 2"/>
          <p:cNvSpPr>
            <a:spLocks noGrp="1"/>
          </p:cNvSpPr>
          <p:nvPr>
            <p:ph type="body" idx="1"/>
          </p:nvPr>
        </p:nvSpPr>
        <p:spPr>
          <a:xfrm>
            <a:off x="433097" y="1449388"/>
            <a:ext cx="8278921" cy="4678361"/>
          </a:xfrm>
          <a:prstGeom prst="rect">
            <a:avLst/>
          </a:prstGeom>
        </p:spPr>
        <p:txBody>
          <a:bodyPr vert="horz" lIns="0" tIns="0" rIns="0" bIns="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Rectangle 7"/>
          <p:cNvSpPr/>
          <p:nvPr/>
        </p:nvSpPr>
        <p:spPr>
          <a:xfrm>
            <a:off x="176746" y="249954"/>
            <a:ext cx="97857" cy="426265"/>
          </a:xfrm>
          <a:prstGeom prst="rect">
            <a:avLst/>
          </a:prstGeom>
          <a:solidFill>
            <a:srgbClr val="F4364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a:endParaRPr lang="en-US" sz="1800" b="0" i="0" dirty="0">
              <a:latin typeface="Arial MT Light" charset="0"/>
              <a:ea typeface="Arial MT Light" charset="0"/>
              <a:cs typeface="Arial MT Light" charset="0"/>
            </a:endParaRPr>
          </a:p>
        </p:txBody>
      </p:sp>
      <p:sp>
        <p:nvSpPr>
          <p:cNvPr id="9" name="Slide Number Placeholder 1"/>
          <p:cNvSpPr txBox="1">
            <a:spLocks/>
          </p:cNvSpPr>
          <p:nvPr/>
        </p:nvSpPr>
        <p:spPr>
          <a:xfrm>
            <a:off x="8712200" y="6460341"/>
            <a:ext cx="324112" cy="254949"/>
          </a:xfrm>
          <a:prstGeom prst="rect">
            <a:avLst/>
          </a:prstGeom>
        </p:spPr>
        <p:txBody>
          <a:bodyPr vert="horz" lIns="91440" tIns="45720" rIns="91440" bIns="45720" rtlCol="0" anchor="t"/>
          <a:lstStyle>
            <a:defPPr>
              <a:defRPr lang="en-US"/>
            </a:defPPr>
            <a:lvl1pPr marL="0" algn="l" defTabSz="914400" rtl="0" eaLnBrk="1" latinLnBrk="0" hangingPunct="1">
              <a:defRPr sz="1200" kern="1200">
                <a:solidFill>
                  <a:srgbClr val="13426B"/>
                </a:solidFill>
                <a:latin typeface="Arial" charset="0"/>
                <a:ea typeface="Arial" charset="0"/>
                <a:cs typeface="Arial"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E421917-6207-4246-B253-2C6D13E7138F}" type="slidenum">
              <a:rPr lang="en-US" sz="800" smtClean="0"/>
              <a:pPr/>
              <a:t>‹#›</a:t>
            </a:fld>
            <a:endParaRPr lang="en-US" sz="800" dirty="0"/>
          </a:p>
        </p:txBody>
      </p:sp>
      <p:pic>
        <p:nvPicPr>
          <p:cNvPr id="13" name="Picture 12"/>
          <p:cNvPicPr>
            <a:picLocks noChangeAspect="1"/>
          </p:cNvPicPr>
          <p:nvPr/>
        </p:nvPicPr>
        <p:blipFill>
          <a:blip r:embed="rId21">
            <a:extLst>
              <a:ext uri="{28A0092B-C50C-407E-A947-70E740481C1C}">
                <a14:useLocalDpi xmlns:a14="http://schemas.microsoft.com/office/drawing/2010/main" val="0"/>
              </a:ext>
            </a:extLst>
          </a:blip>
          <a:stretch>
            <a:fillRect/>
          </a:stretch>
        </p:blipFill>
        <p:spPr>
          <a:xfrm>
            <a:off x="6763944" y="6238857"/>
            <a:ext cx="1723235" cy="432000"/>
          </a:xfrm>
          <a:prstGeom prst="rect">
            <a:avLst/>
          </a:prstGeom>
        </p:spPr>
      </p:pic>
    </p:spTree>
    <p:extLst>
      <p:ext uri="{BB962C8B-B14F-4D97-AF65-F5344CB8AC3E}">
        <p14:creationId xmlns:p14="http://schemas.microsoft.com/office/powerpoint/2010/main" val="1415010520"/>
      </p:ext>
    </p:extLst>
  </p:cSld>
  <p:clrMap bg1="lt1" tx1="dk1" bg2="lt2" tx2="dk2" accent1="accent1" accent2="accent2" accent3="accent3" accent4="accent4" accent5="accent5" accent6="accent6" hlink="hlink" folHlink="folHlink"/>
  <p:sldLayoutIdLst>
    <p:sldLayoutId id="2147483661" r:id="rId1"/>
    <p:sldLayoutId id="2147483674" r:id="rId2"/>
    <p:sldLayoutId id="2147483677" r:id="rId3"/>
    <p:sldLayoutId id="2147483678" r:id="rId4"/>
    <p:sldLayoutId id="2147483662" r:id="rId5"/>
    <p:sldLayoutId id="2147483672" r:id="rId6"/>
    <p:sldLayoutId id="2147483664" r:id="rId7"/>
    <p:sldLayoutId id="2147483679" r:id="rId8"/>
    <p:sldLayoutId id="2147483665" r:id="rId9"/>
    <p:sldLayoutId id="2147483666" r:id="rId10"/>
    <p:sldLayoutId id="2147483667" r:id="rId11"/>
    <p:sldLayoutId id="2147483680" r:id="rId12"/>
    <p:sldLayoutId id="2147483668" r:id="rId13"/>
    <p:sldLayoutId id="2147483669" r:id="rId14"/>
    <p:sldLayoutId id="2147483681" r:id="rId15"/>
    <p:sldLayoutId id="2147483675" r:id="rId16"/>
    <p:sldLayoutId id="2147483670" r:id="rId17"/>
    <p:sldLayoutId id="2147483682" r:id="rId18"/>
    <p:sldLayoutId id="2147483676" r:id="rId19"/>
  </p:sldLayoutIdLst>
  <p:hf sldNum="0" hdr="0" dt="0"/>
  <p:txStyles>
    <p:titleStyle>
      <a:lvl1pPr algn="l" defTabSz="914400" rtl="0" eaLnBrk="1" latinLnBrk="0" hangingPunct="1">
        <a:lnSpc>
          <a:spcPct val="90000"/>
        </a:lnSpc>
        <a:spcBef>
          <a:spcPct val="0"/>
        </a:spcBef>
        <a:buNone/>
        <a:defRPr sz="2800" kern="1200">
          <a:solidFill>
            <a:srgbClr val="13426B"/>
          </a:solidFill>
          <a:latin typeface="Arial" charset="0"/>
          <a:ea typeface="Arial" charset="0"/>
          <a:cs typeface="Arial" charset="0"/>
        </a:defRPr>
      </a:lvl1pPr>
    </p:titleStyle>
    <p:bodyStyle>
      <a:lvl1pPr marL="0" indent="0" algn="l" defTabSz="914400" rtl="0" eaLnBrk="1" latinLnBrk="0" hangingPunct="1">
        <a:lnSpc>
          <a:spcPct val="100000"/>
        </a:lnSpc>
        <a:spcBef>
          <a:spcPts val="600"/>
        </a:spcBef>
        <a:spcAft>
          <a:spcPts val="0"/>
        </a:spcAft>
        <a:buFontTx/>
        <a:buNone/>
        <a:defRPr lang="en-US" sz="1200" kern="1200" dirty="0" smtClean="0">
          <a:solidFill>
            <a:srgbClr val="13426B"/>
          </a:solidFill>
          <a:latin typeface="Arial" charset="0"/>
          <a:ea typeface="Arial" charset="0"/>
          <a:cs typeface="Arial" charset="0"/>
        </a:defRPr>
      </a:lvl1pPr>
      <a:lvl2pPr marL="0" indent="-180000" algn="l" defTabSz="914400" rtl="0" eaLnBrk="1" latinLnBrk="0" hangingPunct="1">
        <a:lnSpc>
          <a:spcPct val="100000"/>
        </a:lnSpc>
        <a:spcBef>
          <a:spcPts val="600"/>
        </a:spcBef>
        <a:buFont typeface="Arial" panose="020B0604020202020204" pitchFamily="34" charset="0"/>
        <a:buChar char="•"/>
        <a:tabLst>
          <a:tab pos="446088" algn="l"/>
        </a:tabLst>
        <a:defRPr lang="en-US" sz="1200" kern="1200" dirty="0" smtClean="0">
          <a:solidFill>
            <a:srgbClr val="13426B"/>
          </a:solidFill>
          <a:latin typeface="Arial" charset="0"/>
          <a:ea typeface="Arial" charset="0"/>
          <a:cs typeface="Arial" charset="0"/>
        </a:defRPr>
      </a:lvl2pPr>
      <a:lvl3pPr marL="360000" indent="-180000" algn="l" defTabSz="914400" rtl="0" eaLnBrk="1" latinLnBrk="0" hangingPunct="1">
        <a:lnSpc>
          <a:spcPct val="100000"/>
        </a:lnSpc>
        <a:spcBef>
          <a:spcPts val="200"/>
        </a:spcBef>
        <a:buFont typeface="Arial" panose="020B0604020202020204" pitchFamily="34" charset="0"/>
        <a:buChar char="–"/>
        <a:defRPr lang="en-US" sz="1200" kern="1200" dirty="0" smtClean="0">
          <a:solidFill>
            <a:srgbClr val="13426B"/>
          </a:solidFill>
          <a:latin typeface="Arial" charset="0"/>
          <a:ea typeface="Arial" charset="0"/>
          <a:cs typeface="Arial" charset="0"/>
        </a:defRPr>
      </a:lvl3pPr>
      <a:lvl4pPr marL="540000" indent="-180000" algn="l" defTabSz="914400" rtl="0" eaLnBrk="1" latinLnBrk="0" hangingPunct="1">
        <a:lnSpc>
          <a:spcPct val="100000"/>
        </a:lnSpc>
        <a:spcBef>
          <a:spcPts val="200"/>
        </a:spcBef>
        <a:buFont typeface="Arial" panose="020B0604020202020204" pitchFamily="34" charset="0"/>
        <a:buChar char="–"/>
        <a:defRPr lang="en-US" sz="1200" kern="1200" baseline="0" dirty="0" smtClean="0">
          <a:solidFill>
            <a:srgbClr val="13426B"/>
          </a:solidFill>
          <a:latin typeface="Arial" charset="0"/>
          <a:ea typeface="Arial" charset="0"/>
          <a:cs typeface="Arial" charset="0"/>
        </a:defRPr>
      </a:lvl4pPr>
      <a:lvl5pPr marL="720000" indent="-180000" algn="l" defTabSz="914400" rtl="0" eaLnBrk="1" latinLnBrk="0" hangingPunct="1">
        <a:lnSpc>
          <a:spcPct val="100000"/>
        </a:lnSpc>
        <a:spcBef>
          <a:spcPts val="200"/>
        </a:spcBef>
        <a:buFont typeface="Arial" panose="020B0604020202020204" pitchFamily="34" charset="0"/>
        <a:buChar char="–"/>
        <a:defRPr lang="en-US" sz="1200" kern="1200" dirty="0" smtClean="0">
          <a:solidFill>
            <a:srgbClr val="13426B"/>
          </a:solidFill>
          <a:latin typeface="Arial" charset="0"/>
          <a:ea typeface="Arial" charset="0"/>
          <a:cs typeface="Arial" charset="0"/>
        </a:defRPr>
      </a:lvl5pPr>
      <a:lvl6pPr marL="900000" indent="-180000" algn="l" defTabSz="914400" rtl="0" eaLnBrk="1" latinLnBrk="0" hangingPunct="1">
        <a:lnSpc>
          <a:spcPct val="100000"/>
        </a:lnSpc>
        <a:spcBef>
          <a:spcPts val="0"/>
        </a:spcBef>
        <a:buFont typeface="Arial" panose="020B0604020202020204" pitchFamily="34" charset="0"/>
        <a:buChar char="–"/>
        <a:defRPr sz="1200" kern="1200" baseline="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2880" userDrawn="1">
          <p15:clr>
            <a:srgbClr val="F26B43"/>
          </p15:clr>
        </p15:guide>
        <p15:guide id="4" orient="horz" pos="3793" userDrawn="1">
          <p15:clr>
            <a:srgbClr val="F26B43"/>
          </p15:clr>
        </p15:guide>
        <p15:guide id="5" pos="408" userDrawn="1">
          <p15:clr>
            <a:srgbClr val="F26B43"/>
          </p15:clr>
        </p15:guide>
        <p15:guide id="6" orient="horz" pos="368" userDrawn="1">
          <p15:clr>
            <a:srgbClr val="F26B43"/>
          </p15:clr>
        </p15:guide>
        <p15:guide id="9" orient="horz" pos="913" userDrawn="1">
          <p15:clr>
            <a:srgbClr val="F26B43"/>
          </p15:clr>
        </p15:guide>
        <p15:guide id="10" orient="horz" pos="3680" userDrawn="1">
          <p15:clr>
            <a:srgbClr val="F26B43"/>
          </p15:clr>
        </p15:guide>
        <p15:guide id="11" pos="5352" userDrawn="1">
          <p15:clr>
            <a:srgbClr val="F26B43"/>
          </p15:clr>
        </p15:guide>
        <p15:guide id="12" orient="horz" pos="1253" userDrawn="1">
          <p15:clr>
            <a:srgbClr val="F26B43"/>
          </p15:clr>
        </p15:guide>
        <p15:guide id="14" pos="340" userDrawn="1">
          <p15:clr>
            <a:srgbClr val="F26B43"/>
          </p15:clr>
        </p15:guide>
        <p15:guide id="15" orient="horz" pos="414" userDrawn="1">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dirty="0"/>
              <a:t>Backtesting</a:t>
            </a:r>
          </a:p>
        </p:txBody>
      </p:sp>
    </p:spTree>
    <p:extLst>
      <p:ext uri="{BB962C8B-B14F-4D97-AF65-F5344CB8AC3E}">
        <p14:creationId xmlns:p14="http://schemas.microsoft.com/office/powerpoint/2010/main" val="282617430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26678" y="1159785"/>
            <a:ext cx="8285521" cy="4932902"/>
          </a:xfrm>
        </p:spPr>
        <p:txBody>
          <a:bodyPr>
            <a:normAutofit fontScale="92500"/>
          </a:bodyPr>
          <a:lstStyle/>
          <a:p>
            <a:pPr algn="just"/>
            <a:endParaRPr lang="en-GB" b="1" i="1" dirty="0"/>
          </a:p>
          <a:p>
            <a:pPr marL="285750" indent="-285750" algn="just">
              <a:buFont typeface="Arial" panose="020B0604020202020204" pitchFamily="34" charset="0"/>
              <a:buChar char="•"/>
            </a:pPr>
            <a:r>
              <a:rPr lang="en-GB" sz="1400" dirty="0"/>
              <a:t>LME Clear executes a number of back tests using different parameters and assumptions. </a:t>
            </a:r>
          </a:p>
          <a:p>
            <a:pPr marL="285750" indent="-285750" algn="just">
              <a:buFont typeface="Arial" panose="020B0604020202020204" pitchFamily="34" charset="0"/>
              <a:buChar char="•"/>
            </a:pPr>
            <a:endParaRPr lang="en-GB" sz="1400" dirty="0"/>
          </a:p>
          <a:p>
            <a:pPr marL="285750" indent="-285750" algn="just">
              <a:buFont typeface="Arial" panose="020B0604020202020204" pitchFamily="34" charset="0"/>
              <a:buChar char="•"/>
            </a:pPr>
            <a:r>
              <a:rPr lang="en-GB" sz="1400" dirty="0"/>
              <a:t>Where applicable this is performed via factor </a:t>
            </a:r>
            <a:r>
              <a:rPr lang="en-GB" sz="1400" dirty="0" err="1"/>
              <a:t>backtesting</a:t>
            </a:r>
            <a:r>
              <a:rPr lang="en-GB" sz="1400" dirty="0"/>
              <a:t> and on Clearing Member accounts using portfolio back testing. LME Clear also uses the methodology to back test the performance of collateral haircuts.</a:t>
            </a:r>
          </a:p>
          <a:p>
            <a:pPr marL="285750" indent="-285750" algn="just">
              <a:buFont typeface="Arial" panose="020B0604020202020204" pitchFamily="34" charset="0"/>
              <a:buChar char="•"/>
            </a:pPr>
            <a:endParaRPr lang="en-GB" sz="1400" dirty="0"/>
          </a:p>
          <a:p>
            <a:pPr marL="285750" indent="-285750" algn="just">
              <a:buFont typeface="Arial" panose="020B0604020202020204" pitchFamily="34" charset="0"/>
              <a:buChar char="•"/>
            </a:pPr>
            <a:r>
              <a:rPr lang="en-GB" sz="1400" dirty="0"/>
              <a:t>LME Clear uses the BASEL traffic light approach (BASEL II coverage test)  and </a:t>
            </a:r>
            <a:r>
              <a:rPr lang="en-GB" sz="1400" dirty="0" err="1"/>
              <a:t>Kupiec</a:t>
            </a:r>
            <a:r>
              <a:rPr lang="en-GB" sz="1400" dirty="0"/>
              <a:t>-POF test to analyse the results of backtesting.</a:t>
            </a:r>
          </a:p>
          <a:p>
            <a:pPr algn="just"/>
            <a:endParaRPr lang="en-GB" sz="1400" dirty="0"/>
          </a:p>
          <a:p>
            <a:pPr marL="285750" indent="-285750" algn="just">
              <a:buFont typeface="Arial" panose="020B0604020202020204" pitchFamily="34" charset="0"/>
              <a:buChar char="•"/>
            </a:pPr>
            <a:r>
              <a:rPr lang="en-GB" sz="1400" dirty="0"/>
              <a:t>Breaches are analysed and reported through various internal committees such as the Clearing Risk Committee and Financial Risk Working Group on a monthly basis.</a:t>
            </a:r>
          </a:p>
          <a:p>
            <a:pPr marL="285750" indent="-285750" algn="just">
              <a:buFont typeface="Arial" panose="020B0604020202020204" pitchFamily="34" charset="0"/>
              <a:buChar char="•"/>
            </a:pPr>
            <a:endParaRPr lang="en-GB" sz="1400" dirty="0"/>
          </a:p>
          <a:p>
            <a:pPr marL="285750" indent="-285750" algn="just">
              <a:buFont typeface="Arial" panose="020B0604020202020204" pitchFamily="34" charset="0"/>
              <a:buChar char="•"/>
            </a:pPr>
            <a:r>
              <a:rPr lang="en-GB" sz="1400" dirty="0"/>
              <a:t>At the point at which the number of breaches in a historical look-back period exceeds pre-determined thresholds then this will be immediately escalated to the Clearing Risk Committee with a full explanation and where appropriate,  the proposed actions.</a:t>
            </a:r>
          </a:p>
          <a:p>
            <a:pPr marL="285750" indent="-285750" algn="just">
              <a:buFont typeface="Arial" panose="020B0604020202020204" pitchFamily="34" charset="0"/>
              <a:buChar char="•"/>
            </a:pPr>
            <a:endParaRPr lang="en-GB" sz="1400" dirty="0"/>
          </a:p>
          <a:p>
            <a:pPr marL="285750" indent="-285750" algn="just">
              <a:buFont typeface="Arial" panose="020B0604020202020204" pitchFamily="34" charset="0"/>
              <a:buChar char="•"/>
            </a:pPr>
            <a:r>
              <a:rPr lang="en-GB" sz="1400" dirty="0"/>
              <a:t>A quarterly report is provided to the Board Risk Committees for review and comment.</a:t>
            </a:r>
          </a:p>
          <a:p>
            <a:pPr marL="285750" indent="-285750" algn="just">
              <a:buFont typeface="Arial" panose="020B0604020202020204" pitchFamily="34" charset="0"/>
              <a:buChar char="•"/>
            </a:pPr>
            <a:endParaRPr lang="en-GB" sz="1400" dirty="0"/>
          </a:p>
          <a:p>
            <a:pPr marL="285750" indent="-285750" algn="just">
              <a:buFont typeface="Arial" panose="020B0604020202020204" pitchFamily="34" charset="0"/>
              <a:buChar char="•"/>
            </a:pPr>
            <a:r>
              <a:rPr lang="en-GB" sz="1400" dirty="0"/>
              <a:t>The results of backtesting will be made available to Clearing Members on a regular basis, see later slides and also through the Risk Advisory Group.</a:t>
            </a:r>
          </a:p>
          <a:p>
            <a:pPr marL="285750" indent="-285750" algn="just">
              <a:buFont typeface="Arial" panose="020B0604020202020204" pitchFamily="34" charset="0"/>
              <a:buChar char="•"/>
            </a:pPr>
            <a:endParaRPr lang="en-GB" sz="1400" dirty="0"/>
          </a:p>
          <a:p>
            <a:pPr marL="171450" indent="-171450" algn="just">
              <a:buFont typeface="Arial" panose="020B0604020202020204" pitchFamily="34" charset="0"/>
              <a:buChar char="•"/>
            </a:pPr>
            <a:endParaRPr lang="en-GB" dirty="0"/>
          </a:p>
          <a:p>
            <a:endParaRPr lang="en-GB" dirty="0"/>
          </a:p>
        </p:txBody>
      </p:sp>
      <p:sp>
        <p:nvSpPr>
          <p:cNvPr id="3" name="Text Placeholder 2"/>
          <p:cNvSpPr>
            <a:spLocks noGrp="1"/>
          </p:cNvSpPr>
          <p:nvPr>
            <p:ph type="body" sz="quarter" idx="12"/>
          </p:nvPr>
        </p:nvSpPr>
        <p:spPr>
          <a:xfrm>
            <a:off x="433028" y="801688"/>
            <a:ext cx="8279171" cy="276999"/>
          </a:xfrm>
        </p:spPr>
        <p:txBody>
          <a:bodyPr/>
          <a:lstStyle/>
          <a:p>
            <a:r>
              <a:rPr lang="en-GB" dirty="0"/>
              <a:t>Introduction</a:t>
            </a:r>
          </a:p>
        </p:txBody>
      </p:sp>
      <p:sp>
        <p:nvSpPr>
          <p:cNvPr id="4" name="Title 3"/>
          <p:cNvSpPr>
            <a:spLocks noGrp="1"/>
          </p:cNvSpPr>
          <p:nvPr>
            <p:ph type="title"/>
          </p:nvPr>
        </p:nvSpPr>
        <p:spPr/>
        <p:txBody>
          <a:bodyPr/>
          <a:lstStyle/>
          <a:p>
            <a:r>
              <a:rPr lang="en-GB" dirty="0"/>
              <a:t>Backtesting</a:t>
            </a:r>
          </a:p>
        </p:txBody>
      </p:sp>
    </p:spTree>
    <p:extLst>
      <p:ext uri="{BB962C8B-B14F-4D97-AF65-F5344CB8AC3E}">
        <p14:creationId xmlns:p14="http://schemas.microsoft.com/office/powerpoint/2010/main" val="137817704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marL="285750" indent="-285750" algn="just">
              <a:buFont typeface="Arial" panose="020B0604020202020204" pitchFamily="34" charset="0"/>
              <a:buChar char="•"/>
            </a:pPr>
            <a:r>
              <a:rPr lang="en-GB" sz="1400" dirty="0"/>
              <a:t>The coverage test has been derived from BASEL II practices to estimate the maximum number of breaches allowed per time window. </a:t>
            </a:r>
          </a:p>
          <a:p>
            <a:pPr marL="285750" indent="-285750" algn="just">
              <a:buFont typeface="Arial" panose="020B0604020202020204" pitchFamily="34" charset="0"/>
              <a:buChar char="•"/>
            </a:pPr>
            <a:endParaRPr lang="en-GB" sz="1400" dirty="0"/>
          </a:p>
          <a:p>
            <a:pPr marL="285750" indent="-285750" algn="just">
              <a:buFont typeface="Arial" panose="020B0604020202020204" pitchFamily="34" charset="0"/>
              <a:buChar char="•"/>
            </a:pPr>
            <a:r>
              <a:rPr lang="en-GB" sz="1400" dirty="0"/>
              <a:t>LME Clear chose a traffic light approach that is derived from the Basel II regulation Annex 10a (page 315) which defines three zones; Green, Yellow and Red.</a:t>
            </a:r>
          </a:p>
          <a:p>
            <a:pPr marL="285750" indent="-285750" algn="just">
              <a:buFont typeface="Arial" panose="020B0604020202020204" pitchFamily="34" charset="0"/>
              <a:buChar char="•"/>
            </a:pPr>
            <a:endParaRPr lang="en-GB" sz="1400" dirty="0"/>
          </a:p>
          <a:p>
            <a:pPr marL="285750" indent="-285750" algn="just">
              <a:buFont typeface="Arial" panose="020B0604020202020204" pitchFamily="34" charset="0"/>
              <a:buChar char="•"/>
            </a:pPr>
            <a:r>
              <a:rPr lang="en-GB" sz="1400" dirty="0"/>
              <a:t>The Basel Traffic Light approach uses a yellow zone beginning  at the confidence interval at 95% of not achieving the stated margin methodology. The red zone begins at the point such that the probability exceeds 99.99%.</a:t>
            </a:r>
          </a:p>
          <a:p>
            <a:pPr marL="285750" indent="-285750" algn="just">
              <a:buFont typeface="Arial" panose="020B0604020202020204" pitchFamily="34" charset="0"/>
              <a:buChar char="•"/>
            </a:pPr>
            <a:endParaRPr lang="en-GB" sz="1400" dirty="0"/>
          </a:p>
          <a:p>
            <a:pPr marL="285750" indent="-285750" algn="just">
              <a:buFont typeface="Arial" panose="020B0604020202020204" pitchFamily="34" charset="0"/>
              <a:buChar char="•"/>
            </a:pPr>
            <a:r>
              <a:rPr lang="en-GB" sz="1400" dirty="0"/>
              <a:t>Instead of calculating the start of the red zone as defined by the Basel approach, LME Clear utilises the more conservative </a:t>
            </a:r>
            <a:r>
              <a:rPr lang="en-GB" sz="1400" dirty="0" err="1"/>
              <a:t>Kupiec</a:t>
            </a:r>
            <a:r>
              <a:rPr lang="en-GB" sz="1400" dirty="0"/>
              <a:t>-POF test at a 99% confidence interval to provide  a more  statistically robust measure. </a:t>
            </a:r>
          </a:p>
          <a:p>
            <a:pPr marL="285750" indent="-285750" algn="just">
              <a:buFont typeface="Arial" panose="020B0604020202020204" pitchFamily="34" charset="0"/>
              <a:buChar char="•"/>
            </a:pPr>
            <a:endParaRPr lang="en-GB" sz="1400" dirty="0"/>
          </a:p>
          <a:p>
            <a:pPr marL="285750" indent="-285750" algn="just">
              <a:buFont typeface="Arial" panose="020B0604020202020204" pitchFamily="34" charset="0"/>
              <a:buChar char="•"/>
            </a:pPr>
            <a:r>
              <a:rPr lang="en-GB" sz="1400" dirty="0"/>
              <a:t>LME Clear calculates the sum of breaches allowed per time window derived from the rules above.</a:t>
            </a:r>
          </a:p>
          <a:p>
            <a:endParaRPr lang="en-GB" dirty="0"/>
          </a:p>
        </p:txBody>
      </p:sp>
      <p:sp>
        <p:nvSpPr>
          <p:cNvPr id="3" name="Text Placeholder 2"/>
          <p:cNvSpPr>
            <a:spLocks noGrp="1"/>
          </p:cNvSpPr>
          <p:nvPr>
            <p:ph type="body" sz="quarter" idx="12"/>
          </p:nvPr>
        </p:nvSpPr>
        <p:spPr>
          <a:xfrm>
            <a:off x="433028" y="801688"/>
            <a:ext cx="8279171" cy="276999"/>
          </a:xfrm>
        </p:spPr>
        <p:txBody>
          <a:bodyPr/>
          <a:lstStyle/>
          <a:p>
            <a:r>
              <a:rPr lang="en-GB" dirty="0"/>
              <a:t>BASEL Traffic Light and </a:t>
            </a:r>
            <a:r>
              <a:rPr lang="en-GB" dirty="0" err="1"/>
              <a:t>Kupiec</a:t>
            </a:r>
            <a:r>
              <a:rPr lang="en-GB" dirty="0"/>
              <a:t> – POF tests - Generic</a:t>
            </a:r>
          </a:p>
        </p:txBody>
      </p:sp>
      <p:sp>
        <p:nvSpPr>
          <p:cNvPr id="4" name="Title 3"/>
          <p:cNvSpPr>
            <a:spLocks noGrp="1"/>
          </p:cNvSpPr>
          <p:nvPr>
            <p:ph type="title"/>
          </p:nvPr>
        </p:nvSpPr>
        <p:spPr/>
        <p:txBody>
          <a:bodyPr/>
          <a:lstStyle/>
          <a:p>
            <a:r>
              <a:rPr lang="en-GB" dirty="0"/>
              <a:t>Backtesting</a:t>
            </a:r>
          </a:p>
        </p:txBody>
      </p:sp>
    </p:spTree>
    <p:extLst>
      <p:ext uri="{BB962C8B-B14F-4D97-AF65-F5344CB8AC3E}">
        <p14:creationId xmlns:p14="http://schemas.microsoft.com/office/powerpoint/2010/main" val="307613978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286725" y="1395852"/>
            <a:ext cx="8285521" cy="4873273"/>
          </a:xfrm>
        </p:spPr>
        <p:txBody>
          <a:bodyPr>
            <a:normAutofit/>
          </a:bodyPr>
          <a:lstStyle/>
          <a:p>
            <a:pPr marL="285750" indent="-285750" algn="just">
              <a:buFont typeface="Arial" panose="020B0604020202020204" pitchFamily="34" charset="0"/>
              <a:buChar char="•"/>
            </a:pPr>
            <a:r>
              <a:rPr lang="en-GB" sz="1400" dirty="0"/>
              <a:t>LME Clear performs the backtesting of all SPAN margin parameters on a daily basis using one and two day returns over a period covering all available price history.</a:t>
            </a:r>
          </a:p>
          <a:p>
            <a:pPr marL="285750" indent="-285750" algn="just">
              <a:buFont typeface="Arial" panose="020B0604020202020204" pitchFamily="34" charset="0"/>
              <a:buChar char="•"/>
            </a:pPr>
            <a:r>
              <a:rPr lang="en-GB" sz="1400" dirty="0"/>
              <a:t>Both 1-day and 2-day returns are calculated per risk factor.</a:t>
            </a:r>
          </a:p>
          <a:p>
            <a:pPr marL="285750" indent="-285750" algn="just">
              <a:buFont typeface="Arial" panose="020B0604020202020204" pitchFamily="34" charset="0"/>
              <a:buChar char="•"/>
            </a:pPr>
            <a:r>
              <a:rPr lang="en-GB" sz="1400" dirty="0"/>
              <a:t>A “breach” is recorded in case the margin parameter – on a specific date – is not sufficient to cover either the respective 1-day or the 2-day returns occurring during the whole liquidation period.</a:t>
            </a:r>
          </a:p>
          <a:p>
            <a:pPr marL="285750" indent="-285750" algn="just">
              <a:buFont typeface="Arial" panose="020B0604020202020204" pitchFamily="34" charset="0"/>
              <a:buChar char="•"/>
            </a:pPr>
            <a:r>
              <a:rPr lang="en-GB" sz="1400" dirty="0"/>
              <a:t>The Liquidation Period is defined as the number of business days within which – in case a Member defaults – all portfolio’s positions have to be closed, auctioned or ported. Currently, the liquidation period is 2 business days.</a:t>
            </a:r>
          </a:p>
          <a:p>
            <a:pPr marL="285750" indent="-285750" algn="just">
              <a:buFont typeface="Arial" panose="020B0604020202020204" pitchFamily="34" charset="0"/>
              <a:buChar char="•"/>
            </a:pPr>
            <a:r>
              <a:rPr lang="en-GB" sz="1400" dirty="0"/>
              <a:t>Margin/haircut parameters are compared to the absolute size of forward calculated returns, mirroring what would happen in the event of a Member default where LME Clear Initial Margin/collateral would need to cover the price moves on the subsequent days.</a:t>
            </a:r>
          </a:p>
          <a:p>
            <a:pPr marL="285750" indent="-285750" algn="just">
              <a:buFont typeface="Arial" panose="020B0604020202020204" pitchFamily="34" charset="0"/>
              <a:buChar char="•"/>
            </a:pPr>
            <a:r>
              <a:rPr lang="en-GB" sz="1400" dirty="0"/>
              <a:t>The number of breaches per risk factor is compared against the Traffic Light Thresholds (given the number of observations).</a:t>
            </a:r>
          </a:p>
          <a:p>
            <a:pPr marL="285750" indent="-285750" algn="just">
              <a:buFont typeface="Arial" panose="020B0604020202020204" pitchFamily="34" charset="0"/>
              <a:buChar char="•"/>
            </a:pPr>
            <a:r>
              <a:rPr lang="en-GB" sz="1400" dirty="0"/>
              <a:t>Traffic Light thresholds are expected to change over time due to the increase in sample size.</a:t>
            </a:r>
          </a:p>
          <a:p>
            <a:endParaRPr lang="en-GB" dirty="0"/>
          </a:p>
        </p:txBody>
      </p:sp>
      <p:sp>
        <p:nvSpPr>
          <p:cNvPr id="3" name="Text Placeholder 2"/>
          <p:cNvSpPr>
            <a:spLocks noGrp="1"/>
          </p:cNvSpPr>
          <p:nvPr>
            <p:ph type="body" sz="quarter" idx="12"/>
          </p:nvPr>
        </p:nvSpPr>
        <p:spPr>
          <a:xfrm>
            <a:off x="433028" y="801688"/>
            <a:ext cx="8279171" cy="276999"/>
          </a:xfrm>
        </p:spPr>
        <p:txBody>
          <a:bodyPr/>
          <a:lstStyle/>
          <a:p>
            <a:r>
              <a:rPr lang="en-GB" dirty="0"/>
              <a:t>Factor Margin Backtesting</a:t>
            </a:r>
          </a:p>
        </p:txBody>
      </p:sp>
      <p:sp>
        <p:nvSpPr>
          <p:cNvPr id="4" name="Title 3"/>
          <p:cNvSpPr>
            <a:spLocks noGrp="1"/>
          </p:cNvSpPr>
          <p:nvPr>
            <p:ph type="title"/>
          </p:nvPr>
        </p:nvSpPr>
        <p:spPr/>
        <p:txBody>
          <a:bodyPr/>
          <a:lstStyle/>
          <a:p>
            <a:r>
              <a:rPr lang="en-GB" dirty="0"/>
              <a:t>Backtesting</a:t>
            </a:r>
          </a:p>
        </p:txBody>
      </p:sp>
    </p:spTree>
    <p:extLst>
      <p:ext uri="{BB962C8B-B14F-4D97-AF65-F5344CB8AC3E}">
        <p14:creationId xmlns:p14="http://schemas.microsoft.com/office/powerpoint/2010/main" val="157502614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33029" y="1212973"/>
            <a:ext cx="8285521" cy="5034207"/>
          </a:xfrm>
        </p:spPr>
        <p:txBody>
          <a:bodyPr/>
          <a:lstStyle/>
          <a:p>
            <a:pPr marL="171450" indent="-171450" algn="just">
              <a:buFont typeface="Arial" panose="020B0604020202020204" pitchFamily="34" charset="0"/>
              <a:buChar char="•"/>
            </a:pPr>
            <a:r>
              <a:rPr lang="en-GB" dirty="0"/>
              <a:t>The table below summarises the results, showing worst case number of breaches.</a:t>
            </a:r>
          </a:p>
          <a:p>
            <a:pPr marL="171450" lvl="1" indent="-171450"/>
            <a:r>
              <a:rPr lang="en-US" dirty="0"/>
              <a:t>Material parameters are in the green threshold.  Aluminum, Copper, Nickel, Lead and Tin Inter-Prompt Charges are in amber for some tier combinations.  Overall impact is not material and majority of breaches are from historical periods.</a:t>
            </a:r>
          </a:p>
          <a:p>
            <a:pPr marL="171450" lvl="1" indent="-171450"/>
            <a:r>
              <a:rPr lang="en-US" dirty="0"/>
              <a:t>LMEC are in amber/red for some more immaterial contracts, due to a combination of illiquidity and lack of pricing history.  The majority of these contracts have no open interest or overall exposures and not material.</a:t>
            </a:r>
            <a:endParaRPr lang="en-GB" dirty="0"/>
          </a:p>
          <a:p>
            <a:endParaRPr lang="en-GB" dirty="0"/>
          </a:p>
        </p:txBody>
      </p:sp>
      <p:sp>
        <p:nvSpPr>
          <p:cNvPr id="3" name="Text Placeholder 2"/>
          <p:cNvSpPr>
            <a:spLocks noGrp="1"/>
          </p:cNvSpPr>
          <p:nvPr>
            <p:ph type="body" sz="quarter" idx="12"/>
          </p:nvPr>
        </p:nvSpPr>
        <p:spPr>
          <a:xfrm>
            <a:off x="433028" y="801688"/>
            <a:ext cx="8279171" cy="276999"/>
          </a:xfrm>
        </p:spPr>
        <p:txBody>
          <a:bodyPr/>
          <a:lstStyle/>
          <a:p>
            <a:r>
              <a:rPr lang="en-GB" dirty="0"/>
              <a:t>Factor Margin Backtesting – June 2026 results</a:t>
            </a:r>
          </a:p>
        </p:txBody>
      </p:sp>
      <p:sp>
        <p:nvSpPr>
          <p:cNvPr id="4" name="Title 3"/>
          <p:cNvSpPr>
            <a:spLocks noGrp="1"/>
          </p:cNvSpPr>
          <p:nvPr>
            <p:ph type="title"/>
          </p:nvPr>
        </p:nvSpPr>
        <p:spPr/>
        <p:txBody>
          <a:bodyPr/>
          <a:lstStyle/>
          <a:p>
            <a:r>
              <a:rPr lang="en-GB" dirty="0"/>
              <a:t>Backtesting</a:t>
            </a:r>
          </a:p>
        </p:txBody>
      </p:sp>
      <p:pic>
        <p:nvPicPr>
          <p:cNvPr id="7" name="Picture 6">
            <a:extLst>
              <a:ext uri="{FF2B5EF4-FFF2-40B4-BE49-F238E27FC236}">
                <a16:creationId xmlns:a16="http://schemas.microsoft.com/office/drawing/2014/main" id="{18286939-2733-847A-145B-000F0547E3FA}"/>
              </a:ext>
            </a:extLst>
          </p:cNvPr>
          <p:cNvPicPr>
            <a:picLocks noChangeAspect="1"/>
          </p:cNvPicPr>
          <p:nvPr/>
        </p:nvPicPr>
        <p:blipFill>
          <a:blip r:embed="rId2"/>
          <a:srcRect b="90260"/>
          <a:stretch>
            <a:fillRect/>
          </a:stretch>
        </p:blipFill>
        <p:spPr>
          <a:xfrm>
            <a:off x="2273061" y="2510534"/>
            <a:ext cx="4114800" cy="377045"/>
          </a:xfrm>
          <a:prstGeom prst="rect">
            <a:avLst/>
          </a:prstGeom>
        </p:spPr>
      </p:pic>
      <p:pic>
        <p:nvPicPr>
          <p:cNvPr id="8" name="Picture 7">
            <a:extLst>
              <a:ext uri="{FF2B5EF4-FFF2-40B4-BE49-F238E27FC236}">
                <a16:creationId xmlns:a16="http://schemas.microsoft.com/office/drawing/2014/main" id="{1C9EC850-C7BE-9893-A80C-A65C46FED970}"/>
              </a:ext>
            </a:extLst>
          </p:cNvPr>
          <p:cNvPicPr>
            <a:picLocks noChangeAspect="1"/>
          </p:cNvPicPr>
          <p:nvPr/>
        </p:nvPicPr>
        <p:blipFill>
          <a:blip r:embed="rId3"/>
          <a:stretch>
            <a:fillRect/>
          </a:stretch>
        </p:blipFill>
        <p:spPr>
          <a:xfrm>
            <a:off x="2273061" y="2947197"/>
            <a:ext cx="4334719" cy="3552247"/>
          </a:xfrm>
          <a:prstGeom prst="rect">
            <a:avLst/>
          </a:prstGeom>
        </p:spPr>
      </p:pic>
    </p:spTree>
    <p:extLst>
      <p:ext uri="{BB962C8B-B14F-4D97-AF65-F5344CB8AC3E}">
        <p14:creationId xmlns:p14="http://schemas.microsoft.com/office/powerpoint/2010/main" val="114456470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33029" y="1134021"/>
            <a:ext cx="8285521" cy="4680690"/>
          </a:xfrm>
        </p:spPr>
        <p:txBody>
          <a:bodyPr/>
          <a:lstStyle/>
          <a:p>
            <a:pPr marL="285750" indent="-285750" algn="just">
              <a:buFont typeface="Arial" panose="020B0604020202020204" pitchFamily="34" charset="0"/>
              <a:buChar char="•"/>
            </a:pPr>
            <a:r>
              <a:rPr lang="en-GB" sz="1400" dirty="0"/>
              <a:t>The LME Clear risk appetite states that LME Clear’s margining model seeks to ensure that at each position account level a minimum 99.5% of observed losses will be less than the initial margin held. </a:t>
            </a:r>
          </a:p>
          <a:p>
            <a:pPr marL="285750" indent="-285750" algn="just">
              <a:buFont typeface="Arial" panose="020B0604020202020204" pitchFamily="34" charset="0"/>
              <a:buChar char="•"/>
            </a:pPr>
            <a:r>
              <a:rPr lang="en-GB" sz="1400" dirty="0"/>
              <a:t>LME Clear performs daily portfolio backtesting on all Members, for each position account and use a margin period of risk to combine 1 and 2 day breaches</a:t>
            </a:r>
          </a:p>
          <a:p>
            <a:pPr marL="285750" indent="-285750" algn="just">
              <a:buFont typeface="Arial" panose="020B0604020202020204" pitchFamily="34" charset="0"/>
              <a:buChar char="•"/>
            </a:pPr>
            <a:r>
              <a:rPr lang="en-GB" sz="1400" dirty="0"/>
              <a:t>All portfolio backtesting will use the available history on each account to analyse backtesting results.</a:t>
            </a:r>
          </a:p>
          <a:p>
            <a:pPr marL="285750" indent="-285750" algn="just">
              <a:buFont typeface="Arial" panose="020B0604020202020204" pitchFamily="34" charset="0"/>
              <a:buChar char="•"/>
            </a:pPr>
            <a:r>
              <a:rPr lang="en-GB" sz="1400" dirty="0"/>
              <a:t>For any new Member accounts,  LME Clear will analyse and report on any breaches.  However a minimum number of data points are required for the account level portfolio </a:t>
            </a:r>
            <a:r>
              <a:rPr lang="en-GB" sz="1400" dirty="0" err="1"/>
              <a:t>backtesting</a:t>
            </a:r>
            <a:r>
              <a:rPr lang="en-GB" sz="1400" dirty="0"/>
              <a:t> to be statistically relevant. LME Clear deems 250 data points to be sufficient. </a:t>
            </a:r>
          </a:p>
          <a:p>
            <a:endParaRPr lang="en-GB" dirty="0"/>
          </a:p>
        </p:txBody>
      </p:sp>
      <p:sp>
        <p:nvSpPr>
          <p:cNvPr id="3" name="Text Placeholder 2"/>
          <p:cNvSpPr>
            <a:spLocks noGrp="1"/>
          </p:cNvSpPr>
          <p:nvPr>
            <p:ph type="body" sz="quarter" idx="12"/>
          </p:nvPr>
        </p:nvSpPr>
        <p:spPr>
          <a:xfrm>
            <a:off x="433028" y="801688"/>
            <a:ext cx="8279171" cy="276999"/>
          </a:xfrm>
        </p:spPr>
        <p:txBody>
          <a:bodyPr/>
          <a:lstStyle/>
          <a:p>
            <a:r>
              <a:rPr lang="en-GB" dirty="0"/>
              <a:t>Portfolio Margin Backtesting</a:t>
            </a:r>
          </a:p>
        </p:txBody>
      </p:sp>
      <p:sp>
        <p:nvSpPr>
          <p:cNvPr id="4" name="Title 3"/>
          <p:cNvSpPr>
            <a:spLocks noGrp="1"/>
          </p:cNvSpPr>
          <p:nvPr>
            <p:ph type="title"/>
          </p:nvPr>
        </p:nvSpPr>
        <p:spPr/>
        <p:txBody>
          <a:bodyPr/>
          <a:lstStyle/>
          <a:p>
            <a:r>
              <a:rPr lang="en-GB" dirty="0"/>
              <a:t>Backtesting</a:t>
            </a:r>
          </a:p>
        </p:txBody>
      </p:sp>
      <p:sp>
        <p:nvSpPr>
          <p:cNvPr id="5" name="Text Placeholder 2"/>
          <p:cNvSpPr>
            <a:spLocks noGrp="1"/>
          </p:cNvSpPr>
          <p:nvPr>
            <p:ph type="body" sz="quarter" idx="12"/>
          </p:nvPr>
        </p:nvSpPr>
        <p:spPr>
          <a:xfrm>
            <a:off x="428882" y="3213609"/>
            <a:ext cx="8279171" cy="276999"/>
          </a:xfrm>
        </p:spPr>
        <p:txBody>
          <a:bodyPr/>
          <a:lstStyle/>
          <a:p>
            <a:r>
              <a:rPr lang="en-GB" dirty="0"/>
              <a:t>Portfolio Margin Backtesting assumptions</a:t>
            </a:r>
          </a:p>
        </p:txBody>
      </p:sp>
      <p:sp>
        <p:nvSpPr>
          <p:cNvPr id="6" name="Content Placeholder 1"/>
          <p:cNvSpPr txBox="1">
            <a:spLocks/>
          </p:cNvSpPr>
          <p:nvPr/>
        </p:nvSpPr>
        <p:spPr>
          <a:xfrm>
            <a:off x="418385" y="3545942"/>
            <a:ext cx="8285521" cy="3124940"/>
          </a:xfrm>
          <a:prstGeom prst="rect">
            <a:avLst/>
          </a:prstGeom>
        </p:spPr>
        <p:txBody>
          <a:bodyPr vert="horz" lIns="0" tIns="0" rIns="0" bIns="0" rtlCol="0">
            <a:normAutofit/>
          </a:bodyPr>
          <a:lstStyle>
            <a:lvl1pPr marL="0" marR="0" indent="0" algn="l" defTabSz="914400" rtl="0" eaLnBrk="1" fontAlgn="auto" latinLnBrk="0" hangingPunct="1">
              <a:lnSpc>
                <a:spcPct val="100000"/>
              </a:lnSpc>
              <a:spcBef>
                <a:spcPts val="600"/>
              </a:spcBef>
              <a:spcAft>
                <a:spcPts val="0"/>
              </a:spcAft>
              <a:buClrTx/>
              <a:buSzTx/>
              <a:buFontTx/>
              <a:buNone/>
              <a:tabLst/>
              <a:defRPr lang="en-US" sz="1200" kern="1200">
                <a:solidFill>
                  <a:srgbClr val="13426B"/>
                </a:solidFill>
                <a:latin typeface="Arial" charset="0"/>
                <a:ea typeface="Arial" charset="0"/>
                <a:cs typeface="Arial" charset="0"/>
              </a:defRPr>
            </a:lvl1pPr>
            <a:lvl2pPr marL="0" marR="0" indent="-180000" algn="l" defTabSz="914400" rtl="0" eaLnBrk="1" fontAlgn="auto" latinLnBrk="0" hangingPunct="1">
              <a:lnSpc>
                <a:spcPct val="100000"/>
              </a:lnSpc>
              <a:spcBef>
                <a:spcPts val="600"/>
              </a:spcBef>
              <a:spcAft>
                <a:spcPts val="0"/>
              </a:spcAft>
              <a:buClrTx/>
              <a:buSzTx/>
              <a:buFont typeface="Arial" panose="020B0604020202020204" pitchFamily="34" charset="0"/>
              <a:buChar char="•"/>
              <a:tabLst>
                <a:tab pos="446088" algn="l"/>
              </a:tabLst>
              <a:defRPr lang="en-US" sz="1200" kern="1200">
                <a:solidFill>
                  <a:srgbClr val="13426B"/>
                </a:solidFill>
                <a:latin typeface="Arial" charset="0"/>
                <a:ea typeface="Arial" charset="0"/>
                <a:cs typeface="Arial" charset="0"/>
              </a:defRPr>
            </a:lvl2pPr>
            <a:lvl3pPr marL="360000" marR="0" indent="-180000" algn="l" defTabSz="914400" rtl="0" eaLnBrk="1" fontAlgn="auto" latinLnBrk="0" hangingPunct="1">
              <a:lnSpc>
                <a:spcPct val="100000"/>
              </a:lnSpc>
              <a:spcBef>
                <a:spcPts val="200"/>
              </a:spcBef>
              <a:spcAft>
                <a:spcPts val="0"/>
              </a:spcAft>
              <a:buClrTx/>
              <a:buSzTx/>
              <a:buFont typeface="Arial" panose="020B0604020202020204" pitchFamily="34" charset="0"/>
              <a:buChar char="–"/>
              <a:tabLst/>
              <a:defRPr lang="en-US" sz="1200" kern="1200">
                <a:solidFill>
                  <a:srgbClr val="13426B"/>
                </a:solidFill>
                <a:latin typeface="Arial" charset="0"/>
                <a:ea typeface="Arial" charset="0"/>
                <a:cs typeface="Arial" charset="0"/>
              </a:defRPr>
            </a:lvl3pPr>
            <a:lvl4pPr marL="540000" marR="0" indent="-180000" algn="l" defTabSz="914400" rtl="0" eaLnBrk="1" fontAlgn="auto" latinLnBrk="0" hangingPunct="1">
              <a:lnSpc>
                <a:spcPct val="100000"/>
              </a:lnSpc>
              <a:spcBef>
                <a:spcPts val="200"/>
              </a:spcBef>
              <a:spcAft>
                <a:spcPts val="0"/>
              </a:spcAft>
              <a:buClrTx/>
              <a:buSzTx/>
              <a:buFont typeface="Arial" panose="020B0604020202020204" pitchFamily="34" charset="0"/>
              <a:buChar char="–"/>
              <a:tabLst/>
              <a:defRPr lang="en-US" sz="1200" kern="1200" baseline="0">
                <a:solidFill>
                  <a:srgbClr val="13426B"/>
                </a:solidFill>
                <a:latin typeface="Arial" charset="0"/>
                <a:ea typeface="Arial" charset="0"/>
                <a:cs typeface="Arial" charset="0"/>
              </a:defRPr>
            </a:lvl4pPr>
            <a:lvl5pPr marL="720000" marR="0" indent="-180000" algn="l" defTabSz="914400" rtl="0" eaLnBrk="1" fontAlgn="auto" latinLnBrk="0" hangingPunct="1">
              <a:lnSpc>
                <a:spcPct val="100000"/>
              </a:lnSpc>
              <a:spcBef>
                <a:spcPts val="200"/>
              </a:spcBef>
              <a:spcAft>
                <a:spcPts val="0"/>
              </a:spcAft>
              <a:buClrTx/>
              <a:buSzTx/>
              <a:buFont typeface="Arial" panose="020B0604020202020204" pitchFamily="34" charset="0"/>
              <a:buChar char="–"/>
              <a:tabLst/>
              <a:defRPr lang="en-US" sz="1200" kern="1200">
                <a:solidFill>
                  <a:srgbClr val="13426B"/>
                </a:solidFill>
                <a:latin typeface="Arial" charset="0"/>
                <a:ea typeface="Arial" charset="0"/>
                <a:cs typeface="Arial" charset="0"/>
              </a:defRPr>
            </a:lvl5pPr>
            <a:lvl6pPr marL="900000" indent="-180000" algn="l" defTabSz="914400" rtl="0" eaLnBrk="1" latinLnBrk="0" hangingPunct="1">
              <a:lnSpc>
                <a:spcPct val="100000"/>
              </a:lnSpc>
              <a:spcBef>
                <a:spcPts val="0"/>
              </a:spcBef>
              <a:buFont typeface="Arial" panose="020B0604020202020204" pitchFamily="34" charset="0"/>
              <a:buChar char="–"/>
              <a:defRPr sz="1200" kern="1200" baseline="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9pPr>
          </a:lstStyle>
          <a:p>
            <a:pPr marL="285750" indent="-285750" algn="just">
              <a:buFont typeface="Arial" panose="020B0604020202020204" pitchFamily="34" charset="0"/>
              <a:buChar char="•"/>
            </a:pPr>
            <a:r>
              <a:rPr lang="en-GB" sz="1400" dirty="0"/>
              <a:t>While analysing the backtesting results, the known SPAN margin algorithm limitations will be taken into account.  Where breaches at an account level are caused by a known limitation, which are managed outside of the Initial Margin calculation, these will be documented.  This may require no action to be taken or new model proposed, even if the number of breaches falls into the Red threshold.</a:t>
            </a:r>
          </a:p>
          <a:p>
            <a:pPr marL="285750" indent="-285750" algn="just">
              <a:buFont typeface="Arial" panose="020B0604020202020204" pitchFamily="34" charset="0"/>
              <a:buChar char="•"/>
            </a:pPr>
            <a:r>
              <a:rPr lang="en-GB" sz="1400" dirty="0"/>
              <a:t>While the backtesting data will use a significant and realistic spread of real portfolios covering a substantial range of instruments and strategies, LME Clear will identify specific hypothetical strategies to prove the effectiveness of the algorithm and </a:t>
            </a:r>
            <a:r>
              <a:rPr lang="en-GB" sz="1400" dirty="0" err="1"/>
              <a:t>backtest</a:t>
            </a:r>
            <a:r>
              <a:rPr lang="en-GB" sz="1400" dirty="0"/>
              <a:t> these in conjunction with real portfolios.</a:t>
            </a:r>
          </a:p>
          <a:p>
            <a:pPr marL="285750" indent="-285750" algn="just">
              <a:buFont typeface="Arial" panose="020B0604020202020204" pitchFamily="34" charset="0"/>
              <a:buChar char="•"/>
            </a:pPr>
            <a:r>
              <a:rPr lang="en-GB" sz="1400" dirty="0"/>
              <a:t>For the purpose of further validating the model LME Clear has included fixed representative portfolios within the analysis. This allows LME Clear to perform some relevant statistical analysis. </a:t>
            </a:r>
          </a:p>
          <a:p>
            <a:pPr algn="just"/>
            <a:endParaRPr lang="en-GB" sz="1400" dirty="0"/>
          </a:p>
          <a:p>
            <a:endParaRPr lang="en-GB" sz="1400" dirty="0"/>
          </a:p>
        </p:txBody>
      </p:sp>
    </p:spTree>
    <p:extLst>
      <p:ext uri="{BB962C8B-B14F-4D97-AF65-F5344CB8AC3E}">
        <p14:creationId xmlns:p14="http://schemas.microsoft.com/office/powerpoint/2010/main" val="206880759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33029" y="1212973"/>
            <a:ext cx="8285521" cy="5034207"/>
          </a:xfrm>
        </p:spPr>
        <p:txBody>
          <a:bodyPr/>
          <a:lstStyle/>
          <a:p>
            <a:pPr marL="171450" indent="-171450" algn="just">
              <a:buFont typeface="Arial" panose="020B0604020202020204" pitchFamily="34" charset="0"/>
              <a:buChar char="•"/>
            </a:pPr>
            <a:endParaRPr lang="en-GB" dirty="0"/>
          </a:p>
          <a:p>
            <a:pPr marL="171450" indent="-171450" algn="just">
              <a:buFont typeface="Arial" panose="020B0604020202020204" pitchFamily="34" charset="0"/>
              <a:buChar char="•"/>
            </a:pPr>
            <a:r>
              <a:rPr lang="en-GB" sz="1600" dirty="0"/>
              <a:t>Portfolio backtesting, across all material portfolios, are in the green threshold.  </a:t>
            </a:r>
          </a:p>
          <a:p>
            <a:endParaRPr lang="en-GB" dirty="0"/>
          </a:p>
        </p:txBody>
      </p:sp>
      <p:sp>
        <p:nvSpPr>
          <p:cNvPr id="3" name="Text Placeholder 2"/>
          <p:cNvSpPr>
            <a:spLocks noGrp="1"/>
          </p:cNvSpPr>
          <p:nvPr>
            <p:ph type="body" sz="quarter" idx="12"/>
          </p:nvPr>
        </p:nvSpPr>
        <p:spPr>
          <a:xfrm>
            <a:off x="433028" y="801688"/>
            <a:ext cx="8279171" cy="276999"/>
          </a:xfrm>
        </p:spPr>
        <p:txBody>
          <a:bodyPr/>
          <a:lstStyle/>
          <a:p>
            <a:r>
              <a:rPr lang="en-GB" dirty="0"/>
              <a:t>Portfolio Backtesting – June 2026 results</a:t>
            </a:r>
          </a:p>
        </p:txBody>
      </p:sp>
      <p:sp>
        <p:nvSpPr>
          <p:cNvPr id="4" name="Title 3"/>
          <p:cNvSpPr>
            <a:spLocks noGrp="1"/>
          </p:cNvSpPr>
          <p:nvPr>
            <p:ph type="title"/>
          </p:nvPr>
        </p:nvSpPr>
        <p:spPr/>
        <p:txBody>
          <a:bodyPr/>
          <a:lstStyle/>
          <a:p>
            <a:r>
              <a:rPr lang="en-GB" dirty="0"/>
              <a:t>Backtesting</a:t>
            </a:r>
          </a:p>
        </p:txBody>
      </p:sp>
    </p:spTree>
    <p:extLst>
      <p:ext uri="{BB962C8B-B14F-4D97-AF65-F5344CB8AC3E}">
        <p14:creationId xmlns:p14="http://schemas.microsoft.com/office/powerpoint/2010/main" val="362532382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marL="171450" indent="-171450">
              <a:buFont typeface="Arial" panose="020B0604020202020204" pitchFamily="34" charset="0"/>
              <a:buChar char="•"/>
            </a:pPr>
            <a:r>
              <a:rPr lang="en-GB" sz="1400" dirty="0"/>
              <a:t>Member collateral back testing follows the same reporting and governance process as cleared positions.</a:t>
            </a:r>
          </a:p>
          <a:p>
            <a:pPr marL="171450" indent="-171450">
              <a:buFont typeface="Arial" panose="020B0604020202020204" pitchFamily="34" charset="0"/>
              <a:buChar char="•"/>
            </a:pPr>
            <a:endParaRPr lang="en-GB" sz="1400" dirty="0"/>
          </a:p>
          <a:p>
            <a:pPr marL="171450" indent="-171450">
              <a:buFont typeface="Arial" panose="020B0604020202020204" pitchFamily="34" charset="0"/>
              <a:buChar char="•"/>
            </a:pPr>
            <a:r>
              <a:rPr lang="en-GB" sz="1400" dirty="0"/>
              <a:t>Back testing performed in 2 areas;</a:t>
            </a:r>
          </a:p>
          <a:p>
            <a:pPr marL="531450" lvl="2" indent="-171450"/>
            <a:r>
              <a:rPr lang="en-GB" sz="1400" dirty="0"/>
              <a:t>Risk Factor; Securities – zero coupon curves with volatility converted to prices, Gold – spot prices, FX – spot rates, LME Warrants – cash price</a:t>
            </a:r>
          </a:p>
          <a:p>
            <a:pPr marL="531450" lvl="2" indent="-171450"/>
            <a:r>
              <a:rPr lang="en-GB" sz="1400" dirty="0"/>
              <a:t>Member Portfolio – Position account level, clean portfolio</a:t>
            </a:r>
          </a:p>
          <a:p>
            <a:pPr marL="171450" indent="-171450">
              <a:buFont typeface="Arial" panose="020B0604020202020204" pitchFamily="34" charset="0"/>
              <a:buChar char="•"/>
            </a:pPr>
            <a:endParaRPr lang="en-GB" sz="1400" dirty="0"/>
          </a:p>
          <a:p>
            <a:pPr marL="171450" indent="-171450">
              <a:buFont typeface="Arial" panose="020B0604020202020204" pitchFamily="34" charset="0"/>
              <a:buChar char="•"/>
            </a:pPr>
            <a:r>
              <a:rPr lang="en-GB" sz="1400" dirty="0"/>
              <a:t>Results measured on same Basel II combined with </a:t>
            </a:r>
            <a:r>
              <a:rPr lang="en-GB" sz="1400" dirty="0" err="1"/>
              <a:t>Kupiec</a:t>
            </a:r>
            <a:r>
              <a:rPr lang="en-GB" sz="1400" dirty="0"/>
              <a:t>-POF basis as margin collateral against a 99.5% confidence level</a:t>
            </a:r>
          </a:p>
          <a:p>
            <a:pPr marL="171450" indent="-171450">
              <a:buFont typeface="Arial" panose="020B0604020202020204" pitchFamily="34" charset="0"/>
              <a:buChar char="•"/>
            </a:pPr>
            <a:endParaRPr lang="en-GB" sz="1400" dirty="0"/>
          </a:p>
          <a:p>
            <a:pPr marL="171450" indent="-171450">
              <a:buFont typeface="Arial" panose="020B0604020202020204" pitchFamily="34" charset="0"/>
              <a:buChar char="•"/>
            </a:pPr>
            <a:r>
              <a:rPr lang="en-GB" sz="1400" dirty="0"/>
              <a:t>Backtesting results can be captured for each Risk Factor once sufficient historical data is available so that haircuts can be modelled based on the current methodology</a:t>
            </a:r>
          </a:p>
          <a:p>
            <a:endParaRPr lang="en-GB" dirty="0"/>
          </a:p>
        </p:txBody>
      </p:sp>
      <p:sp>
        <p:nvSpPr>
          <p:cNvPr id="3" name="Text Placeholder 2"/>
          <p:cNvSpPr>
            <a:spLocks noGrp="1"/>
          </p:cNvSpPr>
          <p:nvPr>
            <p:ph type="body" sz="quarter" idx="12"/>
          </p:nvPr>
        </p:nvSpPr>
        <p:spPr>
          <a:xfrm>
            <a:off x="433028" y="801688"/>
            <a:ext cx="8279171" cy="276999"/>
          </a:xfrm>
        </p:spPr>
        <p:txBody>
          <a:bodyPr/>
          <a:lstStyle/>
          <a:p>
            <a:r>
              <a:rPr lang="en-GB" dirty="0"/>
              <a:t>Collateral Backtesting</a:t>
            </a:r>
          </a:p>
        </p:txBody>
      </p:sp>
      <p:sp>
        <p:nvSpPr>
          <p:cNvPr id="4" name="Title 3"/>
          <p:cNvSpPr>
            <a:spLocks noGrp="1"/>
          </p:cNvSpPr>
          <p:nvPr>
            <p:ph type="title"/>
          </p:nvPr>
        </p:nvSpPr>
        <p:spPr/>
        <p:txBody>
          <a:bodyPr/>
          <a:lstStyle/>
          <a:p>
            <a:r>
              <a:rPr lang="en-GB" dirty="0"/>
              <a:t>Backtesting</a:t>
            </a:r>
          </a:p>
        </p:txBody>
      </p:sp>
    </p:spTree>
    <p:extLst>
      <p:ext uri="{BB962C8B-B14F-4D97-AF65-F5344CB8AC3E}">
        <p14:creationId xmlns:p14="http://schemas.microsoft.com/office/powerpoint/2010/main" val="81730816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28882" y="1210361"/>
            <a:ext cx="8282170" cy="5468830"/>
          </a:xfrm>
        </p:spPr>
        <p:txBody>
          <a:bodyPr/>
          <a:lstStyle/>
          <a:p>
            <a:pPr marL="171450" indent="-171450" algn="just">
              <a:buFont typeface="Arial" panose="020B0604020202020204" pitchFamily="34" charset="0"/>
              <a:buChar char="•"/>
            </a:pPr>
            <a:r>
              <a:rPr lang="en-GB" dirty="0"/>
              <a:t>The table summarises the results of Margin Collateral Risk Factor Backtesting breaches per test and by time series</a:t>
            </a:r>
          </a:p>
          <a:p>
            <a:pPr marL="171450" indent="-171450" algn="just">
              <a:buFont typeface="Arial" panose="020B0604020202020204" pitchFamily="34" charset="0"/>
              <a:buChar char="•"/>
            </a:pPr>
            <a:r>
              <a:rPr lang="en-US" dirty="0">
                <a:solidFill>
                  <a:schemeClr val="tx1"/>
                </a:solidFill>
              </a:rPr>
              <a:t>All acceptable margin collateral is currently classified as GREEN per the </a:t>
            </a:r>
            <a:r>
              <a:rPr lang="en-GB" dirty="0">
                <a:solidFill>
                  <a:schemeClr val="tx1"/>
                </a:solidFill>
              </a:rPr>
              <a:t>BINOMIAL /KUPIEC back testing thresholds.</a:t>
            </a:r>
            <a:endParaRPr lang="en-GB" sz="1400" dirty="0">
              <a:solidFill>
                <a:schemeClr val="tx1"/>
              </a:solidFill>
            </a:endParaRPr>
          </a:p>
          <a:p>
            <a:pPr marL="171450" indent="-171450" algn="just">
              <a:buFont typeface="Arial" panose="020B0604020202020204" pitchFamily="34" charset="0"/>
              <a:buChar char="•"/>
            </a:pPr>
            <a:endParaRPr lang="en-GB" dirty="0"/>
          </a:p>
          <a:p>
            <a:pPr marL="171450" indent="-171450" algn="just">
              <a:buFont typeface="Arial" panose="020B0604020202020204" pitchFamily="34" charset="0"/>
              <a:buChar char="•"/>
            </a:pPr>
            <a:endParaRPr lang="en-GB" dirty="0"/>
          </a:p>
          <a:p>
            <a:endParaRPr lang="en-GB" dirty="0"/>
          </a:p>
        </p:txBody>
      </p:sp>
      <p:sp>
        <p:nvSpPr>
          <p:cNvPr id="3" name="Text Placeholder 2"/>
          <p:cNvSpPr>
            <a:spLocks noGrp="1"/>
          </p:cNvSpPr>
          <p:nvPr>
            <p:ph type="body" sz="quarter" idx="12"/>
          </p:nvPr>
        </p:nvSpPr>
        <p:spPr>
          <a:xfrm>
            <a:off x="433028" y="801688"/>
            <a:ext cx="8279171" cy="276999"/>
          </a:xfrm>
        </p:spPr>
        <p:txBody>
          <a:bodyPr/>
          <a:lstStyle/>
          <a:p>
            <a:r>
              <a:rPr lang="en-GB" dirty="0"/>
              <a:t>Factor Margin Collateral Backtesting – June 26 Results</a:t>
            </a:r>
          </a:p>
        </p:txBody>
      </p:sp>
      <p:sp>
        <p:nvSpPr>
          <p:cNvPr id="4" name="Title 3"/>
          <p:cNvSpPr>
            <a:spLocks noGrp="1"/>
          </p:cNvSpPr>
          <p:nvPr>
            <p:ph type="title"/>
          </p:nvPr>
        </p:nvSpPr>
        <p:spPr/>
        <p:txBody>
          <a:bodyPr/>
          <a:lstStyle/>
          <a:p>
            <a:r>
              <a:rPr lang="en-GB" dirty="0"/>
              <a:t>Backtesting</a:t>
            </a:r>
          </a:p>
        </p:txBody>
      </p:sp>
      <p:pic>
        <p:nvPicPr>
          <p:cNvPr id="6" name="Picture 5">
            <a:extLst>
              <a:ext uri="{FF2B5EF4-FFF2-40B4-BE49-F238E27FC236}">
                <a16:creationId xmlns:a16="http://schemas.microsoft.com/office/drawing/2014/main" id="{1135633F-F40A-62C1-4668-92401ACFF739}"/>
              </a:ext>
            </a:extLst>
          </p:cNvPr>
          <p:cNvPicPr>
            <a:picLocks noChangeAspect="1"/>
          </p:cNvPicPr>
          <p:nvPr/>
        </p:nvPicPr>
        <p:blipFill>
          <a:blip r:embed="rId2"/>
          <a:stretch>
            <a:fillRect/>
          </a:stretch>
        </p:blipFill>
        <p:spPr>
          <a:xfrm>
            <a:off x="563573" y="2310063"/>
            <a:ext cx="8012787" cy="2759846"/>
          </a:xfrm>
          <a:prstGeom prst="rect">
            <a:avLst/>
          </a:prstGeom>
        </p:spPr>
      </p:pic>
    </p:spTree>
    <p:extLst>
      <p:ext uri="{BB962C8B-B14F-4D97-AF65-F5344CB8AC3E}">
        <p14:creationId xmlns:p14="http://schemas.microsoft.com/office/powerpoint/2010/main" val="2590894504"/>
      </p:ext>
    </p:extLst>
  </p:cSld>
  <p:clrMapOvr>
    <a:masterClrMapping/>
  </p:clrMapOvr>
</p:sld>
</file>

<file path=ppt/theme/theme1.xml><?xml version="1.0" encoding="utf-8"?>
<a:theme xmlns:a="http://schemas.openxmlformats.org/drawingml/2006/main" name="Blank">
  <a:themeElements>
    <a:clrScheme name="LME Corporate Colours">
      <a:dk1>
        <a:srgbClr val="11426B"/>
      </a:dk1>
      <a:lt1>
        <a:srgbClr val="FFFFFF"/>
      </a:lt1>
      <a:dk2>
        <a:srgbClr val="F4364C"/>
      </a:dk2>
      <a:lt2>
        <a:srgbClr val="D1DDE6"/>
      </a:lt2>
      <a:accent1>
        <a:srgbClr val="11426B"/>
      </a:accent1>
      <a:accent2>
        <a:srgbClr val="F4364C"/>
      </a:accent2>
      <a:accent3>
        <a:srgbClr val="FFB819"/>
      </a:accent3>
      <a:accent4>
        <a:srgbClr val="B01657"/>
      </a:accent4>
      <a:accent5>
        <a:srgbClr val="7EA0C4"/>
      </a:accent5>
      <a:accent6>
        <a:srgbClr val="26CAD3"/>
      </a:accent6>
      <a:hlink>
        <a:srgbClr val="11426B"/>
      </a:hlink>
      <a:folHlink>
        <a:srgbClr val="F4364C"/>
      </a:folHlink>
    </a:clrScheme>
    <a:fontScheme name="LME Arial Standard">
      <a:majorFont>
        <a:latin typeface="Arial"/>
        <a:ea typeface=""/>
        <a:cs typeface=""/>
      </a:majorFont>
      <a:minorFont>
        <a:latin typeface="Arial"/>
        <a:ea typeface=""/>
        <a:cs typeface=""/>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blank</Template>
  <TotalTime>2217</TotalTime>
  <Words>1104</Words>
  <Application>Microsoft Office PowerPoint</Application>
  <PresentationFormat>On-screen Show (4:3)</PresentationFormat>
  <Paragraphs>73</Paragraphs>
  <Slides>9</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9</vt:i4>
      </vt:variant>
    </vt:vector>
  </HeadingPairs>
  <TitlesOfParts>
    <vt:vector size="13" baseType="lpstr">
      <vt:lpstr>Arial</vt:lpstr>
      <vt:lpstr>Arial MT Light</vt:lpstr>
      <vt:lpstr>Calibri</vt:lpstr>
      <vt:lpstr>Blank</vt:lpstr>
      <vt:lpstr>Backtesting</vt:lpstr>
      <vt:lpstr>Backtesting</vt:lpstr>
      <vt:lpstr>Backtesting</vt:lpstr>
      <vt:lpstr>Backtesting</vt:lpstr>
      <vt:lpstr>Backtesting</vt:lpstr>
      <vt:lpstr>Backtesting</vt:lpstr>
      <vt:lpstr>Backtesting</vt:lpstr>
      <vt:lpstr>Backtesting</vt:lpstr>
      <vt:lpstr>Backtesting</vt:lpstr>
    </vt:vector>
  </TitlesOfParts>
  <Company>London Metal Exchange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silvija.nevulyte</dc:creator>
  <cp:keywords>DocumentClassification=LME_Public</cp:keywords>
  <cp:lastModifiedBy>Andrew Callington</cp:lastModifiedBy>
  <cp:revision>99</cp:revision>
  <cp:lastPrinted>2022-05-16T08:44:17Z</cp:lastPrinted>
  <dcterms:created xsi:type="dcterms:W3CDTF">2017-06-26T15:53:33Z</dcterms:created>
  <dcterms:modified xsi:type="dcterms:W3CDTF">2026-06-08T11:50:24Z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lassification" linkTarget="Link 3">
    <vt:lpwstr>Classification: public_x000d_</vt:lpwstr>
  </property>
  <property fmtid="{D5CDD505-2E9C-101B-9397-08002B2CF9AE}" pid="3" name="TitusGUID">
    <vt:lpwstr>9c42be96-e13a-4817-ae43-c9c63d38be3b</vt:lpwstr>
  </property>
  <property fmtid="{D5CDD505-2E9C-101B-9397-08002B2CF9AE}" pid="4" name="LMEClassification">
    <vt:lpwstr>Public</vt:lpwstr>
  </property>
  <property fmtid="{D5CDD505-2E9C-101B-9397-08002B2CF9AE}" pid="5" name="VisualMarking">
    <vt:lpwstr>No</vt:lpwstr>
  </property>
  <property fmtid="{D5CDD505-2E9C-101B-9397-08002B2CF9AE}" pid="6" name="MSIP_Label_7907e52f-a847-4e53-bbbe-7a3b00e6cb7c_Enabled">
    <vt:lpwstr>true</vt:lpwstr>
  </property>
  <property fmtid="{D5CDD505-2E9C-101B-9397-08002B2CF9AE}" pid="7" name="MSIP_Label_7907e52f-a847-4e53-bbbe-7a3b00e6cb7c_SetDate">
    <vt:lpwstr>2026-06-08T11:47:57Z</vt:lpwstr>
  </property>
  <property fmtid="{D5CDD505-2E9C-101B-9397-08002B2CF9AE}" pid="8" name="MSIP_Label_7907e52f-a847-4e53-bbbe-7a3b00e6cb7c_Method">
    <vt:lpwstr>Privileged</vt:lpwstr>
  </property>
  <property fmtid="{D5CDD505-2E9C-101B-9397-08002B2CF9AE}" pid="9" name="MSIP_Label_7907e52f-a847-4e53-bbbe-7a3b00e6cb7c_Name">
    <vt:lpwstr>Public</vt:lpwstr>
  </property>
  <property fmtid="{D5CDD505-2E9C-101B-9397-08002B2CF9AE}" pid="10" name="MSIP_Label_7907e52f-a847-4e53-bbbe-7a3b00e6cb7c_SiteId">
    <vt:lpwstr>5ed5099a-e295-40d5-9360-2302959f84b0</vt:lpwstr>
  </property>
  <property fmtid="{D5CDD505-2E9C-101B-9397-08002B2CF9AE}" pid="11" name="MSIP_Label_7907e52f-a847-4e53-bbbe-7a3b00e6cb7c_ActionId">
    <vt:lpwstr>6b8eb18a-c5a6-469e-a6a0-d2a75c3f9c8c</vt:lpwstr>
  </property>
  <property fmtid="{D5CDD505-2E9C-101B-9397-08002B2CF9AE}" pid="12" name="MSIP_Label_7907e52f-a847-4e53-bbbe-7a3b00e6cb7c_ContentBits">
    <vt:lpwstr>0</vt:lpwstr>
  </property>
  <property fmtid="{D5CDD505-2E9C-101B-9397-08002B2CF9AE}" pid="13" name="MSIP_Label_7907e52f-a847-4e53-bbbe-7a3b00e6cb7c_Tag">
    <vt:lpwstr>10, 0, 1, 1</vt:lpwstr>
  </property>
</Properties>
</file>